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2" autoAdjust="0"/>
  </p:normalViewPr>
  <p:slideViewPr>
    <p:cSldViewPr>
      <p:cViewPr varScale="1">
        <p:scale>
          <a:sx n="101" d="100"/>
          <a:sy n="101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libri heading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IN" dirty="0"/>
              <a:t>Naive </a:t>
            </a:r>
            <a:r>
              <a:rPr lang="en-IN" dirty="0" smtClean="0"/>
              <a:t>Bayes Implementation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7400" y="6096000"/>
            <a:ext cx="3200400" cy="609600"/>
          </a:xfrm>
        </p:spPr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Dr.</a:t>
            </a:r>
            <a:r>
              <a:rPr lang="en-IN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Kavita</a:t>
            </a:r>
            <a:r>
              <a:rPr lang="en-IN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 S. </a:t>
            </a:r>
            <a:r>
              <a:rPr lang="en-IN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Oza</a:t>
            </a:r>
            <a:endParaRPr lang="en-IN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91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Evaluate the result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</a:t>
            </a:r>
            <a:r>
              <a:rPr lang="en-US" dirty="0" err="1" smtClean="0"/>
              <a:t>confusion_matrix,accuracy_score</a:t>
            </a:r>
            <a:endParaRPr lang="en-US" dirty="0" smtClean="0"/>
          </a:p>
          <a:p>
            <a:r>
              <a:rPr lang="en-US" dirty="0" smtClean="0"/>
              <a:t>cm=</a:t>
            </a:r>
            <a:r>
              <a:rPr lang="en-US" dirty="0" err="1" smtClean="0"/>
              <a:t>confusion_matrix</a:t>
            </a:r>
            <a:r>
              <a:rPr lang="en-US" dirty="0" smtClean="0"/>
              <a:t>(</a:t>
            </a:r>
            <a:r>
              <a:rPr lang="en-US" dirty="0" err="1" smtClean="0"/>
              <a:t>Y_test</a:t>
            </a:r>
            <a:r>
              <a:rPr lang="en-US" dirty="0" smtClean="0"/>
              <a:t>, </a:t>
            </a:r>
            <a:r>
              <a:rPr lang="en-US" dirty="0" err="1" smtClean="0"/>
              <a:t>Y_pred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ac=</a:t>
            </a:r>
            <a:r>
              <a:rPr lang="en-US" dirty="0" err="1" smtClean="0"/>
              <a:t>accuracy_score</a:t>
            </a:r>
            <a:r>
              <a:rPr lang="en-US" dirty="0" smtClean="0"/>
              <a:t>(</a:t>
            </a:r>
            <a:r>
              <a:rPr lang="en-US" dirty="0" err="1" smtClean="0"/>
              <a:t>Y_test</a:t>
            </a:r>
            <a:r>
              <a:rPr lang="en-US" dirty="0" smtClean="0"/>
              <a:t>, </a:t>
            </a:r>
            <a:r>
              <a:rPr lang="en-US" dirty="0" err="1" smtClean="0"/>
              <a:t>Y_pred</a:t>
            </a:r>
            <a:r>
              <a:rPr lang="en-US" dirty="0" smtClean="0"/>
              <a:t>)</a:t>
            </a:r>
          </a:p>
          <a:p>
            <a:r>
              <a:rPr lang="en-IN" dirty="0" smtClean="0"/>
              <a:t>ac</a:t>
            </a:r>
          </a:p>
          <a:p>
            <a:r>
              <a:rPr lang="en-IN" dirty="0" smtClean="0"/>
              <a:t>cm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09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70:30 split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X_test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=</a:t>
            </a:r>
            <a:r>
              <a:rPr lang="en-US" dirty="0" err="1" smtClean="0"/>
              <a:t>train_test_split</a:t>
            </a:r>
            <a:r>
              <a:rPr lang="en-US" dirty="0" smtClean="0"/>
              <a:t>(</a:t>
            </a:r>
            <a:r>
              <a:rPr lang="en-US" dirty="0" err="1" smtClean="0"/>
              <a:t>X,Y,test_size</a:t>
            </a:r>
            <a:r>
              <a:rPr lang="en-US" dirty="0" smtClean="0"/>
              <a:t>=0.30,random_state=0)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sklearn.preprocessing</a:t>
            </a:r>
            <a:r>
              <a:rPr lang="en-US" dirty="0" smtClean="0"/>
              <a:t> import </a:t>
            </a:r>
            <a:r>
              <a:rPr lang="en-US" dirty="0" err="1" smtClean="0"/>
              <a:t>StandardScaler</a:t>
            </a:r>
            <a:endParaRPr lang="en-US" dirty="0" smtClean="0"/>
          </a:p>
          <a:p>
            <a:r>
              <a:rPr lang="en-US" dirty="0" smtClean="0"/>
              <a:t>sc=</a:t>
            </a:r>
            <a:r>
              <a:rPr lang="en-US" dirty="0" err="1" smtClean="0"/>
              <a:t>StandardScaler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X_train</a:t>
            </a:r>
            <a:r>
              <a:rPr lang="en-US" dirty="0" smtClean="0"/>
              <a:t>=</a:t>
            </a:r>
            <a:r>
              <a:rPr lang="en-US" dirty="0" err="1" smtClean="0"/>
              <a:t>sc.fit_transform</a:t>
            </a: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X_test</a:t>
            </a:r>
            <a:r>
              <a:rPr lang="en-US" dirty="0" smtClean="0"/>
              <a:t>=</a:t>
            </a:r>
            <a:r>
              <a:rPr lang="en-US" dirty="0" err="1" smtClean="0"/>
              <a:t>sc.transform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sklearn.naive_bayes</a:t>
            </a:r>
            <a:r>
              <a:rPr lang="en-US" dirty="0" smtClean="0"/>
              <a:t> import </a:t>
            </a:r>
            <a:r>
              <a:rPr lang="en-US" dirty="0" err="1" smtClean="0"/>
              <a:t>GaussianNB</a:t>
            </a:r>
            <a:endParaRPr lang="en-US" dirty="0" smtClean="0"/>
          </a:p>
          <a:p>
            <a:r>
              <a:rPr lang="en-US" dirty="0" smtClean="0"/>
              <a:t>clf1=</a:t>
            </a:r>
            <a:r>
              <a:rPr lang="en-US" dirty="0" err="1" smtClean="0"/>
              <a:t>GaussianNB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clf1.fit(</a:t>
            </a: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6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</a:t>
            </a:r>
            <a:r>
              <a:rPr lang="en-US" dirty="0" err="1" smtClean="0"/>
              <a:t>confusion_matrix,accuracy_score</a:t>
            </a:r>
            <a:endParaRPr lang="en-US" dirty="0" smtClean="0"/>
          </a:p>
          <a:p>
            <a:r>
              <a:rPr lang="en-US" dirty="0" smtClean="0"/>
              <a:t>cm=</a:t>
            </a:r>
            <a:r>
              <a:rPr lang="en-US" dirty="0" err="1" smtClean="0"/>
              <a:t>confusion_matrix</a:t>
            </a:r>
            <a:r>
              <a:rPr lang="en-US" dirty="0" smtClean="0"/>
              <a:t>(</a:t>
            </a:r>
            <a:r>
              <a:rPr lang="en-US" dirty="0" err="1" smtClean="0"/>
              <a:t>Y_test</a:t>
            </a:r>
            <a:r>
              <a:rPr lang="en-US" dirty="0" smtClean="0"/>
              <a:t>, </a:t>
            </a:r>
            <a:r>
              <a:rPr lang="en-US" dirty="0" err="1" smtClean="0"/>
              <a:t>Y_pred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ac=</a:t>
            </a:r>
            <a:r>
              <a:rPr lang="en-US" dirty="0" err="1" smtClean="0"/>
              <a:t>accuracy_score</a:t>
            </a:r>
            <a:r>
              <a:rPr lang="en-US" dirty="0" smtClean="0"/>
              <a:t>(</a:t>
            </a:r>
            <a:r>
              <a:rPr lang="en-US" dirty="0" err="1" smtClean="0"/>
              <a:t>Y_test</a:t>
            </a:r>
            <a:r>
              <a:rPr lang="en-US" dirty="0" smtClean="0"/>
              <a:t>, </a:t>
            </a:r>
            <a:r>
              <a:rPr lang="en-US" dirty="0" err="1" smtClean="0"/>
              <a:t>Y_pred</a:t>
            </a:r>
            <a:r>
              <a:rPr lang="en-US" dirty="0" smtClean="0"/>
              <a:t>)</a:t>
            </a:r>
          </a:p>
          <a:p>
            <a:r>
              <a:rPr lang="en-IN" dirty="0" smtClean="0"/>
              <a:t>ac</a:t>
            </a:r>
          </a:p>
          <a:p>
            <a:r>
              <a:rPr lang="en-IN" dirty="0" smtClean="0"/>
              <a:t>cm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at a glance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29600" cy="52169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at a glance…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23071"/>
            <a:ext cx="5791200" cy="52825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at a glance…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179446" cy="502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at a glance…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39666" cy="5105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at </a:t>
            </a:r>
            <a:r>
              <a:rPr lang="en-IN" smtClean="0"/>
              <a:t>a glance…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578937" cy="40637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With </a:t>
            </a:r>
            <a:r>
              <a:rPr lang="en-IN" dirty="0" err="1" smtClean="0"/>
              <a:t>BernoulliNB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based on the Bernoulli Distribution and accepts only binary values, i.e., 0 or 1.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the features of the dataset are binary, then </a:t>
            </a:r>
            <a:r>
              <a:rPr lang="en-US" dirty="0" smtClean="0"/>
              <a:t>Bernoulli </a:t>
            </a:r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r>
              <a:rPr lang="en-US" dirty="0" smtClean="0"/>
              <a:t> is the algorithm to be </a:t>
            </a:r>
            <a:r>
              <a:rPr lang="en-US" dirty="0" smtClean="0"/>
              <a:t>used.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With </a:t>
            </a:r>
            <a:r>
              <a:rPr lang="en-IN" dirty="0" err="1" smtClean="0"/>
              <a:t>BernoulliNB</a:t>
            </a:r>
            <a:r>
              <a:rPr lang="en-IN" dirty="0" smtClean="0"/>
              <a:t>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229600" cy="548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Data set</a:t>
            </a:r>
            <a:endParaRPr lang="en-IN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840" y="1447800"/>
            <a:ext cx="8169959" cy="518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1242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With </a:t>
            </a:r>
            <a:r>
              <a:rPr lang="en-IN" dirty="0" err="1" smtClean="0"/>
              <a:t>BernoulliNB</a:t>
            </a:r>
            <a:r>
              <a:rPr lang="en-IN" dirty="0" smtClean="0"/>
              <a:t>…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90071"/>
            <a:ext cx="7924800" cy="53679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IN" dirty="0" smtClean="0"/>
              <a:t>With </a:t>
            </a:r>
            <a:r>
              <a:rPr lang="en-IN" dirty="0" err="1" smtClean="0"/>
              <a:t>BernoulliNB</a:t>
            </a:r>
            <a:r>
              <a:rPr lang="en-IN" dirty="0" smtClean="0"/>
              <a:t>…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172" y="1600200"/>
            <a:ext cx="8565120" cy="5105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latin typeface="French Script MT" panose="03020402040607040605" pitchFamily="66" charset="0"/>
              </a:rPr>
              <a:t>Thank You</a:t>
            </a:r>
            <a:endParaRPr lang="en-IN" sz="6600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9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Importing libraries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import pandas as pd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sklearn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90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pd.read_csv</a:t>
            </a:r>
            <a:r>
              <a:rPr lang="en-US" dirty="0" smtClean="0"/>
              <a:t>('D:\kso\PGDDS\Dataset\Maharashtrian.csv')</a:t>
            </a:r>
          </a:p>
          <a:p>
            <a:r>
              <a:rPr lang="en-US" dirty="0" smtClean="0"/>
              <a:t>d={'regularly': 0, '</a:t>
            </a:r>
            <a:r>
              <a:rPr lang="en-US" dirty="0" err="1" smtClean="0"/>
              <a:t>occasionaly</a:t>
            </a:r>
            <a:r>
              <a:rPr lang="en-US" dirty="0" smtClean="0"/>
              <a:t>': 1, 'no':2}</a:t>
            </a:r>
          </a:p>
          <a:p>
            <a:r>
              <a:rPr lang="en-US" dirty="0" smtClean="0"/>
              <a:t>e= { 'no':0, 'yes': 1}</a:t>
            </a:r>
          </a:p>
          <a:p>
            <a:r>
              <a:rPr lang="en-US" dirty="0" smtClean="0"/>
              <a:t>f= {'no':0, 'yes':1}</a:t>
            </a:r>
          </a:p>
          <a:p>
            <a:r>
              <a:rPr lang="en-US" dirty="0" smtClean="0"/>
              <a:t>g= {'no':0,'yes':1}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saree</a:t>
            </a:r>
            <a:r>
              <a:rPr lang="en-US" dirty="0" smtClean="0"/>
              <a:t>-or-</a:t>
            </a:r>
            <a:r>
              <a:rPr lang="en-US" dirty="0" err="1" smtClean="0"/>
              <a:t>pheta</a:t>
            </a:r>
            <a:r>
              <a:rPr lang="en-US" dirty="0" smtClean="0"/>
              <a:t>'] = </a:t>
            </a:r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saree</a:t>
            </a:r>
            <a:r>
              <a:rPr lang="en-US" dirty="0" smtClean="0"/>
              <a:t>-or-</a:t>
            </a:r>
            <a:r>
              <a:rPr lang="en-US" dirty="0" err="1" smtClean="0"/>
              <a:t>pheta</a:t>
            </a:r>
            <a:r>
              <a:rPr lang="en-US" dirty="0" smtClean="0"/>
              <a:t>'].map(d)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misal</a:t>
            </a:r>
            <a:r>
              <a:rPr lang="en-US" dirty="0" smtClean="0"/>
              <a:t>']=</a:t>
            </a:r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misal</a:t>
            </a:r>
            <a:r>
              <a:rPr lang="en-US" dirty="0" smtClean="0"/>
              <a:t>'].map(e)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vada-pav</a:t>
            </a:r>
            <a:r>
              <a:rPr lang="en-US" dirty="0" smtClean="0"/>
              <a:t>']=</a:t>
            </a:r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vada-pav</a:t>
            </a:r>
            <a:r>
              <a:rPr lang="en-US" dirty="0" smtClean="0"/>
              <a:t>'].map(f)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puran-poli</a:t>
            </a:r>
            <a:r>
              <a:rPr lang="en-US" dirty="0" smtClean="0"/>
              <a:t>']=</a:t>
            </a:r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puran-poli</a:t>
            </a:r>
            <a:r>
              <a:rPr lang="en-US" dirty="0" smtClean="0"/>
              <a:t>'].map(g)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Separating features and class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features = ['</a:t>
            </a:r>
            <a:r>
              <a:rPr lang="en-US" dirty="0" err="1" smtClean="0"/>
              <a:t>Age','saree</a:t>
            </a:r>
            <a:r>
              <a:rPr lang="en-US" dirty="0" smtClean="0"/>
              <a:t>-or-</a:t>
            </a:r>
            <a:r>
              <a:rPr lang="en-US" dirty="0" err="1" smtClean="0"/>
              <a:t>pheta','misal','vada</a:t>
            </a:r>
            <a:r>
              <a:rPr lang="en-US" dirty="0" smtClean="0"/>
              <a:t>-</a:t>
            </a:r>
            <a:r>
              <a:rPr lang="en-US" dirty="0" err="1" smtClean="0"/>
              <a:t>pav','puran</a:t>
            </a:r>
            <a:r>
              <a:rPr lang="en-US" dirty="0" smtClean="0"/>
              <a:t>-</a:t>
            </a:r>
            <a:r>
              <a:rPr lang="en-US" dirty="0" err="1" smtClean="0"/>
              <a:t>poli</a:t>
            </a:r>
            <a:r>
              <a:rPr lang="en-US" dirty="0" smtClean="0"/>
              <a:t>']</a:t>
            </a:r>
          </a:p>
          <a:p>
            <a:endParaRPr lang="en-US" dirty="0" smtClean="0"/>
          </a:p>
          <a:p>
            <a:r>
              <a:rPr lang="en-US" dirty="0" smtClean="0"/>
              <a:t>X= </a:t>
            </a:r>
            <a:r>
              <a:rPr lang="en-US" dirty="0" err="1" smtClean="0"/>
              <a:t>df</a:t>
            </a:r>
            <a:r>
              <a:rPr lang="en-US" dirty="0" smtClean="0"/>
              <a:t>[features]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Maharashtrian</a:t>
            </a:r>
            <a:r>
              <a:rPr lang="en-US" dirty="0" smtClean="0"/>
              <a:t>']</a:t>
            </a:r>
          </a:p>
          <a:p>
            <a:endParaRPr lang="en-US" dirty="0" smtClean="0"/>
          </a:p>
          <a:p>
            <a:r>
              <a:rPr lang="en-US" dirty="0" smtClean="0"/>
              <a:t>print(X)</a:t>
            </a:r>
          </a:p>
          <a:p>
            <a:r>
              <a:rPr lang="en-US" dirty="0" smtClean="0"/>
              <a:t>print(Y)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85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train_test_split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X_test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=</a:t>
            </a:r>
            <a:r>
              <a:rPr lang="en-US" dirty="0" err="1" smtClean="0"/>
              <a:t>train_test_split</a:t>
            </a:r>
            <a:r>
              <a:rPr lang="en-US" dirty="0" smtClean="0"/>
              <a:t>(</a:t>
            </a:r>
            <a:r>
              <a:rPr lang="en-US" dirty="0" err="1" smtClean="0"/>
              <a:t>X,Y,test_size</a:t>
            </a:r>
            <a:r>
              <a:rPr lang="en-US" dirty="0" smtClean="0"/>
              <a:t>=0.20,random_state=0)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Feature Scaling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 Scaling is a technique to standardize the independent features present in the data in a fixed range.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</a:t>
            </a:r>
            <a:r>
              <a:rPr lang="en-IN" dirty="0"/>
              <a:t>is performed during the data pre-processing to handle highly varying magnitudes or values or units</a:t>
            </a:r>
            <a:r>
              <a:rPr lang="en-IN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Standardization </a:t>
            </a:r>
            <a:r>
              <a:rPr lang="en-IN" dirty="0"/>
              <a:t>involves rescaling the features such that they have the properties of a standard normal distribution with a mean of zero and a standard deviation of one.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038600"/>
            <a:ext cx="5867400" cy="223073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from </a:t>
            </a:r>
            <a:r>
              <a:rPr lang="en-US" b="1" dirty="0" err="1" smtClean="0"/>
              <a:t>sklearn.preprocessing</a:t>
            </a:r>
            <a:r>
              <a:rPr lang="en-US" b="1" dirty="0" smtClean="0"/>
              <a:t> import </a:t>
            </a:r>
            <a:r>
              <a:rPr lang="en-US" b="1" dirty="0" err="1" smtClean="0"/>
              <a:t>StandardScaler</a:t>
            </a:r>
            <a:endParaRPr lang="en-US" b="1" dirty="0" smtClean="0"/>
          </a:p>
          <a:p>
            <a:pPr>
              <a:lnSpc>
                <a:spcPct val="200000"/>
              </a:lnSpc>
            </a:pPr>
            <a:r>
              <a:rPr lang="en-US" b="1" dirty="0" smtClean="0"/>
              <a:t>sc=</a:t>
            </a:r>
            <a:r>
              <a:rPr lang="en-US" b="1" dirty="0" err="1" smtClean="0"/>
              <a:t>StandardScaler</a:t>
            </a:r>
            <a:r>
              <a:rPr lang="en-US" b="1" dirty="0" smtClean="0"/>
              <a:t>()</a:t>
            </a:r>
          </a:p>
          <a:p>
            <a:pPr>
              <a:lnSpc>
                <a:spcPct val="200000"/>
              </a:lnSpc>
            </a:pPr>
            <a:r>
              <a:rPr lang="en-US" b="1" dirty="0" err="1" smtClean="0"/>
              <a:t>X_train</a:t>
            </a:r>
            <a:r>
              <a:rPr lang="en-US" b="1" dirty="0" smtClean="0"/>
              <a:t>=</a:t>
            </a:r>
            <a:r>
              <a:rPr lang="en-US" b="1" dirty="0" err="1" smtClean="0"/>
              <a:t>sc.fit_transform</a:t>
            </a:r>
            <a:r>
              <a:rPr lang="en-US" b="1" dirty="0" smtClean="0"/>
              <a:t>(</a:t>
            </a:r>
            <a:r>
              <a:rPr lang="en-US" b="1" dirty="0" err="1" smtClean="0"/>
              <a:t>X_train</a:t>
            </a:r>
            <a:r>
              <a:rPr lang="en-US" b="1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b="1" dirty="0" err="1" smtClean="0"/>
              <a:t>X_test</a:t>
            </a:r>
            <a:r>
              <a:rPr lang="en-US" b="1" dirty="0" smtClean="0"/>
              <a:t>=</a:t>
            </a:r>
            <a:r>
              <a:rPr lang="en-US" b="1" dirty="0" err="1" smtClean="0"/>
              <a:t>sc.transform</a:t>
            </a:r>
            <a:r>
              <a:rPr lang="en-US" b="1" dirty="0" smtClean="0"/>
              <a:t>(</a:t>
            </a:r>
            <a:r>
              <a:rPr lang="en-US" b="1" dirty="0" err="1" smtClean="0"/>
              <a:t>X_test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407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Training the </a:t>
            </a:r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14400" y="5943600"/>
            <a:ext cx="73152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Naive Bayes assumes that each class follow a Gaussian distribution.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sklearn.naive_bayes</a:t>
            </a:r>
            <a:r>
              <a:rPr lang="en-US" dirty="0" smtClean="0"/>
              <a:t> import </a:t>
            </a:r>
            <a:r>
              <a:rPr lang="en-US" dirty="0" err="1" smtClean="0"/>
              <a:t>GaussianNB</a:t>
            </a:r>
            <a:endParaRPr lang="en-US" dirty="0" smtClean="0"/>
          </a:p>
          <a:p>
            <a:r>
              <a:rPr lang="en-US" dirty="0" err="1" smtClean="0"/>
              <a:t>clf</a:t>
            </a:r>
            <a:r>
              <a:rPr lang="en-US" dirty="0" smtClean="0"/>
              <a:t>=</a:t>
            </a:r>
            <a:r>
              <a:rPr lang="en-US" dirty="0" err="1" smtClean="0"/>
              <a:t>GaussianNB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clf.fit(</a:t>
            </a: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61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Predict </a:t>
            </a:r>
            <a:r>
              <a:rPr lang="en-IN" dirty="0"/>
              <a:t>the test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Y_pred</a:t>
            </a:r>
            <a:r>
              <a:rPr lang="en-US" dirty="0" smtClean="0"/>
              <a:t>=</a:t>
            </a:r>
            <a:r>
              <a:rPr lang="en-US" dirty="0" err="1" smtClean="0"/>
              <a:t>clf.predict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Y_pred</a:t>
            </a:r>
            <a:endParaRPr lang="en-US" dirty="0" smtClean="0"/>
          </a:p>
          <a:p>
            <a:r>
              <a:rPr lang="en-US" dirty="0" err="1" smtClean="0"/>
              <a:t>Y_test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22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383</Words>
  <Application>Microsoft Office PowerPoint</Application>
  <PresentationFormat>On-screen Show (4:3)</PresentationFormat>
  <Paragraphs>80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Naive Bayes Implementation</vt:lpstr>
      <vt:lpstr>Data set</vt:lpstr>
      <vt:lpstr>Importing libraries</vt:lpstr>
      <vt:lpstr>Loading dataset</vt:lpstr>
      <vt:lpstr>Separating features and class</vt:lpstr>
      <vt:lpstr>Dataset splitting</vt:lpstr>
      <vt:lpstr>Feature Scaling</vt:lpstr>
      <vt:lpstr>Training the model</vt:lpstr>
      <vt:lpstr>Predict the test results</vt:lpstr>
      <vt:lpstr>Evaluate the result</vt:lpstr>
      <vt:lpstr>70:30 split</vt:lpstr>
      <vt:lpstr>Accuracy</vt:lpstr>
      <vt:lpstr>Program at a glance</vt:lpstr>
      <vt:lpstr>Program at a glance…</vt:lpstr>
      <vt:lpstr>Program at a glance…</vt:lpstr>
      <vt:lpstr>Program at a glance…</vt:lpstr>
      <vt:lpstr>Program at a glance…</vt:lpstr>
      <vt:lpstr>With BernoulliNB</vt:lpstr>
      <vt:lpstr>With BernoulliNB…</vt:lpstr>
      <vt:lpstr>With BernoulliNB…</vt:lpstr>
      <vt:lpstr>With BernoulliNB…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Kavita Oza</dc:creator>
  <cp:lastModifiedBy>Admin</cp:lastModifiedBy>
  <cp:revision>39</cp:revision>
  <dcterms:created xsi:type="dcterms:W3CDTF">2006-08-16T00:00:00Z</dcterms:created>
  <dcterms:modified xsi:type="dcterms:W3CDTF">2023-11-28T07:16:46Z</dcterms:modified>
</cp:coreProperties>
</file>