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 heading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70025"/>
          </a:xfrm>
        </p:spPr>
        <p:txBody>
          <a:bodyPr/>
          <a:lstStyle/>
          <a:p>
            <a:pPr algn="ctr"/>
            <a:r>
              <a:rPr lang="en-IN" dirty="0" smtClean="0"/>
              <a:t>Naïve Bayes Multi-label Classifier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6172200"/>
            <a:ext cx="3810000" cy="533400"/>
          </a:xfrm>
        </p:spPr>
        <p:txBody>
          <a:bodyPr>
            <a:normAutofit lnSpcReduction="10000"/>
          </a:bodyPr>
          <a:lstStyle/>
          <a:p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Dr.</a:t>
            </a:r>
            <a:r>
              <a:rPr lang="en-IN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Kavita</a:t>
            </a:r>
            <a:r>
              <a:rPr lang="en-IN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S. </a:t>
            </a:r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Oza</a:t>
            </a:r>
            <a:endParaRPr lang="en-IN" b="1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47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Evaluating the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r>
              <a:rPr lang="en-IN" sz="2400" dirty="0" err="1"/>
              <a:t>twenty_test</a:t>
            </a:r>
            <a:r>
              <a:rPr lang="en-IN" sz="2400" dirty="0"/>
              <a:t> = fetch_20newsgroups(subset='test',</a:t>
            </a:r>
          </a:p>
          <a:p>
            <a:pPr marL="0" indent="0">
              <a:buNone/>
            </a:pPr>
            <a:r>
              <a:rPr lang="en-IN" sz="2400" dirty="0"/>
              <a:t>     categories=categories, </a:t>
            </a:r>
            <a:r>
              <a:rPr lang="en-IN" sz="2400" dirty="0" smtClean="0"/>
              <a:t>shuffle=</a:t>
            </a:r>
            <a:r>
              <a:rPr lang="en-IN" sz="2400" dirty="0" err="1" smtClean="0"/>
              <a:t>True,random_state</a:t>
            </a:r>
            <a:r>
              <a:rPr lang="en-IN" sz="2400" dirty="0" smtClean="0"/>
              <a:t>=42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docs_test</a:t>
            </a:r>
            <a:r>
              <a:rPr lang="en-IN" sz="2400" dirty="0"/>
              <a:t> = </a:t>
            </a:r>
            <a:r>
              <a:rPr lang="en-IN" sz="2400" dirty="0" err="1"/>
              <a:t>twenty_test.data</a:t>
            </a:r>
            <a:endParaRPr lang="en-IN" sz="2400" dirty="0"/>
          </a:p>
          <a:p>
            <a:r>
              <a:rPr lang="en-IN" sz="2400" dirty="0"/>
              <a:t>predicted = </a:t>
            </a:r>
            <a:r>
              <a:rPr lang="en-IN" sz="2400" dirty="0" err="1"/>
              <a:t>text_clf.predict</a:t>
            </a:r>
            <a:r>
              <a:rPr lang="en-IN" sz="2400" dirty="0"/>
              <a:t>(</a:t>
            </a:r>
            <a:r>
              <a:rPr lang="en-IN" sz="2400" dirty="0" err="1"/>
              <a:t>docs_test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np.mean</a:t>
            </a:r>
            <a:r>
              <a:rPr lang="en-IN" sz="2400" dirty="0"/>
              <a:t>(predicted == </a:t>
            </a:r>
            <a:r>
              <a:rPr lang="en-IN" sz="2400" dirty="0" err="1"/>
              <a:t>twenty_test.target</a:t>
            </a:r>
            <a:r>
              <a:rPr lang="en-IN" sz="2400" dirty="0"/>
              <a:t>) </a:t>
            </a:r>
            <a:endParaRPr lang="en-IN" sz="2400" dirty="0" smtClean="0"/>
          </a:p>
          <a:p>
            <a:endParaRPr lang="en-IN" sz="2400" dirty="0">
              <a:solidFill>
                <a:schemeClr val="accent1"/>
              </a:solidFill>
            </a:endParaRPr>
          </a:p>
          <a:p>
            <a:endParaRPr lang="en-IN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/>
                </a:solidFill>
              </a:rPr>
              <a:t>0.8348868175765646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at a glance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99564"/>
            <a:ext cx="6629400" cy="5458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38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at a </a:t>
            </a:r>
            <a:r>
              <a:rPr lang="en-IN" dirty="0" smtClean="0"/>
              <a:t>glance…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390945"/>
            <a:ext cx="7855410" cy="54670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798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at a glance…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629399" cy="54755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3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at a glance…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34204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78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latin typeface="Chiller" panose="04020404031007020602" pitchFamily="82" charset="0"/>
              </a:rPr>
              <a:t>Thank You</a:t>
            </a:r>
            <a:endParaRPr lang="en-IN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21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Using 20newsgroups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categories = ['</a:t>
            </a:r>
            <a:r>
              <a:rPr lang="en-IN" sz="2400" dirty="0" err="1"/>
              <a:t>alt.atheism</a:t>
            </a:r>
            <a:r>
              <a:rPr lang="en-IN" sz="2400" dirty="0"/>
              <a:t>', </a:t>
            </a:r>
            <a:r>
              <a:rPr lang="en-IN" sz="2400" dirty="0" smtClean="0"/>
              <a:t>'</a:t>
            </a:r>
            <a:r>
              <a:rPr lang="en-IN" sz="2400" dirty="0" err="1" smtClean="0"/>
              <a:t>soc.religion.christian</a:t>
            </a:r>
            <a:r>
              <a:rPr lang="en-IN" sz="2400" dirty="0"/>
              <a:t>',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smtClean="0"/>
              <a:t>                        </a:t>
            </a:r>
            <a:r>
              <a:rPr lang="en-IN" sz="2400" dirty="0"/>
              <a:t>'</a:t>
            </a:r>
            <a:r>
              <a:rPr lang="en-IN" sz="2400" dirty="0" err="1"/>
              <a:t>comp.graphics</a:t>
            </a:r>
            <a:r>
              <a:rPr lang="en-IN" sz="2400" dirty="0"/>
              <a:t>', '</a:t>
            </a:r>
            <a:r>
              <a:rPr lang="en-IN" sz="2400" dirty="0" err="1"/>
              <a:t>sci.med</a:t>
            </a:r>
            <a:r>
              <a:rPr lang="en-IN" sz="2400" dirty="0" smtClean="0"/>
              <a:t>']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sklearn.datasets</a:t>
            </a:r>
            <a:r>
              <a:rPr lang="en-IN" sz="2400" dirty="0"/>
              <a:t> import fetch_20newsgroups</a:t>
            </a:r>
          </a:p>
          <a:p>
            <a:r>
              <a:rPr lang="en-IN" sz="2400" dirty="0" err="1"/>
              <a:t>twenty_train</a:t>
            </a:r>
            <a:r>
              <a:rPr lang="en-IN" sz="2400" dirty="0"/>
              <a:t> = fetch_20newsgroups(subset='train',</a:t>
            </a:r>
          </a:p>
          <a:p>
            <a:pPr marL="0" indent="0">
              <a:buNone/>
            </a:pPr>
            <a:r>
              <a:rPr lang="en-IN" sz="2400" dirty="0"/>
              <a:t>                 categories=categories, shuffle=True, </a:t>
            </a:r>
            <a:r>
              <a:rPr lang="en-IN" sz="2400" dirty="0" err="1"/>
              <a:t>random_state</a:t>
            </a:r>
            <a:r>
              <a:rPr lang="en-IN" sz="2400" dirty="0"/>
              <a:t>=42</a:t>
            </a:r>
            <a:r>
              <a:rPr lang="en-IN" sz="2400" dirty="0" smtClean="0"/>
              <a:t>)</a:t>
            </a:r>
          </a:p>
          <a:p>
            <a:r>
              <a:rPr lang="en-IN" sz="2400" dirty="0" err="1"/>
              <a:t>twenty_train.target_names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/>
                </a:solidFill>
              </a:rPr>
              <a:t>     [</a:t>
            </a:r>
            <a:r>
              <a:rPr lang="en-IN" sz="2400" dirty="0">
                <a:solidFill>
                  <a:schemeClr val="accent1"/>
                </a:solidFill>
              </a:rPr>
              <a:t>'</a:t>
            </a:r>
            <a:r>
              <a:rPr lang="en-IN" sz="2400" dirty="0" err="1">
                <a:solidFill>
                  <a:schemeClr val="accent1"/>
                </a:solidFill>
              </a:rPr>
              <a:t>alt.atheism</a:t>
            </a:r>
            <a:r>
              <a:rPr lang="en-IN" sz="2400" dirty="0">
                <a:solidFill>
                  <a:schemeClr val="accent1"/>
                </a:solidFill>
              </a:rPr>
              <a:t>', '</a:t>
            </a:r>
            <a:r>
              <a:rPr lang="en-IN" sz="2400" dirty="0" err="1">
                <a:solidFill>
                  <a:schemeClr val="accent1"/>
                </a:solidFill>
              </a:rPr>
              <a:t>comp.graphics</a:t>
            </a:r>
            <a:r>
              <a:rPr lang="en-IN" sz="2400" dirty="0">
                <a:solidFill>
                  <a:schemeClr val="accent1"/>
                </a:solidFill>
              </a:rPr>
              <a:t>', '</a:t>
            </a:r>
            <a:r>
              <a:rPr lang="en-IN" sz="2400" dirty="0" err="1">
                <a:solidFill>
                  <a:schemeClr val="accent1"/>
                </a:solidFill>
              </a:rPr>
              <a:t>sci.med</a:t>
            </a:r>
            <a:r>
              <a:rPr lang="en-IN" sz="2400" dirty="0">
                <a:solidFill>
                  <a:schemeClr val="accent1"/>
                </a:solidFill>
              </a:rPr>
              <a:t>', '</a:t>
            </a:r>
            <a:r>
              <a:rPr lang="en-IN" sz="2400" dirty="0" err="1">
                <a:solidFill>
                  <a:schemeClr val="accent1"/>
                </a:solidFill>
              </a:rPr>
              <a:t>soc.religion.christian</a:t>
            </a:r>
            <a:r>
              <a:rPr lang="en-IN" sz="2400" dirty="0" smtClean="0">
                <a:solidFill>
                  <a:schemeClr val="accent1"/>
                </a:solidFill>
              </a:rPr>
              <a:t>']</a:t>
            </a:r>
          </a:p>
          <a:p>
            <a:r>
              <a:rPr lang="en-IN" sz="2400" dirty="0" err="1"/>
              <a:t>len</a:t>
            </a:r>
            <a:r>
              <a:rPr lang="en-IN" sz="2400" dirty="0"/>
              <a:t>(</a:t>
            </a:r>
            <a:r>
              <a:rPr lang="en-IN" sz="2400" dirty="0" err="1"/>
              <a:t>twenty_train.data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/>
                </a:solidFill>
              </a:rPr>
              <a:t>2257</a:t>
            </a: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81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target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twenty_train.target</a:t>
            </a:r>
            <a:r>
              <a:rPr lang="en-IN" dirty="0"/>
              <a:t>[:10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array</a:t>
            </a:r>
            <a:r>
              <a:rPr lang="en-IN" dirty="0" smtClean="0">
                <a:solidFill>
                  <a:schemeClr val="accent1"/>
                </a:solidFill>
              </a:rPr>
              <a:t>([</a:t>
            </a:r>
            <a:r>
              <a:rPr lang="en-IN" dirty="0">
                <a:solidFill>
                  <a:schemeClr val="accent1"/>
                </a:solidFill>
              </a:rPr>
              <a:t>1, 1, 3, 3, 3, 3, 3, 2, 2, 2], </a:t>
            </a:r>
            <a:r>
              <a:rPr lang="en-IN" dirty="0" err="1">
                <a:solidFill>
                  <a:schemeClr val="accent1"/>
                </a:solidFill>
              </a:rPr>
              <a:t>dtype</a:t>
            </a:r>
            <a:r>
              <a:rPr lang="en-IN" dirty="0">
                <a:solidFill>
                  <a:schemeClr val="accent1"/>
                </a:solidFill>
              </a:rPr>
              <a:t>=int64</a:t>
            </a:r>
            <a:r>
              <a:rPr lang="en-IN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IN" dirty="0"/>
              <a:t>for t in </a:t>
            </a:r>
            <a:r>
              <a:rPr lang="en-IN" dirty="0" err="1"/>
              <a:t>twenty_train.target</a:t>
            </a:r>
            <a:r>
              <a:rPr lang="en-IN" dirty="0"/>
              <a:t>[:10]:</a:t>
            </a:r>
          </a:p>
          <a:p>
            <a:pPr marL="0" indent="0">
              <a:buNone/>
            </a:pPr>
            <a:r>
              <a:rPr lang="en-IN" dirty="0"/>
              <a:t>      print(</a:t>
            </a:r>
            <a:r>
              <a:rPr lang="en-IN" dirty="0" err="1"/>
              <a:t>twenty_train.target_names</a:t>
            </a:r>
            <a:r>
              <a:rPr lang="en-IN" dirty="0"/>
              <a:t>[t</a:t>
            </a:r>
            <a:r>
              <a:rPr lang="en-IN" dirty="0" smtClean="0"/>
              <a:t>])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comp.graphics</a:t>
            </a: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comp.graphics</a:t>
            </a: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soc.religion.christian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soc.religion.christian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soc.religion.christian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soc.religion.christian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err="1" smtClean="0">
                <a:solidFill>
                  <a:schemeClr val="accent1"/>
                </a:solidFill>
              </a:rPr>
              <a:t>soc.religion.christian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accent1"/>
                </a:solidFill>
              </a:rPr>
              <a:t>sci.med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accent1"/>
                </a:solidFill>
              </a:rPr>
              <a:t>sci.med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accent1"/>
                </a:solidFill>
              </a:rPr>
              <a:t>sci.med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19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CountVectorizer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sklearn.feature_extraction.text</a:t>
            </a:r>
            <a:r>
              <a:rPr lang="en-IN" dirty="0"/>
              <a:t> import </a:t>
            </a:r>
            <a:r>
              <a:rPr lang="en-IN" dirty="0" err="1"/>
              <a:t>CountVectorizer</a:t>
            </a:r>
            <a:endParaRPr lang="en-IN" dirty="0"/>
          </a:p>
          <a:p>
            <a:r>
              <a:rPr lang="en-IN" dirty="0" err="1"/>
              <a:t>count_vect</a:t>
            </a:r>
            <a:r>
              <a:rPr lang="en-IN" dirty="0"/>
              <a:t> = </a:t>
            </a:r>
            <a:r>
              <a:rPr lang="en-IN" dirty="0" err="1"/>
              <a:t>CountVectorizer</a:t>
            </a:r>
            <a:r>
              <a:rPr lang="en-IN" dirty="0"/>
              <a:t>()</a:t>
            </a:r>
          </a:p>
          <a:p>
            <a:r>
              <a:rPr lang="en-IN" dirty="0" err="1"/>
              <a:t>X_train_counts</a:t>
            </a:r>
            <a:r>
              <a:rPr lang="en-IN" dirty="0"/>
              <a:t> = </a:t>
            </a:r>
            <a:r>
              <a:rPr lang="en-IN" dirty="0" err="1"/>
              <a:t>count_vect.fit_transform</a:t>
            </a:r>
            <a:r>
              <a:rPr lang="en-IN" dirty="0"/>
              <a:t>(</a:t>
            </a:r>
            <a:r>
              <a:rPr lang="en-IN" dirty="0" err="1"/>
              <a:t>twenty_train.data</a:t>
            </a:r>
            <a:r>
              <a:rPr lang="en-IN" dirty="0"/>
              <a:t>)</a:t>
            </a:r>
          </a:p>
          <a:p>
            <a:r>
              <a:rPr lang="en-IN" dirty="0" err="1" smtClean="0"/>
              <a:t>X_train_counts.shape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(2257, 35788)</a:t>
            </a:r>
          </a:p>
        </p:txBody>
      </p:sp>
    </p:spTree>
    <p:extLst>
      <p:ext uri="{BB962C8B-B14F-4D97-AF65-F5344CB8AC3E}">
        <p14:creationId xmlns="" xmlns:p14="http://schemas.microsoft.com/office/powerpoint/2010/main" val="3970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TfidfTransformer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</a:t>
            </a:r>
            <a:r>
              <a:rPr lang="en-IN" dirty="0" err="1"/>
              <a:t>sklearn.feature_extraction.text</a:t>
            </a:r>
            <a:r>
              <a:rPr lang="en-IN" dirty="0"/>
              <a:t> import </a:t>
            </a:r>
            <a:r>
              <a:rPr lang="en-IN" dirty="0" err="1"/>
              <a:t>TfidfTransformer</a:t>
            </a:r>
            <a:endParaRPr lang="en-IN" dirty="0"/>
          </a:p>
          <a:p>
            <a:r>
              <a:rPr lang="en-IN" dirty="0" err="1"/>
              <a:t>tf_transformer</a:t>
            </a:r>
            <a:r>
              <a:rPr lang="en-IN" dirty="0"/>
              <a:t> = </a:t>
            </a:r>
            <a:r>
              <a:rPr lang="en-IN" dirty="0" err="1"/>
              <a:t>TfidfTransformer</a:t>
            </a:r>
            <a:r>
              <a:rPr lang="en-IN" dirty="0"/>
              <a:t>(</a:t>
            </a:r>
            <a:r>
              <a:rPr lang="en-IN" dirty="0" err="1"/>
              <a:t>use_idf</a:t>
            </a:r>
            <a:r>
              <a:rPr lang="en-IN" dirty="0"/>
              <a:t>=False).fit(</a:t>
            </a:r>
            <a:r>
              <a:rPr lang="en-IN" dirty="0" err="1"/>
              <a:t>X_train_counts</a:t>
            </a:r>
            <a:r>
              <a:rPr lang="en-IN" dirty="0"/>
              <a:t>)</a:t>
            </a:r>
          </a:p>
          <a:p>
            <a:r>
              <a:rPr lang="en-IN" dirty="0" err="1"/>
              <a:t>X_train_tf</a:t>
            </a:r>
            <a:r>
              <a:rPr lang="en-IN" dirty="0"/>
              <a:t> = </a:t>
            </a:r>
            <a:r>
              <a:rPr lang="en-IN" dirty="0" err="1"/>
              <a:t>tf_transformer.transform</a:t>
            </a:r>
            <a:r>
              <a:rPr lang="en-IN" dirty="0"/>
              <a:t>(</a:t>
            </a:r>
            <a:r>
              <a:rPr lang="en-IN" dirty="0" err="1"/>
              <a:t>X_train_counts</a:t>
            </a:r>
            <a:r>
              <a:rPr lang="en-IN" dirty="0"/>
              <a:t>)</a:t>
            </a:r>
          </a:p>
          <a:p>
            <a:r>
              <a:rPr lang="en-IN" dirty="0" err="1" smtClean="0"/>
              <a:t>X_train_tf.shape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(2257, 35788)</a:t>
            </a:r>
            <a:endParaRPr lang="en-IN" dirty="0" smtClean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091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Tfidfvectorizer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Tfidftransformer</a:t>
            </a:r>
            <a:r>
              <a:rPr lang="en-US" dirty="0" smtClean="0"/>
              <a:t> ----compute word counts using </a:t>
            </a:r>
            <a:r>
              <a:rPr lang="en-US" dirty="0" err="1" smtClean="0"/>
              <a:t>CountVectorizer</a:t>
            </a:r>
            <a:r>
              <a:rPr lang="en-US" dirty="0" smtClean="0"/>
              <a:t> ----and then compute the IDF values and ----only then compute the </a:t>
            </a:r>
            <a:r>
              <a:rPr lang="en-US" dirty="0" err="1" smtClean="0"/>
              <a:t>Tf-idf</a:t>
            </a:r>
            <a:r>
              <a:rPr lang="en-US" dirty="0" smtClean="0"/>
              <a:t> scores. 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Tfidfvectorizer</a:t>
            </a:r>
            <a:r>
              <a:rPr lang="en-US" smtClean="0"/>
              <a:t> do </a:t>
            </a:r>
            <a:r>
              <a:rPr lang="en-US" dirty="0" smtClean="0"/>
              <a:t>all three steps at once.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sklearn.naive_bayes</a:t>
            </a:r>
            <a:r>
              <a:rPr lang="en-IN" dirty="0"/>
              <a:t> import </a:t>
            </a:r>
            <a:r>
              <a:rPr lang="en-IN" dirty="0" err="1" smtClean="0"/>
              <a:t>MultinomialNB</a:t>
            </a:r>
            <a:endParaRPr lang="en-IN" dirty="0" smtClean="0"/>
          </a:p>
          <a:p>
            <a:r>
              <a:rPr lang="en-IN" dirty="0" err="1"/>
              <a:t>tfidf_transformer</a:t>
            </a:r>
            <a:r>
              <a:rPr lang="en-IN" dirty="0"/>
              <a:t> = </a:t>
            </a:r>
            <a:r>
              <a:rPr lang="en-IN" dirty="0" err="1"/>
              <a:t>TfidfTransformer</a:t>
            </a:r>
            <a:r>
              <a:rPr lang="en-IN" dirty="0"/>
              <a:t>()</a:t>
            </a:r>
          </a:p>
          <a:p>
            <a:r>
              <a:rPr lang="en-IN" dirty="0" err="1"/>
              <a:t>X_train_tfidf</a:t>
            </a:r>
            <a:r>
              <a:rPr lang="en-IN" dirty="0"/>
              <a:t> = </a:t>
            </a:r>
            <a:r>
              <a:rPr lang="en-IN" dirty="0" err="1"/>
              <a:t>tfidf_transformer.fit_transform</a:t>
            </a:r>
            <a:r>
              <a:rPr lang="en-IN" dirty="0"/>
              <a:t>(</a:t>
            </a:r>
            <a:r>
              <a:rPr lang="en-IN" dirty="0" err="1"/>
              <a:t>X_train_counts</a:t>
            </a:r>
            <a:r>
              <a:rPr lang="en-IN" dirty="0"/>
              <a:t>)</a:t>
            </a:r>
          </a:p>
          <a:p>
            <a:r>
              <a:rPr lang="en-IN" dirty="0" err="1" smtClean="0"/>
              <a:t>X_train_tfidf.shape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(2257, 35788</a:t>
            </a:r>
            <a:r>
              <a:rPr lang="en-IN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IN" dirty="0" err="1"/>
              <a:t>nbClassifier</a:t>
            </a:r>
            <a:r>
              <a:rPr lang="en-IN" dirty="0"/>
              <a:t> = </a:t>
            </a:r>
            <a:r>
              <a:rPr lang="en-IN" dirty="0" err="1"/>
              <a:t>MultinomialNB</a:t>
            </a:r>
            <a:r>
              <a:rPr lang="en-IN" dirty="0"/>
              <a:t>()</a:t>
            </a:r>
          </a:p>
          <a:p>
            <a:r>
              <a:rPr lang="en-IN" dirty="0" err="1"/>
              <a:t>nbClassifier.fit</a:t>
            </a:r>
            <a:r>
              <a:rPr lang="en-IN" dirty="0"/>
              <a:t>(</a:t>
            </a:r>
            <a:r>
              <a:rPr lang="en-IN" dirty="0" err="1"/>
              <a:t>X_train_tfidf</a:t>
            </a:r>
            <a:r>
              <a:rPr lang="en-IN" dirty="0"/>
              <a:t>, </a:t>
            </a:r>
            <a:r>
              <a:rPr lang="en-IN" dirty="0" err="1"/>
              <a:t>twenty_train.target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/>
                </a:solidFill>
              </a:rPr>
              <a:t>MultinomialNB</a:t>
            </a:r>
            <a:r>
              <a:rPr lang="en-IN" dirty="0">
                <a:solidFill>
                  <a:schemeClr val="accent1"/>
                </a:solidFill>
              </a:rPr>
              <a:t>(alpha=1.0, </a:t>
            </a:r>
            <a:r>
              <a:rPr lang="en-IN" dirty="0" err="1">
                <a:solidFill>
                  <a:schemeClr val="accent1"/>
                </a:solidFill>
              </a:rPr>
              <a:t>class_prior</a:t>
            </a:r>
            <a:r>
              <a:rPr lang="en-IN" dirty="0">
                <a:solidFill>
                  <a:schemeClr val="accent1"/>
                </a:solidFill>
              </a:rPr>
              <a:t>=None, </a:t>
            </a:r>
            <a:r>
              <a:rPr lang="en-IN" dirty="0" err="1">
                <a:solidFill>
                  <a:schemeClr val="accent1"/>
                </a:solidFill>
              </a:rPr>
              <a:t>fit_prior</a:t>
            </a:r>
            <a:r>
              <a:rPr lang="en-IN" dirty="0">
                <a:solidFill>
                  <a:schemeClr val="accent1"/>
                </a:solidFill>
              </a:rPr>
              <a:t>=True)</a:t>
            </a:r>
          </a:p>
        </p:txBody>
      </p:sp>
    </p:spTree>
    <p:extLst>
      <p:ext uri="{BB962C8B-B14F-4D97-AF65-F5344CB8AC3E}">
        <p14:creationId xmlns="" xmlns:p14="http://schemas.microsoft.com/office/powerpoint/2010/main" val="33473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sklearn.pipeline</a:t>
            </a:r>
            <a:r>
              <a:rPr lang="en-IN" dirty="0"/>
              <a:t> import Pipeline</a:t>
            </a:r>
          </a:p>
          <a:p>
            <a:r>
              <a:rPr lang="en-IN" dirty="0" err="1"/>
              <a:t>text_clf</a:t>
            </a:r>
            <a:r>
              <a:rPr lang="en-IN" dirty="0"/>
              <a:t> = Pipeline([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                       </a:t>
            </a:r>
            <a:r>
              <a:rPr lang="en-IN" dirty="0"/>
              <a:t>('</a:t>
            </a:r>
            <a:r>
              <a:rPr lang="en-IN" dirty="0" err="1"/>
              <a:t>vect</a:t>
            </a:r>
            <a:r>
              <a:rPr lang="en-IN" dirty="0"/>
              <a:t>', </a:t>
            </a:r>
            <a:r>
              <a:rPr lang="en-IN" dirty="0" err="1"/>
              <a:t>CountVectorizer</a:t>
            </a:r>
            <a:r>
              <a:rPr lang="en-IN" dirty="0"/>
              <a:t>()),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                       </a:t>
            </a:r>
            <a:r>
              <a:rPr lang="en-IN" dirty="0"/>
              <a:t>('</a:t>
            </a:r>
            <a:r>
              <a:rPr lang="en-IN" dirty="0" err="1"/>
              <a:t>tfidf</a:t>
            </a:r>
            <a:r>
              <a:rPr lang="en-IN" dirty="0"/>
              <a:t>', </a:t>
            </a:r>
            <a:r>
              <a:rPr lang="en-IN" dirty="0" err="1"/>
              <a:t>TfidfTransformer</a:t>
            </a:r>
            <a:r>
              <a:rPr lang="en-IN" dirty="0"/>
              <a:t>()),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</a:t>
            </a:r>
            <a:r>
              <a:rPr lang="en-IN" dirty="0"/>
              <a:t>('</a:t>
            </a:r>
            <a:r>
              <a:rPr lang="en-IN" dirty="0" err="1"/>
              <a:t>nbClassifier</a:t>
            </a:r>
            <a:r>
              <a:rPr lang="en-IN" dirty="0"/>
              <a:t>', </a:t>
            </a:r>
            <a:r>
              <a:rPr lang="en-IN" dirty="0" err="1"/>
              <a:t>MultinomialNB</a:t>
            </a:r>
            <a:r>
              <a:rPr lang="en-IN" dirty="0"/>
              <a:t>()),</a:t>
            </a:r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IN" dirty="0"/>
              <a:t>])</a:t>
            </a:r>
          </a:p>
        </p:txBody>
      </p:sp>
    </p:spTree>
    <p:extLst>
      <p:ext uri="{BB962C8B-B14F-4D97-AF65-F5344CB8AC3E}">
        <p14:creationId xmlns="" xmlns:p14="http://schemas.microsoft.com/office/powerpoint/2010/main" val="30571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the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text_clf.fit(</a:t>
            </a:r>
            <a:r>
              <a:rPr lang="en-IN" sz="2800" dirty="0" err="1"/>
              <a:t>twenty_train.data</a:t>
            </a:r>
            <a:r>
              <a:rPr lang="en-IN" sz="2800" dirty="0"/>
              <a:t>, </a:t>
            </a:r>
            <a:r>
              <a:rPr lang="en-IN" sz="2800" dirty="0" err="1"/>
              <a:t>twenty_train.target</a:t>
            </a:r>
            <a:r>
              <a:rPr lang="en-IN" sz="2800" dirty="0" smtClean="0"/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Pipeline(memory=None, steps=[('</a:t>
            </a:r>
            <a:r>
              <a:rPr lang="en-IN" sz="2400" dirty="0" err="1">
                <a:solidFill>
                  <a:schemeClr val="accent1"/>
                </a:solidFill>
              </a:rPr>
              <a:t>vect</a:t>
            </a:r>
            <a:r>
              <a:rPr lang="en-IN" sz="2400" dirty="0">
                <a:solidFill>
                  <a:schemeClr val="accent1"/>
                </a:solidFill>
              </a:rPr>
              <a:t>', </a:t>
            </a:r>
            <a:r>
              <a:rPr lang="en-IN" sz="2400" dirty="0" err="1">
                <a:solidFill>
                  <a:schemeClr val="accent1"/>
                </a:solidFill>
              </a:rPr>
              <a:t>CountVectorizer</a:t>
            </a:r>
            <a:r>
              <a:rPr lang="en-IN" sz="2400" dirty="0">
                <a:solidFill>
                  <a:schemeClr val="accent1"/>
                </a:solidFill>
              </a:rPr>
              <a:t>(</a:t>
            </a:r>
            <a:r>
              <a:rPr lang="en-IN" sz="2400" dirty="0" err="1">
                <a:solidFill>
                  <a:schemeClr val="accent1"/>
                </a:solidFill>
              </a:rPr>
              <a:t>analyzer</a:t>
            </a:r>
            <a:r>
              <a:rPr lang="en-IN" sz="2400" dirty="0">
                <a:solidFill>
                  <a:schemeClr val="accent1"/>
                </a:solidFill>
              </a:rPr>
              <a:t>='word', binary=False, </a:t>
            </a:r>
            <a:r>
              <a:rPr lang="en-IN" sz="2400" dirty="0" err="1">
                <a:solidFill>
                  <a:schemeClr val="accent1"/>
                </a:solidFill>
              </a:rPr>
              <a:t>decode_error</a:t>
            </a:r>
            <a:r>
              <a:rPr lang="en-IN" sz="2400" dirty="0">
                <a:solidFill>
                  <a:schemeClr val="accent1"/>
                </a:solidFill>
              </a:rPr>
              <a:t>='strict', </a:t>
            </a:r>
            <a:r>
              <a:rPr lang="en-IN" sz="2400" dirty="0" err="1">
                <a:solidFill>
                  <a:schemeClr val="accent1"/>
                </a:solidFill>
              </a:rPr>
              <a:t>dtype</a:t>
            </a:r>
            <a:r>
              <a:rPr lang="en-IN" sz="2400" dirty="0">
                <a:solidFill>
                  <a:schemeClr val="accent1"/>
                </a:solidFill>
              </a:rPr>
              <a:t>=&lt;class 'numpy.int64'&gt;, encoding='utf-8', input='content', lowercase=True, </a:t>
            </a:r>
            <a:r>
              <a:rPr lang="en-IN" sz="2400" dirty="0" err="1">
                <a:solidFill>
                  <a:schemeClr val="accent1"/>
                </a:solidFill>
              </a:rPr>
              <a:t>max_df</a:t>
            </a:r>
            <a:r>
              <a:rPr lang="en-IN" sz="2400" dirty="0">
                <a:solidFill>
                  <a:schemeClr val="accent1"/>
                </a:solidFill>
              </a:rPr>
              <a:t>=1.0, </a:t>
            </a:r>
            <a:r>
              <a:rPr lang="en-IN" sz="2400" dirty="0" err="1">
                <a:solidFill>
                  <a:schemeClr val="accent1"/>
                </a:solidFill>
              </a:rPr>
              <a:t>max_features</a:t>
            </a:r>
            <a:r>
              <a:rPr lang="en-IN" sz="2400" dirty="0">
                <a:solidFill>
                  <a:schemeClr val="accent1"/>
                </a:solidFill>
              </a:rPr>
              <a:t>=None, </a:t>
            </a:r>
            <a:r>
              <a:rPr lang="en-IN" sz="2400" dirty="0" err="1">
                <a:solidFill>
                  <a:schemeClr val="accent1"/>
                </a:solidFill>
              </a:rPr>
              <a:t>min_df</a:t>
            </a:r>
            <a:r>
              <a:rPr lang="en-IN" sz="2400" dirty="0">
                <a:solidFill>
                  <a:schemeClr val="accent1"/>
                </a:solidFill>
              </a:rPr>
              <a:t>=1, </a:t>
            </a:r>
            <a:r>
              <a:rPr lang="en-IN" sz="2400" dirty="0" err="1">
                <a:solidFill>
                  <a:schemeClr val="accent1"/>
                </a:solidFill>
              </a:rPr>
              <a:t>ngram_range</a:t>
            </a:r>
            <a:r>
              <a:rPr lang="en-IN" sz="2400" dirty="0">
                <a:solidFill>
                  <a:schemeClr val="accent1"/>
                </a:solidFill>
              </a:rPr>
              <a:t>=(1, 1), </a:t>
            </a:r>
            <a:r>
              <a:rPr lang="en-IN" sz="2400" dirty="0" err="1">
                <a:solidFill>
                  <a:schemeClr val="accent1"/>
                </a:solidFill>
              </a:rPr>
              <a:t>preprocessor</a:t>
            </a:r>
            <a:r>
              <a:rPr lang="en-IN" sz="2400" dirty="0">
                <a:solidFill>
                  <a:schemeClr val="accent1"/>
                </a:solidFill>
              </a:rPr>
              <a:t>=None, </a:t>
            </a:r>
            <a:r>
              <a:rPr lang="en-IN" sz="2400" dirty="0" err="1">
                <a:solidFill>
                  <a:schemeClr val="accent1"/>
                </a:solidFill>
              </a:rPr>
              <a:t>stop_words</a:t>
            </a:r>
            <a:r>
              <a:rPr lang="en-IN" sz="2400" dirty="0">
                <a:solidFill>
                  <a:schemeClr val="accent1"/>
                </a:solidFill>
              </a:rPr>
              <a:t>=None, strip...False, </a:t>
            </a:r>
            <a:r>
              <a:rPr lang="en-IN" sz="2400" dirty="0" err="1">
                <a:solidFill>
                  <a:schemeClr val="accent1"/>
                </a:solidFill>
              </a:rPr>
              <a:t>use_idf</a:t>
            </a:r>
            <a:r>
              <a:rPr lang="en-IN" sz="2400" dirty="0">
                <a:solidFill>
                  <a:schemeClr val="accent1"/>
                </a:solidFill>
              </a:rPr>
              <a:t>=True)), ('</a:t>
            </a:r>
            <a:r>
              <a:rPr lang="en-IN" sz="2400" dirty="0" err="1">
                <a:solidFill>
                  <a:schemeClr val="accent1"/>
                </a:solidFill>
              </a:rPr>
              <a:t>nbClassifier</a:t>
            </a:r>
            <a:r>
              <a:rPr lang="en-IN" sz="2400" dirty="0">
                <a:solidFill>
                  <a:schemeClr val="accent1"/>
                </a:solidFill>
              </a:rPr>
              <a:t>', </a:t>
            </a:r>
            <a:r>
              <a:rPr lang="en-IN" sz="2400" dirty="0" err="1">
                <a:solidFill>
                  <a:schemeClr val="accent1"/>
                </a:solidFill>
              </a:rPr>
              <a:t>MultinomialNB</a:t>
            </a:r>
            <a:r>
              <a:rPr lang="en-IN" sz="2400" dirty="0">
                <a:solidFill>
                  <a:schemeClr val="accent1"/>
                </a:solidFill>
              </a:rPr>
              <a:t>(alpha=1.0, </a:t>
            </a:r>
            <a:r>
              <a:rPr lang="en-IN" sz="2400" dirty="0" err="1">
                <a:solidFill>
                  <a:schemeClr val="accent1"/>
                </a:solidFill>
              </a:rPr>
              <a:t>class_prior</a:t>
            </a:r>
            <a:r>
              <a:rPr lang="en-IN" sz="2400" dirty="0">
                <a:solidFill>
                  <a:schemeClr val="accent1"/>
                </a:solidFill>
              </a:rPr>
              <a:t>=None, </a:t>
            </a:r>
            <a:r>
              <a:rPr lang="en-IN" sz="2400" dirty="0" err="1">
                <a:solidFill>
                  <a:schemeClr val="accent1"/>
                </a:solidFill>
              </a:rPr>
              <a:t>fit_prior</a:t>
            </a:r>
            <a:r>
              <a:rPr lang="en-IN" sz="2400" dirty="0">
                <a:solidFill>
                  <a:schemeClr val="accent1"/>
                </a:solidFill>
              </a:rPr>
              <a:t>=True))])</a:t>
            </a:r>
          </a:p>
        </p:txBody>
      </p:sp>
    </p:spTree>
    <p:extLst>
      <p:ext uri="{BB962C8B-B14F-4D97-AF65-F5344CB8AC3E}">
        <p14:creationId xmlns="" xmlns:p14="http://schemas.microsoft.com/office/powerpoint/2010/main" val="25546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362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Naïve Bayes Multi-label Classifier</vt:lpstr>
      <vt:lpstr>Using 20newsgroups dataset</vt:lpstr>
      <vt:lpstr>target names</vt:lpstr>
      <vt:lpstr>CountVectorizer</vt:lpstr>
      <vt:lpstr>TfidfTransformer</vt:lpstr>
      <vt:lpstr>Tfidfvectorizer</vt:lpstr>
      <vt:lpstr>Classifier</vt:lpstr>
      <vt:lpstr>Pipeline</vt:lpstr>
      <vt:lpstr>Training the classifier</vt:lpstr>
      <vt:lpstr>Evaluating the classifier</vt:lpstr>
      <vt:lpstr>Program at a glance</vt:lpstr>
      <vt:lpstr>Program at a glance…</vt:lpstr>
      <vt:lpstr>Program at a glance…</vt:lpstr>
      <vt:lpstr>Program at a glance…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Multi-label Classifier</dc:title>
  <dc:creator>Kavita Oza</dc:creator>
  <cp:lastModifiedBy>Admin</cp:lastModifiedBy>
  <cp:revision>20</cp:revision>
  <dcterms:created xsi:type="dcterms:W3CDTF">2006-08-16T00:00:00Z</dcterms:created>
  <dcterms:modified xsi:type="dcterms:W3CDTF">2023-11-29T07:41:58Z</dcterms:modified>
</cp:coreProperties>
</file>