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91" r:id="rId6"/>
    <p:sldId id="296" r:id="rId7"/>
    <p:sldId id="277" r:id="rId8"/>
    <p:sldId id="283" r:id="rId9"/>
    <p:sldId id="295" r:id="rId10"/>
    <p:sldId id="292" r:id="rId11"/>
    <p:sldId id="294" r:id="rId12"/>
    <p:sldId id="308" r:id="rId13"/>
    <p:sldId id="323" r:id="rId14"/>
    <p:sldId id="325" r:id="rId15"/>
    <p:sldId id="324" r:id="rId16"/>
    <p:sldId id="326" r:id="rId17"/>
    <p:sldId id="309" r:id="rId18"/>
    <p:sldId id="327" r:id="rId19"/>
    <p:sldId id="310" r:id="rId20"/>
    <p:sldId id="289" r:id="rId21"/>
    <p:sldId id="269" r:id="rId22"/>
  </p:sldIdLst>
  <p:sldSz cx="9144000" cy="6858000" type="screen4x3"/>
  <p:notesSz cx="6794500" cy="9931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9AA"/>
    <a:srgbClr val="162852"/>
    <a:srgbClr val="2A79B3"/>
    <a:srgbClr val="2B81BC"/>
    <a:srgbClr val="2B81B3"/>
    <a:srgbClr val="2981B5"/>
    <a:srgbClr val="1A93BE"/>
    <a:srgbClr val="0D8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50" d="100"/>
          <a:sy n="150" d="100"/>
        </p:scale>
        <p:origin x="20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707F0-3BBD-4961-B103-F1FDCA789454}" type="doc">
      <dgm:prSet loTypeId="urn:microsoft.com/office/officeart/2011/layout/Tab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2ABC2A4-E499-4ED4-AB8D-8EB5481BEBFD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1</a:t>
          </a:r>
          <a:endParaRPr lang="en-US"/>
        </a:p>
      </dgm:t>
    </dgm:pt>
    <dgm:pt modelId="{A8601BD3-66CD-4994-8AEF-88D2171849B1}" type="parTrans" cxnId="{AEF742AC-6043-4E6A-BA2A-405A6E920E22}">
      <dgm:prSet/>
      <dgm:spPr/>
      <dgm:t>
        <a:bodyPr/>
        <a:lstStyle/>
        <a:p>
          <a:endParaRPr lang="en-US"/>
        </a:p>
      </dgm:t>
    </dgm:pt>
    <dgm:pt modelId="{E2FD0BA7-91EA-45DD-907F-4A61845940D1}" type="sibTrans" cxnId="{AEF742AC-6043-4E6A-BA2A-405A6E920E22}">
      <dgm:prSet/>
      <dgm:spPr/>
      <dgm:t>
        <a:bodyPr/>
        <a:lstStyle/>
        <a:p>
          <a:endParaRPr lang="en-US"/>
        </a:p>
      </dgm:t>
    </dgm:pt>
    <dgm:pt modelId="{883329BA-6CB8-423E-B2AC-7F994F80C379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Problem Statement</a:t>
          </a:r>
          <a:endParaRPr lang="en-US"/>
        </a:p>
      </dgm:t>
    </dgm:pt>
    <dgm:pt modelId="{A8A51548-C2DC-4431-9283-C87E476828CD}" type="parTrans" cxnId="{348DA99B-D7DA-4828-9116-6DBD15905081}">
      <dgm:prSet/>
      <dgm:spPr/>
      <dgm:t>
        <a:bodyPr/>
        <a:lstStyle/>
        <a:p>
          <a:endParaRPr lang="en-US"/>
        </a:p>
      </dgm:t>
    </dgm:pt>
    <dgm:pt modelId="{1D50A886-1EF5-412A-BB51-E5C93FBA3399}" type="sibTrans" cxnId="{348DA99B-D7DA-4828-9116-6DBD15905081}">
      <dgm:prSet/>
      <dgm:spPr/>
      <dgm:t>
        <a:bodyPr/>
        <a:lstStyle/>
        <a:p>
          <a:endParaRPr lang="en-US"/>
        </a:p>
      </dgm:t>
    </dgm:pt>
    <dgm:pt modelId="{382D0C2A-0A97-464D-8F54-ED7C196A7F1E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WHAT</a:t>
          </a:r>
          <a:endParaRPr lang="en-US"/>
        </a:p>
      </dgm:t>
    </dgm:pt>
    <dgm:pt modelId="{8026358F-0E5B-43B9-9A92-A536B6046D97}" type="parTrans" cxnId="{293A9E91-780D-4589-B01F-E4C4E4092AD8}">
      <dgm:prSet/>
      <dgm:spPr/>
      <dgm:t>
        <a:bodyPr/>
        <a:lstStyle/>
        <a:p>
          <a:endParaRPr lang="en-US"/>
        </a:p>
      </dgm:t>
    </dgm:pt>
    <dgm:pt modelId="{52B17AE7-33F2-4A28-B9AF-B2E4BB23575C}" type="sibTrans" cxnId="{293A9E91-780D-4589-B01F-E4C4E4092AD8}">
      <dgm:prSet/>
      <dgm:spPr/>
      <dgm:t>
        <a:bodyPr/>
        <a:lstStyle/>
        <a:p>
          <a:endParaRPr lang="en-US"/>
        </a:p>
      </dgm:t>
    </dgm:pt>
    <dgm:pt modelId="{A3792C94-43ED-4D63-8558-459035B54647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2</a:t>
          </a:r>
          <a:endParaRPr lang="en-US"/>
        </a:p>
      </dgm:t>
    </dgm:pt>
    <dgm:pt modelId="{1F17B475-53F0-4ED0-B834-8654BA6D3947}" type="parTrans" cxnId="{C46B40BD-ADB3-41E8-897A-8F1A098274B2}">
      <dgm:prSet/>
      <dgm:spPr/>
      <dgm:t>
        <a:bodyPr/>
        <a:lstStyle/>
        <a:p>
          <a:endParaRPr lang="en-US"/>
        </a:p>
      </dgm:t>
    </dgm:pt>
    <dgm:pt modelId="{986F8A96-5BA9-4470-96C0-AE6730ABB8E4}" type="sibTrans" cxnId="{C46B40BD-ADB3-41E8-897A-8F1A098274B2}">
      <dgm:prSet/>
      <dgm:spPr/>
      <dgm:t>
        <a:bodyPr/>
        <a:lstStyle/>
        <a:p>
          <a:endParaRPr lang="en-US"/>
        </a:p>
      </dgm:t>
    </dgm:pt>
    <dgm:pt modelId="{A141C8F7-B6F7-4D22-ABE5-AB3484AA6188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Target Solution</a:t>
          </a:r>
          <a:endParaRPr lang="en-US"/>
        </a:p>
      </dgm:t>
    </dgm:pt>
    <dgm:pt modelId="{898E3ACC-0667-4BFD-9EFF-B5CC2AB48174}" type="parTrans" cxnId="{FAB10773-4C9B-48FD-9627-8BA2CDDDAFF7}">
      <dgm:prSet/>
      <dgm:spPr/>
      <dgm:t>
        <a:bodyPr/>
        <a:lstStyle/>
        <a:p>
          <a:endParaRPr lang="en-US"/>
        </a:p>
      </dgm:t>
    </dgm:pt>
    <dgm:pt modelId="{61BD5934-6BDE-45B1-8556-024F05BCE7D8}" type="sibTrans" cxnId="{FAB10773-4C9B-48FD-9627-8BA2CDDDAFF7}">
      <dgm:prSet/>
      <dgm:spPr/>
      <dgm:t>
        <a:bodyPr/>
        <a:lstStyle/>
        <a:p>
          <a:endParaRPr lang="en-US"/>
        </a:p>
      </dgm:t>
    </dgm:pt>
    <dgm:pt modelId="{17AACA92-DCD0-41D3-B5FE-1ACB2C308FAB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WHY</a:t>
          </a:r>
          <a:endParaRPr lang="en-US"/>
        </a:p>
      </dgm:t>
    </dgm:pt>
    <dgm:pt modelId="{6A0864BF-7174-4EF5-973C-5B8A667AAC14}" type="parTrans" cxnId="{83BC768A-3BAE-4181-A9FF-F7DF60F32841}">
      <dgm:prSet/>
      <dgm:spPr/>
      <dgm:t>
        <a:bodyPr/>
        <a:lstStyle/>
        <a:p>
          <a:endParaRPr lang="en-US"/>
        </a:p>
      </dgm:t>
    </dgm:pt>
    <dgm:pt modelId="{40A5D1E2-B4CB-4B1F-AF8A-D1FFF03E1CBD}" type="sibTrans" cxnId="{83BC768A-3BAE-4181-A9FF-F7DF60F32841}">
      <dgm:prSet/>
      <dgm:spPr/>
      <dgm:t>
        <a:bodyPr/>
        <a:lstStyle/>
        <a:p>
          <a:endParaRPr lang="en-US"/>
        </a:p>
      </dgm:t>
    </dgm:pt>
    <dgm:pt modelId="{DCF0E4CC-776C-4E2B-B59F-148D4882DBB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3</a:t>
          </a:r>
          <a:endParaRPr lang="en-US"/>
        </a:p>
      </dgm:t>
    </dgm:pt>
    <dgm:pt modelId="{5980A00B-13D7-4166-870D-8D0E18DF01C4}" type="parTrans" cxnId="{B19B08B8-1CAE-473A-83CC-99A85423ECD2}">
      <dgm:prSet/>
      <dgm:spPr/>
      <dgm:t>
        <a:bodyPr/>
        <a:lstStyle/>
        <a:p>
          <a:endParaRPr lang="en-US"/>
        </a:p>
      </dgm:t>
    </dgm:pt>
    <dgm:pt modelId="{2A075CE7-B947-4120-88F9-24C6D8720D5E}" type="sibTrans" cxnId="{B19B08B8-1CAE-473A-83CC-99A85423ECD2}">
      <dgm:prSet/>
      <dgm:spPr/>
      <dgm:t>
        <a:bodyPr/>
        <a:lstStyle/>
        <a:p>
          <a:endParaRPr lang="en-US"/>
        </a:p>
      </dgm:t>
    </dgm:pt>
    <dgm:pt modelId="{CB534861-6D90-44BE-B107-4B1F375C9E3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 err="1"/>
            <a:t>Designed</a:t>
          </a:r>
          <a:r>
            <a:rPr lang="sv-SE"/>
            <a:t> Solution</a:t>
          </a:r>
          <a:endParaRPr lang="en-US"/>
        </a:p>
      </dgm:t>
    </dgm:pt>
    <dgm:pt modelId="{AB8B5098-560A-4938-854A-7C15A1D5DE30}" type="parTrans" cxnId="{20982526-B8AB-4736-B172-B3D6935B3321}">
      <dgm:prSet/>
      <dgm:spPr/>
      <dgm:t>
        <a:bodyPr/>
        <a:lstStyle/>
        <a:p>
          <a:endParaRPr lang="en-US"/>
        </a:p>
      </dgm:t>
    </dgm:pt>
    <dgm:pt modelId="{1FDF4853-E61C-42EA-A55F-013F01212786}" type="sibTrans" cxnId="{20982526-B8AB-4736-B172-B3D6935B3321}">
      <dgm:prSet/>
      <dgm:spPr/>
      <dgm:t>
        <a:bodyPr/>
        <a:lstStyle/>
        <a:p>
          <a:endParaRPr lang="en-US"/>
        </a:p>
      </dgm:t>
    </dgm:pt>
    <dgm:pt modelId="{BD6CD2E7-51C4-450D-A38C-A7D51B511CF0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sv-SE"/>
            <a:t>HOW</a:t>
          </a:r>
          <a:endParaRPr lang="en-US"/>
        </a:p>
      </dgm:t>
    </dgm:pt>
    <dgm:pt modelId="{D851C78A-E6F6-41D4-A5F3-C7670B94710F}" type="parTrans" cxnId="{BA043ED4-4C88-4CD0-863B-C364FCA371A7}">
      <dgm:prSet/>
      <dgm:spPr/>
      <dgm:t>
        <a:bodyPr/>
        <a:lstStyle/>
        <a:p>
          <a:endParaRPr lang="en-US"/>
        </a:p>
      </dgm:t>
    </dgm:pt>
    <dgm:pt modelId="{2F05A10A-596F-45E8-B931-68C7F97BFF70}" type="sibTrans" cxnId="{BA043ED4-4C88-4CD0-863B-C364FCA371A7}">
      <dgm:prSet/>
      <dgm:spPr/>
      <dgm:t>
        <a:bodyPr/>
        <a:lstStyle/>
        <a:p>
          <a:endParaRPr lang="en-US"/>
        </a:p>
      </dgm:t>
    </dgm:pt>
    <dgm:pt modelId="{D54D56BF-2D47-41DA-8C64-096BEC86F1D7}" type="pres">
      <dgm:prSet presAssocID="{87B707F0-3BBD-4961-B103-F1FDCA78945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6274F0AD-FD53-4024-B0DD-71ADBE5ABA6E}" type="pres">
      <dgm:prSet presAssocID="{62ABC2A4-E499-4ED4-AB8D-8EB5481BEBFD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CA0FBBCF-F342-476D-AD78-D6EB3D667FE8}" type="pres">
      <dgm:prSet presAssocID="{62ABC2A4-E499-4ED4-AB8D-8EB5481BEBFD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09EB09E-1B04-46B6-9F99-6675966ADCE6}" type="pres">
      <dgm:prSet presAssocID="{62ABC2A4-E499-4ED4-AB8D-8EB5481BEBFD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6377576A-207F-474A-AAC0-017B1004F143}" type="pres">
      <dgm:prSet presAssocID="{62ABC2A4-E499-4ED4-AB8D-8EB5481BEBFD}" presName="Accent" presStyleLbl="parChTrans1D1" presStyleIdx="0" presStyleCnt="3"/>
      <dgm:spPr>
        <a:scene3d>
          <a:camera prst="orthographicFront"/>
          <a:lightRig rig="threePt" dir="t"/>
        </a:scene3d>
        <a:sp3d>
          <a:bevelT/>
        </a:sp3d>
      </dgm:spPr>
    </dgm:pt>
    <dgm:pt modelId="{CFA83A1F-8EB5-4FD8-969C-31BB4B1FB80A}" type="pres">
      <dgm:prSet presAssocID="{62ABC2A4-E499-4ED4-AB8D-8EB5481BEBFD}" presName="Child" presStyleLbl="revTx" presStyleIdx="1" presStyleCnt="6" custLinFactNeighborX="-146">
        <dgm:presLayoutVars>
          <dgm:chMax val="0"/>
          <dgm:chPref val="0"/>
          <dgm:bulletEnabled val="1"/>
        </dgm:presLayoutVars>
      </dgm:prSet>
      <dgm:spPr/>
    </dgm:pt>
    <dgm:pt modelId="{D4A37C16-4FE1-4DBD-9B32-C72B9DB1F872}" type="pres">
      <dgm:prSet presAssocID="{E2FD0BA7-91EA-45DD-907F-4A61845940D1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E2C5E98-1577-4D13-88AE-DB6BED304A44}" type="pres">
      <dgm:prSet presAssocID="{A3792C94-43ED-4D63-8558-459035B54647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A80D201-74E5-4560-9F89-3635E68646B2}" type="pres">
      <dgm:prSet presAssocID="{A3792C94-43ED-4D63-8558-459035B54647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B9722AF-A509-45BD-9CD5-18BEFEB43596}" type="pres">
      <dgm:prSet presAssocID="{A3792C94-43ED-4D63-8558-459035B5464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C27242BB-5EBB-4144-B494-6B54ED481EEC}" type="pres">
      <dgm:prSet presAssocID="{A3792C94-43ED-4D63-8558-459035B54647}" presName="Accent" presStyleLbl="parChTrans1D1" presStyleIdx="1" presStyleCnt="3"/>
      <dgm:spPr>
        <a:scene3d>
          <a:camera prst="orthographicFront"/>
          <a:lightRig rig="threePt" dir="t"/>
        </a:scene3d>
        <a:sp3d>
          <a:bevelT/>
        </a:sp3d>
      </dgm:spPr>
    </dgm:pt>
    <dgm:pt modelId="{346E41C9-67C8-420F-AA13-9EDCCAB4DB40}" type="pres">
      <dgm:prSet presAssocID="{A3792C94-43ED-4D63-8558-459035B54647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D160A86-4325-4BCE-9677-F41F0641A93F}" type="pres">
      <dgm:prSet presAssocID="{986F8A96-5BA9-4470-96C0-AE6730ABB8E4}" presName="sibTrans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48A1F034-A89D-43F1-A66D-3E2F7AE592CC}" type="pres">
      <dgm:prSet presAssocID="{DCF0E4CC-776C-4E2B-B59F-148D4882DBB1}" presName="composite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6E0CA78A-7D8C-4306-9B4D-F04BA326933E}" type="pres">
      <dgm:prSet presAssocID="{DCF0E4CC-776C-4E2B-B59F-148D4882DBB1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EE6F0871-CEBA-4340-83DC-09F26D199B06}" type="pres">
      <dgm:prSet presAssocID="{DCF0E4CC-776C-4E2B-B59F-148D4882DBB1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3DFDE172-60A5-401D-8423-238B84F6D99D}" type="pres">
      <dgm:prSet presAssocID="{DCF0E4CC-776C-4E2B-B59F-148D4882DBB1}" presName="Accent" presStyleLbl="parChTrans1D1" presStyleIdx="2" presStyleCnt="3"/>
      <dgm:spPr>
        <a:scene3d>
          <a:camera prst="orthographicFront"/>
          <a:lightRig rig="threePt" dir="t"/>
        </a:scene3d>
        <a:sp3d>
          <a:bevelT/>
        </a:sp3d>
      </dgm:spPr>
    </dgm:pt>
    <dgm:pt modelId="{FCEFBFA9-B1CC-46E5-8D7E-9CB9D0A27D8E}" type="pres">
      <dgm:prSet presAssocID="{DCF0E4CC-776C-4E2B-B59F-148D4882DBB1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4B4AA0F-5291-441E-B0A4-11073A7732F8}" type="presOf" srcId="{382D0C2A-0A97-464D-8F54-ED7C196A7F1E}" destId="{CFA83A1F-8EB5-4FD8-969C-31BB4B1FB80A}" srcOrd="0" destOrd="0" presId="urn:microsoft.com/office/officeart/2011/layout/TabList"/>
    <dgm:cxn modelId="{D8CA7C17-DE10-41A9-8CFC-D50300D1CF0D}" type="presOf" srcId="{A141C8F7-B6F7-4D22-ABE5-AB3484AA6188}" destId="{8A80D201-74E5-4560-9F89-3635E68646B2}" srcOrd="0" destOrd="0" presId="urn:microsoft.com/office/officeart/2011/layout/TabList"/>
    <dgm:cxn modelId="{87923F1C-CE1C-4D13-B2B7-2890696EC415}" type="presOf" srcId="{883329BA-6CB8-423E-B2AC-7F994F80C379}" destId="{CA0FBBCF-F342-476D-AD78-D6EB3D667FE8}" srcOrd="0" destOrd="0" presId="urn:microsoft.com/office/officeart/2011/layout/TabList"/>
    <dgm:cxn modelId="{20982526-B8AB-4736-B172-B3D6935B3321}" srcId="{DCF0E4CC-776C-4E2B-B59F-148D4882DBB1}" destId="{CB534861-6D90-44BE-B107-4B1F375C9E31}" srcOrd="0" destOrd="0" parTransId="{AB8B5098-560A-4938-854A-7C15A1D5DE30}" sibTransId="{1FDF4853-E61C-42EA-A55F-013F01212786}"/>
    <dgm:cxn modelId="{33ABB369-4628-4AD1-B2E2-2A459B4E308D}" type="presOf" srcId="{BD6CD2E7-51C4-450D-A38C-A7D51B511CF0}" destId="{FCEFBFA9-B1CC-46E5-8D7E-9CB9D0A27D8E}" srcOrd="0" destOrd="0" presId="urn:microsoft.com/office/officeart/2011/layout/TabList"/>
    <dgm:cxn modelId="{FAB10773-4C9B-48FD-9627-8BA2CDDDAFF7}" srcId="{A3792C94-43ED-4D63-8558-459035B54647}" destId="{A141C8F7-B6F7-4D22-ABE5-AB3484AA6188}" srcOrd="0" destOrd="0" parTransId="{898E3ACC-0667-4BFD-9EFF-B5CC2AB48174}" sibTransId="{61BD5934-6BDE-45B1-8556-024F05BCE7D8}"/>
    <dgm:cxn modelId="{A899DA7A-4FE9-44EC-88E3-463CD9EDECF1}" type="presOf" srcId="{17AACA92-DCD0-41D3-B5FE-1ACB2C308FAB}" destId="{346E41C9-67C8-420F-AA13-9EDCCAB4DB40}" srcOrd="0" destOrd="0" presId="urn:microsoft.com/office/officeart/2011/layout/TabList"/>
    <dgm:cxn modelId="{83BC768A-3BAE-4181-A9FF-F7DF60F32841}" srcId="{A3792C94-43ED-4D63-8558-459035B54647}" destId="{17AACA92-DCD0-41D3-B5FE-1ACB2C308FAB}" srcOrd="1" destOrd="0" parTransId="{6A0864BF-7174-4EF5-973C-5B8A667AAC14}" sibTransId="{40A5D1E2-B4CB-4B1F-AF8A-D1FFF03E1CBD}"/>
    <dgm:cxn modelId="{293A9E91-780D-4589-B01F-E4C4E4092AD8}" srcId="{62ABC2A4-E499-4ED4-AB8D-8EB5481BEBFD}" destId="{382D0C2A-0A97-464D-8F54-ED7C196A7F1E}" srcOrd="1" destOrd="0" parTransId="{8026358F-0E5B-43B9-9A92-A536B6046D97}" sibTransId="{52B17AE7-33F2-4A28-B9AF-B2E4BB23575C}"/>
    <dgm:cxn modelId="{9E01F594-F4C9-4880-897E-D39DB6C40039}" type="presOf" srcId="{DCF0E4CC-776C-4E2B-B59F-148D4882DBB1}" destId="{EE6F0871-CEBA-4340-83DC-09F26D199B06}" srcOrd="0" destOrd="0" presId="urn:microsoft.com/office/officeart/2011/layout/TabList"/>
    <dgm:cxn modelId="{24C64F96-5107-4BB1-B7AE-02B706DFA6F0}" type="presOf" srcId="{62ABC2A4-E499-4ED4-AB8D-8EB5481BEBFD}" destId="{F09EB09E-1B04-46B6-9F99-6675966ADCE6}" srcOrd="0" destOrd="0" presId="urn:microsoft.com/office/officeart/2011/layout/TabList"/>
    <dgm:cxn modelId="{348DA99B-D7DA-4828-9116-6DBD15905081}" srcId="{62ABC2A4-E499-4ED4-AB8D-8EB5481BEBFD}" destId="{883329BA-6CB8-423E-B2AC-7F994F80C379}" srcOrd="0" destOrd="0" parTransId="{A8A51548-C2DC-4431-9283-C87E476828CD}" sibTransId="{1D50A886-1EF5-412A-BB51-E5C93FBA3399}"/>
    <dgm:cxn modelId="{AEF742AC-6043-4E6A-BA2A-405A6E920E22}" srcId="{87B707F0-3BBD-4961-B103-F1FDCA789454}" destId="{62ABC2A4-E499-4ED4-AB8D-8EB5481BEBFD}" srcOrd="0" destOrd="0" parTransId="{A8601BD3-66CD-4994-8AEF-88D2171849B1}" sibTransId="{E2FD0BA7-91EA-45DD-907F-4A61845940D1}"/>
    <dgm:cxn modelId="{B19B08B8-1CAE-473A-83CC-99A85423ECD2}" srcId="{87B707F0-3BBD-4961-B103-F1FDCA789454}" destId="{DCF0E4CC-776C-4E2B-B59F-148D4882DBB1}" srcOrd="2" destOrd="0" parTransId="{5980A00B-13D7-4166-870D-8D0E18DF01C4}" sibTransId="{2A075CE7-B947-4120-88F9-24C6D8720D5E}"/>
    <dgm:cxn modelId="{C46B40BD-ADB3-41E8-897A-8F1A098274B2}" srcId="{87B707F0-3BBD-4961-B103-F1FDCA789454}" destId="{A3792C94-43ED-4D63-8558-459035B54647}" srcOrd="1" destOrd="0" parTransId="{1F17B475-53F0-4ED0-B834-8654BA6D3947}" sibTransId="{986F8A96-5BA9-4470-96C0-AE6730ABB8E4}"/>
    <dgm:cxn modelId="{BA043ED4-4C88-4CD0-863B-C364FCA371A7}" srcId="{DCF0E4CC-776C-4E2B-B59F-148D4882DBB1}" destId="{BD6CD2E7-51C4-450D-A38C-A7D51B511CF0}" srcOrd="1" destOrd="0" parTransId="{D851C78A-E6F6-41D4-A5F3-C7670B94710F}" sibTransId="{2F05A10A-596F-45E8-B931-68C7F97BFF70}"/>
    <dgm:cxn modelId="{A00851E7-A793-4619-B70F-8F8D3464489B}" type="presOf" srcId="{87B707F0-3BBD-4961-B103-F1FDCA789454}" destId="{D54D56BF-2D47-41DA-8C64-096BEC86F1D7}" srcOrd="0" destOrd="0" presId="urn:microsoft.com/office/officeart/2011/layout/TabList"/>
    <dgm:cxn modelId="{8EA73AE8-242B-4D76-B2DD-631C3F06533E}" type="presOf" srcId="{CB534861-6D90-44BE-B107-4B1F375C9E31}" destId="{6E0CA78A-7D8C-4306-9B4D-F04BA326933E}" srcOrd="0" destOrd="0" presId="urn:microsoft.com/office/officeart/2011/layout/TabList"/>
    <dgm:cxn modelId="{DB4EF2F0-F5C5-4B80-8B4B-1BE424669962}" type="presOf" srcId="{A3792C94-43ED-4D63-8558-459035B54647}" destId="{2B9722AF-A509-45BD-9CD5-18BEFEB43596}" srcOrd="0" destOrd="0" presId="urn:microsoft.com/office/officeart/2011/layout/TabList"/>
    <dgm:cxn modelId="{D926BFF9-409B-4C57-A4B8-49430DD3C3F8}" type="presParOf" srcId="{D54D56BF-2D47-41DA-8C64-096BEC86F1D7}" destId="{6274F0AD-FD53-4024-B0DD-71ADBE5ABA6E}" srcOrd="0" destOrd="0" presId="urn:microsoft.com/office/officeart/2011/layout/TabList"/>
    <dgm:cxn modelId="{9501E894-112D-46DA-9D30-C19B0403D8BF}" type="presParOf" srcId="{6274F0AD-FD53-4024-B0DD-71ADBE5ABA6E}" destId="{CA0FBBCF-F342-476D-AD78-D6EB3D667FE8}" srcOrd="0" destOrd="0" presId="urn:microsoft.com/office/officeart/2011/layout/TabList"/>
    <dgm:cxn modelId="{5086EDA3-2031-4FE4-926A-BC175490A6B7}" type="presParOf" srcId="{6274F0AD-FD53-4024-B0DD-71ADBE5ABA6E}" destId="{F09EB09E-1B04-46B6-9F99-6675966ADCE6}" srcOrd="1" destOrd="0" presId="urn:microsoft.com/office/officeart/2011/layout/TabList"/>
    <dgm:cxn modelId="{26DC57B7-BD62-462A-AB63-4F81F7722632}" type="presParOf" srcId="{6274F0AD-FD53-4024-B0DD-71ADBE5ABA6E}" destId="{6377576A-207F-474A-AAC0-017B1004F143}" srcOrd="2" destOrd="0" presId="urn:microsoft.com/office/officeart/2011/layout/TabList"/>
    <dgm:cxn modelId="{2D4BF741-BFE3-41E4-9295-502F76D6517E}" type="presParOf" srcId="{D54D56BF-2D47-41DA-8C64-096BEC86F1D7}" destId="{CFA83A1F-8EB5-4FD8-969C-31BB4B1FB80A}" srcOrd="1" destOrd="0" presId="urn:microsoft.com/office/officeart/2011/layout/TabList"/>
    <dgm:cxn modelId="{4D4BFA38-6AFC-4EC5-A1F9-493AD0D10D78}" type="presParOf" srcId="{D54D56BF-2D47-41DA-8C64-096BEC86F1D7}" destId="{D4A37C16-4FE1-4DBD-9B32-C72B9DB1F872}" srcOrd="2" destOrd="0" presId="urn:microsoft.com/office/officeart/2011/layout/TabList"/>
    <dgm:cxn modelId="{5521626D-7209-4CA8-87BE-8775954CEC00}" type="presParOf" srcId="{D54D56BF-2D47-41DA-8C64-096BEC86F1D7}" destId="{AE2C5E98-1577-4D13-88AE-DB6BED304A44}" srcOrd="3" destOrd="0" presId="urn:microsoft.com/office/officeart/2011/layout/TabList"/>
    <dgm:cxn modelId="{E1B89A5A-2565-4352-B026-D1DFFA369C9F}" type="presParOf" srcId="{AE2C5E98-1577-4D13-88AE-DB6BED304A44}" destId="{8A80D201-74E5-4560-9F89-3635E68646B2}" srcOrd="0" destOrd="0" presId="urn:microsoft.com/office/officeart/2011/layout/TabList"/>
    <dgm:cxn modelId="{2C13FFCA-5BB9-4B55-90F7-FD0794D77AF7}" type="presParOf" srcId="{AE2C5E98-1577-4D13-88AE-DB6BED304A44}" destId="{2B9722AF-A509-45BD-9CD5-18BEFEB43596}" srcOrd="1" destOrd="0" presId="urn:microsoft.com/office/officeart/2011/layout/TabList"/>
    <dgm:cxn modelId="{BDDBCA67-1FE2-4523-A037-BB39E3010256}" type="presParOf" srcId="{AE2C5E98-1577-4D13-88AE-DB6BED304A44}" destId="{C27242BB-5EBB-4144-B494-6B54ED481EEC}" srcOrd="2" destOrd="0" presId="urn:microsoft.com/office/officeart/2011/layout/TabList"/>
    <dgm:cxn modelId="{F1F0AB0D-3BBD-4173-AA8C-05637A5DBD52}" type="presParOf" srcId="{D54D56BF-2D47-41DA-8C64-096BEC86F1D7}" destId="{346E41C9-67C8-420F-AA13-9EDCCAB4DB40}" srcOrd="4" destOrd="0" presId="urn:microsoft.com/office/officeart/2011/layout/TabList"/>
    <dgm:cxn modelId="{67E03F75-8FE9-4E29-B2ED-ACF5C00C8961}" type="presParOf" srcId="{D54D56BF-2D47-41DA-8C64-096BEC86F1D7}" destId="{ED160A86-4325-4BCE-9677-F41F0641A93F}" srcOrd="5" destOrd="0" presId="urn:microsoft.com/office/officeart/2011/layout/TabList"/>
    <dgm:cxn modelId="{C7DB7E67-BB09-4222-AD81-ABC5ECE95603}" type="presParOf" srcId="{D54D56BF-2D47-41DA-8C64-096BEC86F1D7}" destId="{48A1F034-A89D-43F1-A66D-3E2F7AE592CC}" srcOrd="6" destOrd="0" presId="urn:microsoft.com/office/officeart/2011/layout/TabList"/>
    <dgm:cxn modelId="{3DE65E42-2E6D-42D0-B498-FEF01BAE6AC7}" type="presParOf" srcId="{48A1F034-A89D-43F1-A66D-3E2F7AE592CC}" destId="{6E0CA78A-7D8C-4306-9B4D-F04BA326933E}" srcOrd="0" destOrd="0" presId="urn:microsoft.com/office/officeart/2011/layout/TabList"/>
    <dgm:cxn modelId="{DDF8855D-FE79-4374-84A2-BEECB7937AFD}" type="presParOf" srcId="{48A1F034-A89D-43F1-A66D-3E2F7AE592CC}" destId="{EE6F0871-CEBA-4340-83DC-09F26D199B06}" srcOrd="1" destOrd="0" presId="urn:microsoft.com/office/officeart/2011/layout/TabList"/>
    <dgm:cxn modelId="{A365B51E-5A62-464C-BB5F-61A5DB8532BD}" type="presParOf" srcId="{48A1F034-A89D-43F1-A66D-3E2F7AE592CC}" destId="{3DFDE172-60A5-401D-8423-238B84F6D99D}" srcOrd="2" destOrd="0" presId="urn:microsoft.com/office/officeart/2011/layout/TabList"/>
    <dgm:cxn modelId="{A74F4019-742E-4EB9-BC86-0AA6DA88E957}" type="presParOf" srcId="{D54D56BF-2D47-41DA-8C64-096BEC86F1D7}" destId="{FCEFBFA9-B1CC-46E5-8D7E-9CB9D0A27D8E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005913-BE90-4E4E-99C6-0485E57C720B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BF6135-B614-4B96-A61F-84DBEACDC403}">
      <dgm:prSet phldrT="[Text]"/>
      <dgm:spPr/>
      <dgm:t>
        <a:bodyPr/>
        <a:lstStyle/>
        <a:p>
          <a:r>
            <a:rPr lang="sv-SE" dirty="0" err="1"/>
            <a:t>Arrowhead</a:t>
          </a:r>
          <a:r>
            <a:rPr lang="sv-SE" dirty="0"/>
            <a:t> </a:t>
          </a:r>
        </a:p>
        <a:p>
          <a:r>
            <a:rPr lang="sv-SE" dirty="0"/>
            <a:t>– Not so </a:t>
          </a:r>
          <a:r>
            <a:rPr lang="sv-SE" dirty="0" err="1"/>
            <a:t>Scary</a:t>
          </a:r>
          <a:endParaRPr lang="en-US" dirty="0"/>
        </a:p>
      </dgm:t>
    </dgm:pt>
    <dgm:pt modelId="{266AB28F-3D0C-4474-8E68-6719BDD52C9B}" type="parTrans" cxnId="{3FF4DA76-D476-4A3E-9330-4701095C7DBC}">
      <dgm:prSet/>
      <dgm:spPr/>
      <dgm:t>
        <a:bodyPr/>
        <a:lstStyle/>
        <a:p>
          <a:endParaRPr lang="en-US"/>
        </a:p>
      </dgm:t>
    </dgm:pt>
    <dgm:pt modelId="{F82B8DAF-4BBD-417A-BF15-5441A9178F7F}" type="sibTrans" cxnId="{3FF4DA76-D476-4A3E-9330-4701095C7DBC}">
      <dgm:prSet/>
      <dgm:spPr/>
      <dgm:t>
        <a:bodyPr/>
        <a:lstStyle/>
        <a:p>
          <a:endParaRPr lang="en-US"/>
        </a:p>
      </dgm:t>
    </dgm:pt>
    <dgm:pt modelId="{226C3B62-940C-417E-A97D-FF1D97F8EEF0}">
      <dgm:prSet phldrT="[Text]"/>
      <dgm:spPr/>
      <dgm:t>
        <a:bodyPr/>
        <a:lstStyle/>
        <a:p>
          <a:r>
            <a:rPr lang="sv-SE" dirty="0"/>
            <a:t>Re-designing the problem </a:t>
          </a:r>
        </a:p>
        <a:p>
          <a:r>
            <a:rPr lang="sv-SE" dirty="0"/>
            <a:t>– </a:t>
          </a:r>
          <a:r>
            <a:rPr lang="sv-SE" dirty="0" err="1"/>
            <a:t>Logic</a:t>
          </a:r>
          <a:r>
            <a:rPr lang="sv-SE" dirty="0"/>
            <a:t> Design</a:t>
          </a:r>
          <a:endParaRPr lang="en-US" dirty="0"/>
        </a:p>
      </dgm:t>
    </dgm:pt>
    <dgm:pt modelId="{3C76C8FD-F89A-47EC-A395-481CE5B41963}" type="parTrans" cxnId="{91463AB6-0284-47A9-B8AF-E93DFE7EC922}">
      <dgm:prSet/>
      <dgm:spPr/>
      <dgm:t>
        <a:bodyPr/>
        <a:lstStyle/>
        <a:p>
          <a:endParaRPr lang="en-US"/>
        </a:p>
      </dgm:t>
    </dgm:pt>
    <dgm:pt modelId="{A8E66B24-41D0-49A2-B00F-D9C4E8465E38}" type="sibTrans" cxnId="{91463AB6-0284-47A9-B8AF-E93DFE7EC922}">
      <dgm:prSet/>
      <dgm:spPr/>
      <dgm:t>
        <a:bodyPr/>
        <a:lstStyle/>
        <a:p>
          <a:endParaRPr lang="en-US"/>
        </a:p>
      </dgm:t>
    </dgm:pt>
    <dgm:pt modelId="{3A97CC5A-D1FD-4EB2-9E90-C72EF47691A2}">
      <dgm:prSet phldrT="[Text]"/>
      <dgm:spPr/>
      <dgm:t>
        <a:bodyPr/>
        <a:lstStyle/>
        <a:p>
          <a:r>
            <a:rPr lang="en-US" dirty="0" err="1"/>
            <a:t>Zwave</a:t>
          </a:r>
          <a:r>
            <a:rPr lang="en-US" dirty="0"/>
            <a:t> Control API needed Translation System for REST</a:t>
          </a:r>
        </a:p>
      </dgm:t>
    </dgm:pt>
    <dgm:pt modelId="{AAB62863-8DE0-46C8-98E2-39D85CF60DCB}" type="parTrans" cxnId="{98B866CD-A50D-4286-8486-7BEFBEB575A9}">
      <dgm:prSet/>
      <dgm:spPr/>
      <dgm:t>
        <a:bodyPr/>
        <a:lstStyle/>
        <a:p>
          <a:endParaRPr lang="en-US"/>
        </a:p>
      </dgm:t>
    </dgm:pt>
    <dgm:pt modelId="{258C2BF8-5CA0-4122-8B28-86E237AC4463}" type="sibTrans" cxnId="{98B866CD-A50D-4286-8486-7BEFBEB575A9}">
      <dgm:prSet/>
      <dgm:spPr/>
      <dgm:t>
        <a:bodyPr/>
        <a:lstStyle/>
        <a:p>
          <a:endParaRPr lang="en-US"/>
        </a:p>
      </dgm:t>
    </dgm:pt>
    <dgm:pt modelId="{9E4D33A6-0A1A-4A89-BFC3-B7FBA4147BDE}">
      <dgm:prSet/>
      <dgm:spPr/>
      <dgm:t>
        <a:bodyPr/>
        <a:lstStyle/>
        <a:p>
          <a:r>
            <a:rPr lang="sv-SE" dirty="0" err="1"/>
            <a:t>Yes</a:t>
          </a:r>
          <a:r>
            <a:rPr lang="sv-SE" dirty="0"/>
            <a:t>  </a:t>
          </a:r>
          <a:r>
            <a:rPr lang="sv-SE" dirty="0" err="1"/>
            <a:t>Arrowhead</a:t>
          </a:r>
          <a:r>
            <a:rPr lang="sv-SE" dirty="0"/>
            <a:t> </a:t>
          </a:r>
          <a:r>
            <a:rPr lang="sv-SE" dirty="0" err="1"/>
            <a:t>Now</a:t>
          </a:r>
          <a:r>
            <a:rPr lang="sv-SE" dirty="0"/>
            <a:t> Supports ZWAVE</a:t>
          </a:r>
        </a:p>
      </dgm:t>
    </dgm:pt>
    <dgm:pt modelId="{08C989C3-70E0-45E0-BA6E-5986B64CCDF5}" type="parTrans" cxnId="{FF4A72A9-B3A3-448F-B64B-25D4FCBA4ED3}">
      <dgm:prSet/>
      <dgm:spPr/>
      <dgm:t>
        <a:bodyPr/>
        <a:lstStyle/>
        <a:p>
          <a:endParaRPr lang="sv-SE"/>
        </a:p>
      </dgm:t>
    </dgm:pt>
    <dgm:pt modelId="{7BFC20F8-C38D-4F0C-B037-0C54AAFF9AF5}" type="sibTrans" cxnId="{FF4A72A9-B3A3-448F-B64B-25D4FCBA4ED3}">
      <dgm:prSet/>
      <dgm:spPr/>
      <dgm:t>
        <a:bodyPr/>
        <a:lstStyle/>
        <a:p>
          <a:endParaRPr lang="sv-SE"/>
        </a:p>
      </dgm:t>
    </dgm:pt>
    <dgm:pt modelId="{83FC9420-C005-414B-A63A-2F07A1D9650E}" type="pres">
      <dgm:prSet presAssocID="{4A005913-BE90-4E4E-99C6-0485E57C720B}" presName="Name0" presStyleCnt="0">
        <dgm:presLayoutVars>
          <dgm:chMax val="7"/>
          <dgm:chPref val="7"/>
          <dgm:dir val="rev"/>
          <dgm:animLvl val="lvl"/>
        </dgm:presLayoutVars>
      </dgm:prSet>
      <dgm:spPr/>
    </dgm:pt>
    <dgm:pt modelId="{09DF8E38-BF1A-450C-ADC0-5CF699B158CE}" type="pres">
      <dgm:prSet presAssocID="{B4BF6135-B614-4B96-A61F-84DBEACDC403}" presName="Accent1" presStyleCnt="0"/>
      <dgm:spPr/>
    </dgm:pt>
    <dgm:pt modelId="{25446DCF-7DBE-444A-B87E-EF0A9D44E6D0}" type="pres">
      <dgm:prSet presAssocID="{B4BF6135-B614-4B96-A61F-84DBEACDC403}" presName="Accent" presStyleLbl="node1" presStyleIdx="0" presStyleCnt="4"/>
      <dgm:spPr/>
    </dgm:pt>
    <dgm:pt modelId="{1770D28F-CAD5-4CAC-AD3A-F38F882D4910}" type="pres">
      <dgm:prSet presAssocID="{B4BF6135-B614-4B96-A61F-84DBEACDC403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78F4795C-4FF2-4811-91C0-CD879E6052A1}" type="pres">
      <dgm:prSet presAssocID="{226C3B62-940C-417E-A97D-FF1D97F8EEF0}" presName="Accent2" presStyleCnt="0"/>
      <dgm:spPr/>
    </dgm:pt>
    <dgm:pt modelId="{F2A19DC2-D3B7-43E9-9864-858E12BF627E}" type="pres">
      <dgm:prSet presAssocID="{226C3B62-940C-417E-A97D-FF1D97F8EEF0}" presName="Accent" presStyleLbl="node1" presStyleIdx="1" presStyleCnt="4"/>
      <dgm:spPr/>
    </dgm:pt>
    <dgm:pt modelId="{7F088CDF-A882-4F8F-B4DB-C140ABB2728F}" type="pres">
      <dgm:prSet presAssocID="{226C3B62-940C-417E-A97D-FF1D97F8EEF0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7BBD98B7-C85F-4B27-9992-71C81032C1B4}" type="pres">
      <dgm:prSet presAssocID="{3A97CC5A-D1FD-4EB2-9E90-C72EF47691A2}" presName="Accent3" presStyleCnt="0"/>
      <dgm:spPr/>
    </dgm:pt>
    <dgm:pt modelId="{3D95F140-861E-4722-8F3F-63013A9009E6}" type="pres">
      <dgm:prSet presAssocID="{3A97CC5A-D1FD-4EB2-9E90-C72EF47691A2}" presName="Accent" presStyleLbl="node1" presStyleIdx="2" presStyleCnt="4"/>
      <dgm:spPr/>
    </dgm:pt>
    <dgm:pt modelId="{02217B21-A2DF-473A-81C2-0BF9A668B104}" type="pres">
      <dgm:prSet presAssocID="{3A97CC5A-D1FD-4EB2-9E90-C72EF47691A2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FC9BD245-71F3-45A9-9441-441D1EB2476B}" type="pres">
      <dgm:prSet presAssocID="{9E4D33A6-0A1A-4A89-BFC3-B7FBA4147BDE}" presName="Accent4" presStyleCnt="0"/>
      <dgm:spPr/>
    </dgm:pt>
    <dgm:pt modelId="{9BEC84A9-DE93-445C-BA5E-9404E74E32E6}" type="pres">
      <dgm:prSet presAssocID="{9E4D33A6-0A1A-4A89-BFC3-B7FBA4147BDE}" presName="Accent" presStyleLbl="node1" presStyleIdx="3" presStyleCnt="4"/>
      <dgm:spPr/>
    </dgm:pt>
    <dgm:pt modelId="{84E84088-3DEE-4DE2-B8E8-54DB3ED9C98B}" type="pres">
      <dgm:prSet presAssocID="{9E4D33A6-0A1A-4A89-BFC3-B7FBA4147BDE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3FF4DA76-D476-4A3E-9330-4701095C7DBC}" srcId="{4A005913-BE90-4E4E-99C6-0485E57C720B}" destId="{B4BF6135-B614-4B96-A61F-84DBEACDC403}" srcOrd="0" destOrd="0" parTransId="{266AB28F-3D0C-4474-8E68-6719BDD52C9B}" sibTransId="{F82B8DAF-4BBD-417A-BF15-5441A9178F7F}"/>
    <dgm:cxn modelId="{1ECB658C-1F40-4EED-AF8C-58BDC8227F3B}" type="presOf" srcId="{B4BF6135-B614-4B96-A61F-84DBEACDC403}" destId="{1770D28F-CAD5-4CAC-AD3A-F38F882D4910}" srcOrd="0" destOrd="0" presId="urn:microsoft.com/office/officeart/2009/layout/CircleArrowProcess"/>
    <dgm:cxn modelId="{3C1D2E91-A3E1-49C4-9C3C-0FA23CD1D612}" type="presOf" srcId="{226C3B62-940C-417E-A97D-FF1D97F8EEF0}" destId="{7F088CDF-A882-4F8F-B4DB-C140ABB2728F}" srcOrd="0" destOrd="0" presId="urn:microsoft.com/office/officeart/2009/layout/CircleArrowProcess"/>
    <dgm:cxn modelId="{FF4A72A9-B3A3-448F-B64B-25D4FCBA4ED3}" srcId="{4A005913-BE90-4E4E-99C6-0485E57C720B}" destId="{9E4D33A6-0A1A-4A89-BFC3-B7FBA4147BDE}" srcOrd="3" destOrd="0" parTransId="{08C989C3-70E0-45E0-BA6E-5986B64CCDF5}" sibTransId="{7BFC20F8-C38D-4F0C-B037-0C54AAFF9AF5}"/>
    <dgm:cxn modelId="{11672BAB-0EF6-4CAB-9454-883C6A58592B}" type="presOf" srcId="{4A005913-BE90-4E4E-99C6-0485E57C720B}" destId="{83FC9420-C005-414B-A63A-2F07A1D9650E}" srcOrd="0" destOrd="0" presId="urn:microsoft.com/office/officeart/2009/layout/CircleArrowProcess"/>
    <dgm:cxn modelId="{91463AB6-0284-47A9-B8AF-E93DFE7EC922}" srcId="{4A005913-BE90-4E4E-99C6-0485E57C720B}" destId="{226C3B62-940C-417E-A97D-FF1D97F8EEF0}" srcOrd="1" destOrd="0" parTransId="{3C76C8FD-F89A-47EC-A395-481CE5B41963}" sibTransId="{A8E66B24-41D0-49A2-B00F-D9C4E8465E38}"/>
    <dgm:cxn modelId="{CEA27FB8-C1BF-41FB-A8DD-F94DB580ECC5}" type="presOf" srcId="{3A97CC5A-D1FD-4EB2-9E90-C72EF47691A2}" destId="{02217B21-A2DF-473A-81C2-0BF9A668B104}" srcOrd="0" destOrd="0" presId="urn:microsoft.com/office/officeart/2009/layout/CircleArrowProcess"/>
    <dgm:cxn modelId="{98B866CD-A50D-4286-8486-7BEFBEB575A9}" srcId="{4A005913-BE90-4E4E-99C6-0485E57C720B}" destId="{3A97CC5A-D1FD-4EB2-9E90-C72EF47691A2}" srcOrd="2" destOrd="0" parTransId="{AAB62863-8DE0-46C8-98E2-39D85CF60DCB}" sibTransId="{258C2BF8-5CA0-4122-8B28-86E237AC4463}"/>
    <dgm:cxn modelId="{60D8E9F2-124F-4192-8E54-1D041FD1EB75}" type="presOf" srcId="{9E4D33A6-0A1A-4A89-BFC3-B7FBA4147BDE}" destId="{84E84088-3DEE-4DE2-B8E8-54DB3ED9C98B}" srcOrd="0" destOrd="0" presId="urn:microsoft.com/office/officeart/2009/layout/CircleArrowProcess"/>
    <dgm:cxn modelId="{A4077733-0CB0-4A0B-A0F0-EE736BE083DA}" type="presParOf" srcId="{83FC9420-C005-414B-A63A-2F07A1D9650E}" destId="{09DF8E38-BF1A-450C-ADC0-5CF699B158CE}" srcOrd="0" destOrd="0" presId="urn:microsoft.com/office/officeart/2009/layout/CircleArrowProcess"/>
    <dgm:cxn modelId="{5E9A7011-1C6E-454A-A670-AA1498E148F7}" type="presParOf" srcId="{09DF8E38-BF1A-450C-ADC0-5CF699B158CE}" destId="{25446DCF-7DBE-444A-B87E-EF0A9D44E6D0}" srcOrd="0" destOrd="0" presId="urn:microsoft.com/office/officeart/2009/layout/CircleArrowProcess"/>
    <dgm:cxn modelId="{7F4251D4-6BB4-43DA-89D5-2953851E8514}" type="presParOf" srcId="{83FC9420-C005-414B-A63A-2F07A1D9650E}" destId="{1770D28F-CAD5-4CAC-AD3A-F38F882D4910}" srcOrd="1" destOrd="0" presId="urn:microsoft.com/office/officeart/2009/layout/CircleArrowProcess"/>
    <dgm:cxn modelId="{248A31D3-F467-400C-B4B4-BECFCC155063}" type="presParOf" srcId="{83FC9420-C005-414B-A63A-2F07A1D9650E}" destId="{78F4795C-4FF2-4811-91C0-CD879E6052A1}" srcOrd="2" destOrd="0" presId="urn:microsoft.com/office/officeart/2009/layout/CircleArrowProcess"/>
    <dgm:cxn modelId="{9857F886-B6A9-43FD-95D8-7EBF99D77595}" type="presParOf" srcId="{78F4795C-4FF2-4811-91C0-CD879E6052A1}" destId="{F2A19DC2-D3B7-43E9-9864-858E12BF627E}" srcOrd="0" destOrd="0" presId="urn:microsoft.com/office/officeart/2009/layout/CircleArrowProcess"/>
    <dgm:cxn modelId="{DA46688C-9267-40EF-A0D0-D4DE934E9F62}" type="presParOf" srcId="{83FC9420-C005-414B-A63A-2F07A1D9650E}" destId="{7F088CDF-A882-4F8F-B4DB-C140ABB2728F}" srcOrd="3" destOrd="0" presId="urn:microsoft.com/office/officeart/2009/layout/CircleArrowProcess"/>
    <dgm:cxn modelId="{81124DBD-DB4D-4E72-B15F-72248204266A}" type="presParOf" srcId="{83FC9420-C005-414B-A63A-2F07A1D9650E}" destId="{7BBD98B7-C85F-4B27-9992-71C81032C1B4}" srcOrd="4" destOrd="0" presId="urn:microsoft.com/office/officeart/2009/layout/CircleArrowProcess"/>
    <dgm:cxn modelId="{B421DEB8-9EFE-49A1-A899-1DACBE7E9212}" type="presParOf" srcId="{7BBD98B7-C85F-4B27-9992-71C81032C1B4}" destId="{3D95F140-861E-4722-8F3F-63013A9009E6}" srcOrd="0" destOrd="0" presId="urn:microsoft.com/office/officeart/2009/layout/CircleArrowProcess"/>
    <dgm:cxn modelId="{6B763D50-10EC-46FE-BF54-B55CEFBED1FC}" type="presParOf" srcId="{83FC9420-C005-414B-A63A-2F07A1D9650E}" destId="{02217B21-A2DF-473A-81C2-0BF9A668B104}" srcOrd="5" destOrd="0" presId="urn:microsoft.com/office/officeart/2009/layout/CircleArrowProcess"/>
    <dgm:cxn modelId="{ECD23A1D-356E-4F71-85ED-58F108B4520C}" type="presParOf" srcId="{83FC9420-C005-414B-A63A-2F07A1D9650E}" destId="{FC9BD245-71F3-45A9-9441-441D1EB2476B}" srcOrd="6" destOrd="0" presId="urn:microsoft.com/office/officeart/2009/layout/CircleArrowProcess"/>
    <dgm:cxn modelId="{C527BBD0-79BF-4079-A480-EE6E21CF55C8}" type="presParOf" srcId="{FC9BD245-71F3-45A9-9441-441D1EB2476B}" destId="{9BEC84A9-DE93-445C-BA5E-9404E74E32E6}" srcOrd="0" destOrd="0" presId="urn:microsoft.com/office/officeart/2009/layout/CircleArrowProcess"/>
    <dgm:cxn modelId="{4AC38AE9-EC9F-4C01-ACB8-8D7999E94A2C}" type="presParOf" srcId="{83FC9420-C005-414B-A63A-2F07A1D9650E}" destId="{84E84088-3DEE-4DE2-B8E8-54DB3ED9C98B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005913-BE90-4E4E-99C6-0485E57C720B}" type="doc">
      <dgm:prSet loTypeId="urn:microsoft.com/office/officeart/2009/layout/CircleArrow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FC9420-C005-414B-A63A-2F07A1D9650E}" type="pres">
      <dgm:prSet presAssocID="{4A005913-BE90-4E4E-99C6-0485E57C720B}" presName="Name0" presStyleCnt="0">
        <dgm:presLayoutVars>
          <dgm:chMax val="7"/>
          <dgm:chPref val="7"/>
          <dgm:dir/>
          <dgm:animLvl val="lvl"/>
        </dgm:presLayoutVars>
      </dgm:prSet>
      <dgm:spPr/>
    </dgm:pt>
  </dgm:ptLst>
  <dgm:cxnLst>
    <dgm:cxn modelId="{11672BAB-0EF6-4CAB-9454-883C6A58592B}" type="presOf" srcId="{4A005913-BE90-4E4E-99C6-0485E57C720B}" destId="{83FC9420-C005-414B-A63A-2F07A1D9650E}" srcOrd="0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DE172-60A5-401D-8423-238B84F6D99D}">
      <dsp:nvSpPr>
        <dsp:cNvPr id="0" name=""/>
        <dsp:cNvSpPr/>
      </dsp:nvSpPr>
      <dsp:spPr>
        <a:xfrm>
          <a:off x="0" y="3688888"/>
          <a:ext cx="6735097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242BB-5EBB-4144-B494-6B54ED481EEC}">
      <dsp:nvSpPr>
        <dsp:cNvPr id="0" name=""/>
        <dsp:cNvSpPr/>
      </dsp:nvSpPr>
      <dsp:spPr>
        <a:xfrm>
          <a:off x="0" y="2104452"/>
          <a:ext cx="6735097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7576A-207F-474A-AAC0-017B1004F143}">
      <dsp:nvSpPr>
        <dsp:cNvPr id="0" name=""/>
        <dsp:cNvSpPr/>
      </dsp:nvSpPr>
      <dsp:spPr>
        <a:xfrm>
          <a:off x="0" y="520016"/>
          <a:ext cx="6735097" cy="0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FBBCF-F342-476D-AD78-D6EB3D667FE8}">
      <dsp:nvSpPr>
        <dsp:cNvPr id="0" name=""/>
        <dsp:cNvSpPr/>
      </dsp:nvSpPr>
      <dsp:spPr>
        <a:xfrm>
          <a:off x="1751125" y="579"/>
          <a:ext cx="4983971" cy="51943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Problem Statement</a:t>
          </a:r>
          <a:endParaRPr lang="en-US" sz="2900" kern="1200"/>
        </a:p>
      </dsp:txBody>
      <dsp:txXfrm>
        <a:off x="1751125" y="579"/>
        <a:ext cx="4983971" cy="519436"/>
      </dsp:txXfrm>
    </dsp:sp>
    <dsp:sp modelId="{F09EB09E-1B04-46B6-9F99-6675966ADCE6}">
      <dsp:nvSpPr>
        <dsp:cNvPr id="0" name=""/>
        <dsp:cNvSpPr/>
      </dsp:nvSpPr>
      <dsp:spPr>
        <a:xfrm>
          <a:off x="0" y="579"/>
          <a:ext cx="1751125" cy="51943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1</a:t>
          </a:r>
          <a:endParaRPr lang="en-US" sz="2900" kern="1200"/>
        </a:p>
      </dsp:txBody>
      <dsp:txXfrm>
        <a:off x="25361" y="25940"/>
        <a:ext cx="1700403" cy="494075"/>
      </dsp:txXfrm>
    </dsp:sp>
    <dsp:sp modelId="{CFA83A1F-8EB5-4FD8-969C-31BB4B1FB80A}">
      <dsp:nvSpPr>
        <dsp:cNvPr id="0" name=""/>
        <dsp:cNvSpPr/>
      </dsp:nvSpPr>
      <dsp:spPr>
        <a:xfrm>
          <a:off x="0" y="520016"/>
          <a:ext cx="6735097" cy="10390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300" kern="1200"/>
            <a:t>WHAT</a:t>
          </a:r>
          <a:endParaRPr lang="en-US" sz="2300" kern="1200"/>
        </a:p>
      </dsp:txBody>
      <dsp:txXfrm>
        <a:off x="0" y="520016"/>
        <a:ext cx="6735097" cy="1039028"/>
      </dsp:txXfrm>
    </dsp:sp>
    <dsp:sp modelId="{8A80D201-74E5-4560-9F89-3635E68646B2}">
      <dsp:nvSpPr>
        <dsp:cNvPr id="0" name=""/>
        <dsp:cNvSpPr/>
      </dsp:nvSpPr>
      <dsp:spPr>
        <a:xfrm>
          <a:off x="1751125" y="1585016"/>
          <a:ext cx="4983971" cy="51943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Target Solution</a:t>
          </a:r>
          <a:endParaRPr lang="en-US" sz="2900" kern="1200"/>
        </a:p>
      </dsp:txBody>
      <dsp:txXfrm>
        <a:off x="1751125" y="1585016"/>
        <a:ext cx="4983971" cy="519436"/>
      </dsp:txXfrm>
    </dsp:sp>
    <dsp:sp modelId="{2B9722AF-A509-45BD-9CD5-18BEFEB43596}">
      <dsp:nvSpPr>
        <dsp:cNvPr id="0" name=""/>
        <dsp:cNvSpPr/>
      </dsp:nvSpPr>
      <dsp:spPr>
        <a:xfrm>
          <a:off x="0" y="1585016"/>
          <a:ext cx="1751125" cy="51943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2</a:t>
          </a:r>
          <a:endParaRPr lang="en-US" sz="2900" kern="1200"/>
        </a:p>
      </dsp:txBody>
      <dsp:txXfrm>
        <a:off x="25361" y="1610377"/>
        <a:ext cx="1700403" cy="494075"/>
      </dsp:txXfrm>
    </dsp:sp>
    <dsp:sp modelId="{346E41C9-67C8-420F-AA13-9EDCCAB4DB40}">
      <dsp:nvSpPr>
        <dsp:cNvPr id="0" name=""/>
        <dsp:cNvSpPr/>
      </dsp:nvSpPr>
      <dsp:spPr>
        <a:xfrm>
          <a:off x="0" y="2104452"/>
          <a:ext cx="6735097" cy="10390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300" kern="1200"/>
            <a:t>WHY</a:t>
          </a:r>
          <a:endParaRPr lang="en-US" sz="2300" kern="1200"/>
        </a:p>
      </dsp:txBody>
      <dsp:txXfrm>
        <a:off x="0" y="2104452"/>
        <a:ext cx="6735097" cy="1039028"/>
      </dsp:txXfrm>
    </dsp:sp>
    <dsp:sp modelId="{6E0CA78A-7D8C-4306-9B4D-F04BA326933E}">
      <dsp:nvSpPr>
        <dsp:cNvPr id="0" name=""/>
        <dsp:cNvSpPr/>
      </dsp:nvSpPr>
      <dsp:spPr>
        <a:xfrm>
          <a:off x="1751125" y="3169452"/>
          <a:ext cx="4983971" cy="519436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 err="1"/>
            <a:t>Designed</a:t>
          </a:r>
          <a:r>
            <a:rPr lang="sv-SE" sz="2900" kern="1200"/>
            <a:t> Solution</a:t>
          </a:r>
          <a:endParaRPr lang="en-US" sz="2900" kern="1200"/>
        </a:p>
      </dsp:txBody>
      <dsp:txXfrm>
        <a:off x="1751125" y="3169452"/>
        <a:ext cx="4983971" cy="519436"/>
      </dsp:txXfrm>
    </dsp:sp>
    <dsp:sp modelId="{EE6F0871-CEBA-4340-83DC-09F26D199B06}">
      <dsp:nvSpPr>
        <dsp:cNvPr id="0" name=""/>
        <dsp:cNvSpPr/>
      </dsp:nvSpPr>
      <dsp:spPr>
        <a:xfrm>
          <a:off x="0" y="3169452"/>
          <a:ext cx="1751125" cy="519436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/>
            <a:t>3</a:t>
          </a:r>
          <a:endParaRPr lang="en-US" sz="2900" kern="1200"/>
        </a:p>
      </dsp:txBody>
      <dsp:txXfrm>
        <a:off x="25361" y="3194813"/>
        <a:ext cx="1700403" cy="494075"/>
      </dsp:txXfrm>
    </dsp:sp>
    <dsp:sp modelId="{FCEFBFA9-B1CC-46E5-8D7E-9CB9D0A27D8E}">
      <dsp:nvSpPr>
        <dsp:cNvPr id="0" name=""/>
        <dsp:cNvSpPr/>
      </dsp:nvSpPr>
      <dsp:spPr>
        <a:xfrm>
          <a:off x="0" y="3688888"/>
          <a:ext cx="6735097" cy="103902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2300" kern="1200"/>
            <a:t>HOW</a:t>
          </a:r>
          <a:endParaRPr lang="en-US" sz="2300" kern="1200"/>
        </a:p>
      </dsp:txBody>
      <dsp:txXfrm>
        <a:off x="0" y="3688888"/>
        <a:ext cx="6735097" cy="1039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46DCF-7DBE-444A-B87E-EF0A9D44E6D0}">
      <dsp:nvSpPr>
        <dsp:cNvPr id="0" name=""/>
        <dsp:cNvSpPr/>
      </dsp:nvSpPr>
      <dsp:spPr>
        <a:xfrm>
          <a:off x="3683218" y="0"/>
          <a:ext cx="2186752" cy="218697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0"/>
            <a:gd name="adj5" fmla="val 12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70D28F-CAD5-4CAC-AD3A-F38F882D4910}">
      <dsp:nvSpPr>
        <dsp:cNvPr id="0" name=""/>
        <dsp:cNvSpPr/>
      </dsp:nvSpPr>
      <dsp:spPr>
        <a:xfrm>
          <a:off x="4163557" y="791625"/>
          <a:ext cx="1220331" cy="6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 err="1"/>
            <a:t>Arrowhead</a:t>
          </a:r>
          <a:r>
            <a:rPr lang="sv-SE" sz="1100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– Not so </a:t>
          </a:r>
          <a:r>
            <a:rPr lang="sv-SE" sz="1100" kern="1200" dirty="0" err="1"/>
            <a:t>Scary</a:t>
          </a:r>
          <a:endParaRPr lang="en-US" sz="1100" kern="1200" dirty="0"/>
        </a:p>
      </dsp:txBody>
      <dsp:txXfrm>
        <a:off x="4163557" y="791625"/>
        <a:ext cx="1220331" cy="610102"/>
      </dsp:txXfrm>
    </dsp:sp>
    <dsp:sp modelId="{F2A19DC2-D3B7-43E9-9864-858E12BF627E}">
      <dsp:nvSpPr>
        <dsp:cNvPr id="0" name=""/>
        <dsp:cNvSpPr/>
      </dsp:nvSpPr>
      <dsp:spPr>
        <a:xfrm>
          <a:off x="4290718" y="1256742"/>
          <a:ext cx="2186752" cy="2186975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2">
                <a:hueOff val="2764835"/>
                <a:satOff val="18182"/>
                <a:lumOff val="-53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764835"/>
                <a:satOff val="18182"/>
                <a:lumOff val="-53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088CDF-A882-4F8F-B4DB-C140ABB2728F}">
      <dsp:nvSpPr>
        <dsp:cNvPr id="0" name=""/>
        <dsp:cNvSpPr/>
      </dsp:nvSpPr>
      <dsp:spPr>
        <a:xfrm>
          <a:off x="4773518" y="2050687"/>
          <a:ext cx="1220331" cy="6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Re-designing the problem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/>
            <a:t>– </a:t>
          </a:r>
          <a:r>
            <a:rPr lang="sv-SE" sz="1100" kern="1200" dirty="0" err="1"/>
            <a:t>Logic</a:t>
          </a:r>
          <a:r>
            <a:rPr lang="sv-SE" sz="1100" kern="1200" dirty="0"/>
            <a:t> Design</a:t>
          </a:r>
          <a:endParaRPr lang="en-US" sz="1100" kern="1200" dirty="0"/>
        </a:p>
      </dsp:txBody>
      <dsp:txXfrm>
        <a:off x="4773518" y="2050687"/>
        <a:ext cx="1220331" cy="610102"/>
      </dsp:txXfrm>
    </dsp:sp>
    <dsp:sp modelId="{3D95F140-861E-4722-8F3F-63013A9009E6}">
      <dsp:nvSpPr>
        <dsp:cNvPr id="0" name=""/>
        <dsp:cNvSpPr/>
      </dsp:nvSpPr>
      <dsp:spPr>
        <a:xfrm>
          <a:off x="3683218" y="2518124"/>
          <a:ext cx="2186752" cy="218697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2">
                <a:hueOff val="5529671"/>
                <a:satOff val="36364"/>
                <a:lumOff val="-10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5529671"/>
                <a:satOff val="36364"/>
                <a:lumOff val="-10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217B21-A2DF-473A-81C2-0BF9A668B104}">
      <dsp:nvSpPr>
        <dsp:cNvPr id="0" name=""/>
        <dsp:cNvSpPr/>
      </dsp:nvSpPr>
      <dsp:spPr>
        <a:xfrm>
          <a:off x="4163557" y="3309750"/>
          <a:ext cx="1220331" cy="6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Zwave</a:t>
          </a:r>
          <a:r>
            <a:rPr lang="en-US" sz="1100" kern="1200" dirty="0"/>
            <a:t> Control API needed Translation System for REST</a:t>
          </a:r>
        </a:p>
      </dsp:txBody>
      <dsp:txXfrm>
        <a:off x="4163557" y="3309750"/>
        <a:ext cx="1220331" cy="610102"/>
      </dsp:txXfrm>
    </dsp:sp>
    <dsp:sp modelId="{9BEC84A9-DE93-445C-BA5E-9404E74E32E6}">
      <dsp:nvSpPr>
        <dsp:cNvPr id="0" name=""/>
        <dsp:cNvSpPr/>
      </dsp:nvSpPr>
      <dsp:spPr>
        <a:xfrm>
          <a:off x="4446182" y="3919852"/>
          <a:ext cx="1878695" cy="187960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2">
                <a:hueOff val="8294506"/>
                <a:satOff val="54546"/>
                <a:lumOff val="-16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8294506"/>
                <a:satOff val="54546"/>
                <a:lumOff val="-16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E84088-3DEE-4DE2-B8E8-54DB3ED9C98B}">
      <dsp:nvSpPr>
        <dsp:cNvPr id="0" name=""/>
        <dsp:cNvSpPr/>
      </dsp:nvSpPr>
      <dsp:spPr>
        <a:xfrm>
          <a:off x="4773518" y="4568812"/>
          <a:ext cx="1220331" cy="6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100" kern="1200" dirty="0" err="1"/>
            <a:t>Yes</a:t>
          </a:r>
          <a:r>
            <a:rPr lang="sv-SE" sz="1100" kern="1200" dirty="0"/>
            <a:t>  </a:t>
          </a:r>
          <a:r>
            <a:rPr lang="sv-SE" sz="1100" kern="1200" dirty="0" err="1"/>
            <a:t>Arrowhead</a:t>
          </a:r>
          <a:r>
            <a:rPr lang="sv-SE" sz="1100" kern="1200" dirty="0"/>
            <a:t> </a:t>
          </a:r>
          <a:r>
            <a:rPr lang="sv-SE" sz="1100" kern="1200" dirty="0" err="1"/>
            <a:t>Now</a:t>
          </a:r>
          <a:r>
            <a:rPr lang="sv-SE" sz="1100" kern="1200" dirty="0"/>
            <a:t> Supports ZWAVE</a:t>
          </a:r>
        </a:p>
      </dsp:txBody>
      <dsp:txXfrm>
        <a:off x="4773518" y="4568812"/>
        <a:ext cx="1220331" cy="610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90FC-9FFA-0349-BE39-EDA563B680C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08833-5084-A14D-9EEE-30E5C2025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08833-5084-A14D-9EEE-30E5C2025C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0903"/>
            <a:ext cx="7772400" cy="161702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6867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3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630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606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7630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1606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6B51E7-CBF0-4338-AAA2-C496029EA473}" type="datetimeFigureOut">
              <a:rPr lang="en-US"/>
              <a:pPr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4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968290-FE37-49C4-86B6-5078B5EA595F}" type="datetimeFigureOut">
              <a:rPr lang="en-US"/>
              <a:pPr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6551" y="659613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551" y="4820858"/>
            <a:ext cx="3989512" cy="14031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04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3" r:id="rId5"/>
    <p:sldLayoutId id="2147483794" r:id="rId6"/>
    <p:sldLayoutId id="2147483792" r:id="rId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3200" kern="1200">
          <a:solidFill>
            <a:srgbClr val="162852"/>
          </a:solidFill>
          <a:latin typeface="Arial"/>
          <a:ea typeface="ＭＳ Ｐゴシック" charset="0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162852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162852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162852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162852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162852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ctrTitle"/>
          </p:nvPr>
        </p:nvSpPr>
        <p:spPr>
          <a:xfrm>
            <a:off x="685800" y="1965244"/>
            <a:ext cx="7772400" cy="1616075"/>
          </a:xfrm>
        </p:spPr>
        <p:txBody>
          <a:bodyPr/>
          <a:lstStyle/>
          <a:p>
            <a:r>
              <a:rPr lang="en-US" dirty="0">
                <a:latin typeface="Arial" pitchFamily="34" charset="0"/>
                <a:ea typeface="ＭＳ Ｐゴシック" pitchFamily="34" charset="-128"/>
              </a:rPr>
              <a:t>Eclipse Arrowhead Z-Wave System with data logging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4432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ea typeface="+mn-ea"/>
              </a:rPr>
              <a:t>Jan 07, 2020</a:t>
            </a:r>
            <a:br>
              <a:rPr lang="en-US" sz="1800" dirty="0">
                <a:ea typeface="+mn-ea"/>
              </a:rPr>
            </a:br>
            <a:r>
              <a:rPr lang="en-US" sz="1800" dirty="0">
                <a:ea typeface="+mn-ea"/>
              </a:rPr>
              <a:t>Salman Javed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ea typeface="+mn-ea"/>
              </a:rPr>
              <a:t>Course: IOT </a:t>
            </a:r>
            <a:r>
              <a:rPr lang="en-US" sz="2400" dirty="0">
                <a:ea typeface="+mn-ea"/>
              </a:rPr>
              <a:t>Arrowhead</a:t>
            </a:r>
            <a:endParaRPr lang="en-US" sz="1800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Application Systems in the Arrowhead Cloud: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zwave</a:t>
            </a:r>
            <a:r>
              <a:rPr lang="en-US" b="1" dirty="0"/>
              <a:t>-consumer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       </a:t>
            </a:r>
            <a:r>
              <a:rPr lang="en-US" sz="2000" dirty="0"/>
              <a:t>This is the Consumer in the SOS.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dirty="0"/>
              <a:t>Runs on </a:t>
            </a:r>
            <a:r>
              <a:rPr lang="en-US" sz="2000" b="1" dirty="0"/>
              <a:t>localhost</a:t>
            </a:r>
            <a:r>
              <a:rPr lang="en-US" sz="2000" dirty="0"/>
              <a:t>, Port 8080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Consumes Providers services as:</a:t>
            </a:r>
          </a:p>
          <a:p>
            <a:pPr lvl="1"/>
            <a:r>
              <a:rPr lang="en-US" sz="2000" dirty="0"/>
              <a:t>get-</a:t>
            </a:r>
            <a:r>
              <a:rPr lang="en-US" sz="2000" dirty="0" err="1"/>
              <a:t>zwave</a:t>
            </a:r>
            <a:r>
              <a:rPr lang="en-US" sz="2000" dirty="0"/>
              <a:t>-devices (</a:t>
            </a:r>
            <a:r>
              <a:rPr lang="en-US" sz="2000" dirty="0" err="1"/>
              <a:t>Zwave</a:t>
            </a:r>
            <a:r>
              <a:rPr lang="en-US" sz="2000" dirty="0"/>
              <a:t> Provider)</a:t>
            </a:r>
          </a:p>
          <a:p>
            <a:pPr lvl="1"/>
            <a:r>
              <a:rPr lang="en-US" sz="2000" dirty="0"/>
              <a:t>get-setpoint-thermo. (Thermo Provider)</a:t>
            </a:r>
          </a:p>
          <a:p>
            <a:pPr lvl="1"/>
            <a:r>
              <a:rPr lang="en-US" sz="2000" dirty="0"/>
              <a:t>get-setpoint-history (Thermo Provider)</a:t>
            </a:r>
          </a:p>
          <a:p>
            <a:pPr lvl="1"/>
            <a:r>
              <a:rPr lang="en-US" sz="2000" dirty="0"/>
              <a:t>switch-plug-state (Plug Provider)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sv-SE" sz="2000" dirty="0"/>
          </a:p>
          <a:p>
            <a:pPr marL="400050" lvl="1" indent="0" algn="just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58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Application Systems in the Arrowhead Cloud: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2.  </a:t>
            </a:r>
            <a:r>
              <a:rPr lang="en-US" b="1" dirty="0" err="1"/>
              <a:t>zwave</a:t>
            </a:r>
            <a:r>
              <a:rPr lang="en-US" b="1" dirty="0"/>
              <a:t>-Provider (z-wave Controller)</a:t>
            </a:r>
          </a:p>
          <a:p>
            <a:pPr marL="461963" indent="0" algn="just">
              <a:lnSpc>
                <a:spcPct val="150000"/>
              </a:lnSpc>
              <a:buNone/>
            </a:pPr>
            <a:r>
              <a:rPr lang="en-US" sz="2000" dirty="0"/>
              <a:t>This is the provider which fetches the information of all the      </a:t>
            </a:r>
            <a:r>
              <a:rPr lang="en-US" sz="2000" dirty="0" err="1"/>
              <a:t>zwave</a:t>
            </a:r>
            <a:r>
              <a:rPr lang="en-US" sz="2000" dirty="0"/>
              <a:t> devices connected with the z-wave controller and also maintains a inherent </a:t>
            </a:r>
            <a:r>
              <a:rPr lang="en-US" sz="2000" dirty="0" err="1"/>
              <a:t>DataLogger</a:t>
            </a:r>
            <a:r>
              <a:rPr lang="en-US" sz="2000" dirty="0"/>
              <a:t> for Device Info to store the devices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dirty="0"/>
              <a:t>Runs on </a:t>
            </a:r>
            <a:r>
              <a:rPr lang="en-US" sz="2000" b="1" dirty="0"/>
              <a:t>localhost</a:t>
            </a:r>
            <a:r>
              <a:rPr lang="en-US" sz="2000" dirty="0"/>
              <a:t>, Port 8989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Provides services as:</a:t>
            </a:r>
          </a:p>
          <a:p>
            <a:pPr lvl="1"/>
            <a:r>
              <a:rPr lang="en-US" sz="2000" dirty="0"/>
              <a:t>get-</a:t>
            </a:r>
            <a:r>
              <a:rPr lang="en-US" sz="2000" dirty="0" err="1"/>
              <a:t>zwave</a:t>
            </a:r>
            <a:r>
              <a:rPr lang="en-US" sz="2000" dirty="0"/>
              <a:t>-devices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sv-SE" sz="2000" dirty="0"/>
          </a:p>
          <a:p>
            <a:pPr marL="400050" lvl="1" indent="0" algn="just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271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Application Systems in the Arrowhead Cloud: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3.  Thermo-Provider (z-wave device)</a:t>
            </a:r>
          </a:p>
          <a:p>
            <a:pPr marL="461963" indent="0" algn="just">
              <a:lnSpc>
                <a:spcPct val="150000"/>
              </a:lnSpc>
              <a:buNone/>
            </a:pPr>
            <a:r>
              <a:rPr lang="en-US" sz="2000" dirty="0"/>
              <a:t>This is the provider which fetches the setpoint values from Danfoss Z-Wave radiator valve Thermostat  and also maintains an inherent </a:t>
            </a:r>
            <a:r>
              <a:rPr lang="en-US" sz="2000" dirty="0" err="1"/>
              <a:t>DataLogger</a:t>
            </a:r>
            <a:r>
              <a:rPr lang="en-US" sz="2000" dirty="0"/>
              <a:t> to store the history of setpoint service requests.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dirty="0"/>
              <a:t>Runs on </a:t>
            </a:r>
            <a:r>
              <a:rPr lang="en-US" sz="2000" b="1" dirty="0"/>
              <a:t>localhost</a:t>
            </a:r>
            <a:r>
              <a:rPr lang="en-US" sz="2000" dirty="0"/>
              <a:t>, Port 8888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Provides services as:</a:t>
            </a:r>
          </a:p>
          <a:p>
            <a:pPr lvl="1"/>
            <a:r>
              <a:rPr lang="en-US" sz="2000" dirty="0"/>
              <a:t>get-setpoint-thermo</a:t>
            </a:r>
          </a:p>
          <a:p>
            <a:pPr lvl="1"/>
            <a:r>
              <a:rPr lang="en-US" sz="2000" dirty="0"/>
              <a:t>get-setpoint-history </a:t>
            </a:r>
          </a:p>
          <a:p>
            <a:pPr algn="just"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467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Application Systems in the Arrowhead Cloud: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4.  Plug-Provider (z-wave device)</a:t>
            </a:r>
          </a:p>
          <a:p>
            <a:pPr marL="396875" indent="0" algn="just">
              <a:lnSpc>
                <a:spcPct val="150000"/>
              </a:lnSpc>
              <a:buNone/>
            </a:pPr>
            <a:r>
              <a:rPr lang="en-US" sz="2000" dirty="0"/>
              <a:t>This is the provider which receive POST request from the consumer for switching </a:t>
            </a:r>
            <a:r>
              <a:rPr lang="en-US" sz="2000" dirty="0" err="1"/>
              <a:t>Fibaro</a:t>
            </a:r>
            <a:r>
              <a:rPr lang="en-US" sz="2000" dirty="0"/>
              <a:t> Z-Wave electrical outlet  PLUG ON or OFF and it also maintains </a:t>
            </a:r>
            <a:r>
              <a:rPr lang="en-US" sz="2000" dirty="0" err="1"/>
              <a:t>DataLogger</a:t>
            </a:r>
            <a:r>
              <a:rPr lang="en-US" sz="2000" dirty="0"/>
              <a:t> to store the history of switch-plug-state service request.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dirty="0"/>
              <a:t>Runs on </a:t>
            </a:r>
            <a:r>
              <a:rPr lang="en-US" sz="2000" b="1" dirty="0"/>
              <a:t>localhost</a:t>
            </a:r>
            <a:r>
              <a:rPr lang="en-US" sz="2000" dirty="0"/>
              <a:t>, Port 8866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Provides services as:</a:t>
            </a:r>
          </a:p>
          <a:p>
            <a:pPr lvl="1"/>
            <a:r>
              <a:rPr lang="en-US" sz="2000" dirty="0"/>
              <a:t>switch-plug-state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004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Diagram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5CEAF1FB-AFF3-47D7-9E20-3DDB85A6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71" y="1154754"/>
            <a:ext cx="7273094" cy="5620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590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FAF-F9D6-F241-A209-B302CDC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BB15-2C81-D94C-B078-95EF0A65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754"/>
            <a:ext cx="8229600" cy="498316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sv-SE" dirty="0" err="1"/>
              <a:t>Architecture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</a:t>
            </a:r>
            <a:r>
              <a:rPr lang="sv-SE" dirty="0" err="1"/>
              <a:t>Issues</a:t>
            </a:r>
            <a:r>
              <a:rPr lang="sv-SE" dirty="0"/>
              <a:t>: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sv-SE" sz="2000" dirty="0"/>
              <a:t>Datamanager system </a:t>
            </a:r>
            <a:r>
              <a:rPr lang="sv-SE" sz="2000" dirty="0" err="1"/>
              <a:t>had</a:t>
            </a:r>
            <a:r>
              <a:rPr lang="sv-SE" sz="2000" dirty="0"/>
              <a:t> </a:t>
            </a:r>
            <a:r>
              <a:rPr lang="sv-SE" sz="2000" dirty="0" err="1"/>
              <a:t>been</a:t>
            </a:r>
            <a:r>
              <a:rPr lang="sv-SE" sz="2000" dirty="0"/>
              <a:t> </a:t>
            </a:r>
            <a:r>
              <a:rPr lang="sv-SE" sz="2000" dirty="0" err="1"/>
              <a:t>pulled</a:t>
            </a:r>
            <a:r>
              <a:rPr lang="sv-SE" sz="2000" dirty="0"/>
              <a:t> from </a:t>
            </a:r>
            <a:r>
              <a:rPr lang="sv-SE" sz="2000" dirty="0" err="1"/>
              <a:t>github</a:t>
            </a:r>
            <a:r>
              <a:rPr lang="sv-SE" sz="2000" dirty="0"/>
              <a:t> and </a:t>
            </a:r>
            <a:r>
              <a:rPr lang="sv-SE" sz="2000" dirty="0" err="1"/>
              <a:t>did</a:t>
            </a:r>
            <a:r>
              <a:rPr lang="sv-SE" sz="2000" dirty="0"/>
              <a:t> not </a:t>
            </a:r>
            <a:r>
              <a:rPr lang="sv-SE" sz="2000" dirty="0" err="1"/>
              <a:t>exist</a:t>
            </a:r>
            <a:r>
              <a:rPr lang="sv-SE" sz="2000" dirty="0"/>
              <a:t> in </a:t>
            </a:r>
            <a:r>
              <a:rPr lang="sv-SE" sz="2000" dirty="0" err="1"/>
              <a:t>current</a:t>
            </a:r>
            <a:r>
              <a:rPr lang="sv-SE" sz="2000" dirty="0"/>
              <a:t> Version 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sv-SE" sz="2000" dirty="0"/>
              <a:t>Re-designing the </a:t>
            </a:r>
            <a:r>
              <a:rPr lang="sv-SE" sz="2000" dirty="0" err="1"/>
              <a:t>proposed</a:t>
            </a:r>
            <a:r>
              <a:rPr lang="sv-SE" sz="2000" dirty="0"/>
              <a:t> </a:t>
            </a:r>
            <a:r>
              <a:rPr lang="sv-SE" sz="2000" dirty="0" err="1"/>
              <a:t>architecture</a:t>
            </a:r>
            <a:endParaRPr lang="sv-SE" sz="2000" dirty="0"/>
          </a:p>
          <a:p>
            <a:pPr marL="400050" lvl="1" indent="0">
              <a:buNone/>
            </a:pP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Z-</a:t>
            </a:r>
            <a:r>
              <a:rPr lang="sv-SE" dirty="0" err="1"/>
              <a:t>Wave</a:t>
            </a:r>
            <a:r>
              <a:rPr lang="sv-SE" dirty="0"/>
              <a:t> Controller API </a:t>
            </a:r>
            <a:r>
              <a:rPr lang="sv-SE" dirty="0" err="1"/>
              <a:t>Issues</a:t>
            </a:r>
            <a:r>
              <a:rPr lang="sv-SE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Z-</a:t>
            </a:r>
            <a:r>
              <a:rPr lang="sv-SE" sz="2000" dirty="0" err="1"/>
              <a:t>Wave</a:t>
            </a:r>
            <a:r>
              <a:rPr lang="sv-SE" sz="2000" dirty="0"/>
              <a:t> </a:t>
            </a:r>
            <a:r>
              <a:rPr lang="sv-SE" sz="2000" dirty="0" err="1"/>
              <a:t>developers</a:t>
            </a:r>
            <a:r>
              <a:rPr lang="sv-SE" sz="2000" dirty="0"/>
              <a:t> API </a:t>
            </a:r>
            <a:r>
              <a:rPr lang="sv-SE" sz="2000" dirty="0" err="1"/>
              <a:t>documentation</a:t>
            </a:r>
            <a:r>
              <a:rPr lang="sv-SE" sz="2000" dirty="0"/>
              <a:t> is </a:t>
            </a:r>
            <a:r>
              <a:rPr lang="sv-SE" sz="2000" dirty="0" err="1"/>
              <a:t>ambigious</a:t>
            </a:r>
            <a:r>
              <a:rPr lang="sv-SE" sz="2000" dirty="0"/>
              <a:t> and not </a:t>
            </a:r>
            <a:r>
              <a:rPr lang="sv-SE" sz="2000" dirty="0" err="1"/>
              <a:t>enough</a:t>
            </a:r>
            <a:r>
              <a:rPr lang="sv-SE" sz="2000" dirty="0"/>
              <a:t> </a:t>
            </a:r>
            <a:r>
              <a:rPr lang="sv-SE" sz="2000" dirty="0" err="1"/>
              <a:t>help</a:t>
            </a:r>
            <a:r>
              <a:rPr lang="sv-SE" sz="2000" dirty="0"/>
              <a:t> on the forums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Z-</a:t>
            </a:r>
            <a:r>
              <a:rPr lang="sv-SE" sz="2000" dirty="0" err="1"/>
              <a:t>Wave</a:t>
            </a:r>
            <a:r>
              <a:rPr lang="sv-SE" sz="2000" dirty="0"/>
              <a:t> </a:t>
            </a:r>
            <a:r>
              <a:rPr lang="sv-SE" sz="2000" dirty="0" err="1"/>
              <a:t>devices</a:t>
            </a:r>
            <a:r>
              <a:rPr lang="sv-SE" sz="2000" dirty="0"/>
              <a:t> </a:t>
            </a:r>
            <a:r>
              <a:rPr lang="sv-SE" sz="2000" dirty="0" err="1"/>
              <a:t>does</a:t>
            </a:r>
            <a:r>
              <a:rPr lang="sv-SE" sz="2000" dirty="0"/>
              <a:t> not support REST API so </a:t>
            </a:r>
            <a:r>
              <a:rPr lang="sv-SE" sz="2000" dirty="0" err="1"/>
              <a:t>built</a:t>
            </a:r>
            <a:r>
              <a:rPr lang="sv-SE" sz="2000" dirty="0"/>
              <a:t> a </a:t>
            </a:r>
            <a:r>
              <a:rPr lang="sv-SE" sz="2000" dirty="0" err="1"/>
              <a:t>translation</a:t>
            </a:r>
            <a:r>
              <a:rPr lang="sv-SE" sz="2000" dirty="0"/>
              <a:t>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14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FAF-F9D6-F241-A209-B302CDC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Learned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7260626"/>
              </p:ext>
            </p:extLst>
          </p:nvPr>
        </p:nvGraphicFramePr>
        <p:xfrm>
          <a:off x="-647235" y="915379"/>
          <a:ext cx="10160690" cy="579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3099530"/>
              </p:ext>
            </p:extLst>
          </p:nvPr>
        </p:nvGraphicFramePr>
        <p:xfrm>
          <a:off x="4572001" y="794327"/>
          <a:ext cx="4476914" cy="5126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046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FAF-F9D6-F241-A209-B302CDC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BB15-2C81-D94C-B078-95EF0A65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754"/>
            <a:ext cx="8229600" cy="4983162"/>
          </a:xfrm>
        </p:spPr>
        <p:txBody>
          <a:bodyPr/>
          <a:lstStyle/>
          <a:p>
            <a:pPr lvl="0"/>
            <a:r>
              <a:rPr lang="sv-SE" sz="2000" dirty="0"/>
              <a:t>An </a:t>
            </a:r>
            <a:r>
              <a:rPr lang="sv-SE" sz="2000" dirty="0" err="1"/>
              <a:t>Autonomous</a:t>
            </a:r>
            <a:r>
              <a:rPr lang="sv-SE" sz="2000" dirty="0"/>
              <a:t> </a:t>
            </a:r>
            <a:r>
              <a:rPr lang="sv-SE" sz="2000" dirty="0" err="1"/>
              <a:t>Arrowhead</a:t>
            </a:r>
            <a:r>
              <a:rPr lang="sv-SE" sz="2000" dirty="0"/>
              <a:t> Z-</a:t>
            </a:r>
            <a:r>
              <a:rPr lang="sv-SE" sz="2000" dirty="0" err="1"/>
              <a:t>Wave</a:t>
            </a:r>
            <a:r>
              <a:rPr lang="sv-SE" sz="2000" dirty="0"/>
              <a:t> Smart </a:t>
            </a:r>
            <a:r>
              <a:rPr lang="sv-SE" sz="2000" dirty="0" err="1"/>
              <a:t>Home</a:t>
            </a:r>
            <a:r>
              <a:rPr lang="sv-SE" sz="2000" dirty="0"/>
              <a:t> System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b="1" dirty="0" err="1"/>
              <a:t>ensures</a:t>
            </a:r>
            <a:r>
              <a:rPr lang="sv-SE" sz="2000" b="1" dirty="0"/>
              <a:t> </a:t>
            </a:r>
          </a:p>
          <a:p>
            <a:pPr lvl="0"/>
            <a:endParaRPr lang="sv-SE" sz="2000" dirty="0"/>
          </a:p>
          <a:p>
            <a:pPr lvl="0"/>
            <a:r>
              <a:rPr lang="sv-SE" sz="2000" dirty="0" err="1"/>
              <a:t>Added</a:t>
            </a:r>
            <a:r>
              <a:rPr lang="sv-SE" sz="2000" dirty="0"/>
              <a:t> </a:t>
            </a:r>
            <a:r>
              <a:rPr lang="sv-SE" sz="2000" dirty="0" err="1"/>
              <a:t>Security</a:t>
            </a:r>
            <a:r>
              <a:rPr lang="sv-SE" sz="2000" dirty="0"/>
              <a:t> </a:t>
            </a:r>
            <a:r>
              <a:rPr lang="sv-SE" sz="2000" dirty="0" err="1"/>
              <a:t>using</a:t>
            </a:r>
            <a:r>
              <a:rPr lang="sv-SE" sz="2000" dirty="0"/>
              <a:t> </a:t>
            </a:r>
            <a:r>
              <a:rPr lang="sv-SE" sz="2000" dirty="0" err="1"/>
              <a:t>Arrowhead</a:t>
            </a:r>
            <a:r>
              <a:rPr lang="sv-SE" sz="2000" dirty="0"/>
              <a:t> </a:t>
            </a:r>
            <a:r>
              <a:rPr lang="sv-SE" sz="2000" dirty="0" err="1"/>
              <a:t>Core</a:t>
            </a:r>
            <a:r>
              <a:rPr lang="sv-SE" sz="2000" dirty="0"/>
              <a:t> Systems</a:t>
            </a:r>
          </a:p>
          <a:p>
            <a:pPr lvl="0"/>
            <a:endParaRPr lang="sv-SE" sz="2000" dirty="0"/>
          </a:p>
          <a:p>
            <a:pPr lvl="0"/>
            <a:r>
              <a:rPr lang="sv-SE" sz="2000" dirty="0" err="1"/>
              <a:t>Protocol</a:t>
            </a:r>
            <a:r>
              <a:rPr lang="sv-SE" sz="2000" dirty="0"/>
              <a:t> </a:t>
            </a:r>
            <a:r>
              <a:rPr lang="sv-SE" sz="2000" dirty="0" err="1"/>
              <a:t>Independance</a:t>
            </a:r>
            <a:endParaRPr lang="sv-SE" sz="2000" dirty="0"/>
          </a:p>
          <a:p>
            <a:pPr lvl="0"/>
            <a:endParaRPr lang="sv-SE" sz="2000" dirty="0"/>
          </a:p>
          <a:p>
            <a:pPr lvl="0"/>
            <a:r>
              <a:rPr lang="sv-SE" sz="2000" dirty="0" err="1"/>
              <a:t>Device</a:t>
            </a:r>
            <a:r>
              <a:rPr lang="sv-SE" sz="2000" dirty="0"/>
              <a:t> </a:t>
            </a:r>
            <a:r>
              <a:rPr lang="sv-SE" sz="2000" dirty="0" err="1"/>
              <a:t>Type</a:t>
            </a:r>
            <a:r>
              <a:rPr lang="sv-SE" sz="2000" dirty="0"/>
              <a:t> and </a:t>
            </a:r>
            <a:r>
              <a:rPr lang="sv-SE" sz="2000" dirty="0" err="1"/>
              <a:t>Vendor</a:t>
            </a:r>
            <a:r>
              <a:rPr lang="sv-SE" sz="2000" dirty="0"/>
              <a:t> </a:t>
            </a:r>
            <a:r>
              <a:rPr lang="sv-SE" sz="2000" dirty="0" err="1"/>
              <a:t>Independance</a:t>
            </a:r>
            <a:endParaRPr lang="sv-SE" sz="2000" dirty="0"/>
          </a:p>
          <a:p>
            <a:pPr lvl="0"/>
            <a:endParaRPr lang="sv-SE" sz="2000" dirty="0"/>
          </a:p>
          <a:p>
            <a:pPr lvl="0"/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manages</a:t>
            </a:r>
            <a:r>
              <a:rPr lang="sv-SE" sz="2000" dirty="0"/>
              <a:t> </a:t>
            </a:r>
            <a:r>
              <a:rPr lang="sv-SE" sz="2000" dirty="0" err="1"/>
              <a:t>both</a:t>
            </a:r>
            <a:r>
              <a:rPr lang="sv-SE" sz="2000" dirty="0"/>
              <a:t> Z-</a:t>
            </a:r>
            <a:r>
              <a:rPr lang="sv-SE" sz="2000" dirty="0" err="1"/>
              <a:t>wave</a:t>
            </a:r>
            <a:r>
              <a:rPr lang="sv-SE" sz="2000" dirty="0"/>
              <a:t> and non-Z-</a:t>
            </a:r>
            <a:r>
              <a:rPr lang="sv-SE" sz="2000" dirty="0" err="1"/>
              <a:t>wave</a:t>
            </a:r>
            <a:r>
              <a:rPr lang="sv-SE" sz="2000" dirty="0"/>
              <a:t> </a:t>
            </a:r>
            <a:r>
              <a:rPr lang="sv-SE" sz="2000" dirty="0" err="1"/>
              <a:t>devices</a:t>
            </a:r>
            <a:r>
              <a:rPr lang="sv-SE" sz="2000" dirty="0"/>
              <a:t> </a:t>
            </a:r>
          </a:p>
          <a:p>
            <a:pPr lvl="0"/>
            <a:endParaRPr lang="sv-SE" sz="2000" dirty="0"/>
          </a:p>
          <a:p>
            <a:pPr lvl="0"/>
            <a:r>
              <a:rPr lang="sv-SE" sz="2000" dirty="0"/>
              <a:t>Data </a:t>
            </a:r>
            <a:r>
              <a:rPr lang="sv-SE" sz="2000" dirty="0" err="1"/>
              <a:t>Logging</a:t>
            </a:r>
            <a:r>
              <a:rPr lang="sv-SE" sz="2000" dirty="0"/>
              <a:t> </a:t>
            </a:r>
          </a:p>
          <a:p>
            <a:pPr lvl="0"/>
            <a:r>
              <a:rPr lang="sv-SE" sz="2000" dirty="0" err="1"/>
              <a:t>Etc</a:t>
            </a:r>
            <a:r>
              <a:rPr lang="sv-SE" sz="2000" dirty="0"/>
              <a:t>…</a:t>
            </a:r>
          </a:p>
          <a:p>
            <a:pPr marL="0" lvl="0" indent="0">
              <a:buNone/>
            </a:pPr>
            <a:r>
              <a:rPr lang="sv-SE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331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153412"/>
            <a:ext cx="8229600" cy="1143000"/>
          </a:xfrm>
        </p:spPr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All!</a:t>
            </a:r>
            <a:endParaRPr lang="sv-SE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3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80580939"/>
              </p:ext>
            </p:extLst>
          </p:nvPr>
        </p:nvGraphicFramePr>
        <p:xfrm>
          <a:off x="1002887" y="1210184"/>
          <a:ext cx="6735097" cy="472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61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6866"/>
            <a:ext cx="7772400" cy="1617028"/>
          </a:xfrm>
        </p:spPr>
        <p:txBody>
          <a:bodyPr/>
          <a:lstStyle/>
          <a:p>
            <a:r>
              <a:rPr lang="sv-SE" dirty="0"/>
              <a:t>WHAT!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491" y="2552700"/>
            <a:ext cx="7772399" cy="2938434"/>
          </a:xfrm>
        </p:spPr>
        <p:txBody>
          <a:bodyPr/>
          <a:lstStyle/>
          <a:p>
            <a:r>
              <a:rPr lang="en-US" spc="3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Develop an Eclipse Arrowhead framework compliant system that interfaces a Z-Wave network to access, control and log Z-wave compliant devices   </a:t>
            </a:r>
            <a:endParaRPr lang="sv-SE" spc="3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Zwave</a:t>
            </a:r>
            <a:r>
              <a:rPr lang="sv-SE" dirty="0"/>
              <a:t>…?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D987D0-454E-4321-8C89-E98D9DCC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Z-Wave is a wireless communications protocol used primarily for home automation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It is a mesh network using low-energy radio waves to communicate from appliance to appliance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Allows for wireless control of residential appliances and other devices, such as lighting control, security systems, thermostats, windows, locks, swimming pools and garage door openers</a:t>
            </a:r>
          </a:p>
        </p:txBody>
      </p:sp>
    </p:spTree>
    <p:extLst>
      <p:ext uri="{BB962C8B-B14F-4D97-AF65-F5344CB8AC3E}">
        <p14:creationId xmlns:p14="http://schemas.microsoft.com/office/powerpoint/2010/main" val="10307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system will discover all Z-Wave nodes and register them as services and pass on requests to these nodes from other Arrowhead systems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system will also supports the data logging for each request to z-wave nodes which is missing in </a:t>
            </a:r>
            <a:r>
              <a:rPr lang="en-US" sz="2000" dirty="0" err="1"/>
              <a:t>zwave</a:t>
            </a:r>
            <a:r>
              <a:rPr lang="en-US" sz="2000" dirty="0"/>
              <a:t> control API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61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WHY!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4E74-FF13-6F46-8422-EEB63010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3EF6-0AB0-2242-816F-4FA5EF09D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13406" cy="441714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Current Z-wave devices can communicate with other Z-wave devices only but Arrowhead Z-wave systems will allow non-Z-wave compliant devices to provide and consumes the services TO/FROM z-wave compliant devices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Arrowhead </a:t>
            </a:r>
            <a:r>
              <a:rPr lang="en-US" sz="2000" dirty="0" err="1"/>
              <a:t>Zwave</a:t>
            </a:r>
            <a:r>
              <a:rPr lang="en-US" sz="2000" dirty="0"/>
              <a:t> System will obtain the values associated with Z-wave services and Log the Data into Data Logger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To </a:t>
            </a:r>
            <a:r>
              <a:rPr lang="sv-SE" sz="2000" dirty="0" err="1"/>
              <a:t>add</a:t>
            </a:r>
            <a:r>
              <a:rPr lang="sv-SE" sz="2000" dirty="0"/>
              <a:t> extra </a:t>
            </a:r>
            <a:r>
              <a:rPr lang="sv-SE" sz="2000" dirty="0" err="1"/>
              <a:t>authorization</a:t>
            </a:r>
            <a:r>
              <a:rPr lang="sv-SE" sz="2000" dirty="0"/>
              <a:t> and </a:t>
            </a:r>
            <a:r>
              <a:rPr lang="sv-SE" sz="2000" dirty="0" err="1"/>
              <a:t>orchestration</a:t>
            </a:r>
            <a:r>
              <a:rPr lang="sv-SE" sz="2000" dirty="0"/>
              <a:t> </a:t>
            </a:r>
            <a:r>
              <a:rPr lang="sv-SE" sz="2000" dirty="0" err="1"/>
              <a:t>layer</a:t>
            </a:r>
            <a:r>
              <a:rPr lang="sv-SE" sz="2000" dirty="0"/>
              <a:t> for Z-</a:t>
            </a:r>
            <a:r>
              <a:rPr lang="sv-SE" sz="2000" dirty="0" err="1"/>
              <a:t>wave</a:t>
            </a:r>
            <a:r>
              <a:rPr lang="sv-SE" sz="2000" dirty="0"/>
              <a:t> </a:t>
            </a:r>
            <a:r>
              <a:rPr lang="sv-SE" sz="2000" dirty="0" err="1"/>
              <a:t>devices</a:t>
            </a:r>
            <a:r>
              <a:rPr lang="sv-SE" sz="2000" dirty="0"/>
              <a:t> and non-</a:t>
            </a:r>
            <a:r>
              <a:rPr lang="sv-SE" sz="2000" dirty="0" err="1"/>
              <a:t>Zwave</a:t>
            </a:r>
            <a:r>
              <a:rPr lang="sv-SE" sz="2000" dirty="0"/>
              <a:t> inter-</a:t>
            </a:r>
            <a:r>
              <a:rPr lang="sv-SE" sz="2000" dirty="0" err="1"/>
              <a:t>communication</a:t>
            </a:r>
            <a:r>
              <a:rPr lang="sv-SE" sz="2000" dirty="0"/>
              <a:t>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sv-SE" sz="2000" dirty="0"/>
              <a:t>So, to </a:t>
            </a:r>
            <a:r>
              <a:rPr lang="sv-SE" sz="2000" dirty="0" err="1"/>
              <a:t>control</a:t>
            </a:r>
            <a:r>
              <a:rPr lang="sv-SE" sz="2000" dirty="0"/>
              <a:t> </a:t>
            </a:r>
            <a:r>
              <a:rPr lang="sv-SE" sz="2000" dirty="0" err="1"/>
              <a:t>who</a:t>
            </a:r>
            <a:r>
              <a:rPr lang="sv-SE" sz="2000" dirty="0"/>
              <a:t> </a:t>
            </a:r>
            <a:r>
              <a:rPr lang="sv-SE" sz="2000" dirty="0" err="1"/>
              <a:t>can</a:t>
            </a:r>
            <a:r>
              <a:rPr lang="sv-SE" sz="2000" dirty="0"/>
              <a:t> talk to </a:t>
            </a:r>
            <a:r>
              <a:rPr lang="sv-SE" sz="2000" dirty="0" err="1"/>
              <a:t>who</a:t>
            </a:r>
            <a:r>
              <a:rPr lang="sv-SE" sz="2000" dirty="0"/>
              <a:t>…?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sv-SE" sz="2000" dirty="0"/>
          </a:p>
          <a:p>
            <a:pPr marL="400050" lvl="1" indent="0" algn="just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35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HOW!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6560"/>
            <a:ext cx="6400800" cy="1752600"/>
          </a:xfrm>
        </p:spPr>
        <p:txBody>
          <a:bodyPr/>
          <a:lstStyle/>
          <a:p>
            <a:r>
              <a:rPr lang="sv-SE" dirty="0" err="1"/>
              <a:t>Built</a:t>
            </a:r>
            <a:r>
              <a:rPr lang="sv-SE" dirty="0"/>
              <a:t> an </a:t>
            </a:r>
            <a:r>
              <a:rPr lang="sv-SE" dirty="0" err="1"/>
              <a:t>Arrowhead</a:t>
            </a:r>
            <a:r>
              <a:rPr lang="sv-SE" dirty="0"/>
              <a:t> Z-</a:t>
            </a:r>
            <a:r>
              <a:rPr lang="sv-SE" dirty="0" err="1"/>
              <a:t>wave</a:t>
            </a:r>
            <a:r>
              <a:rPr lang="sv-SE" dirty="0"/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3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84C7989-83E8-9242-A51F-D5042CBD4B2B}"/>
              </a:ext>
            </a:extLst>
          </p:cNvPr>
          <p:cNvSpPr txBox="1">
            <a:spLocks/>
          </p:cNvSpPr>
          <p:nvPr/>
        </p:nvSpPr>
        <p:spPr>
          <a:xfrm>
            <a:off x="361168" y="26809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162852"/>
                </a:solidFill>
                <a:latin typeface="Arial"/>
                <a:ea typeface="ＭＳ Ｐゴシック" charset="0"/>
                <a:cs typeface="Arial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162852"/>
                </a:solidFill>
                <a:latin typeface="Arial" charset="0"/>
                <a:ea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Arrowhead Z-wave 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7D6F85-42BD-3148-80AD-F09D36D2C7A0}"/>
              </a:ext>
            </a:extLst>
          </p:cNvPr>
          <p:cNvSpPr txBox="1"/>
          <p:nvPr/>
        </p:nvSpPr>
        <p:spPr>
          <a:xfrm>
            <a:off x="10949270" y="5993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5087FBB-E406-4B00-A4F5-16E18E686368}"/>
              </a:ext>
            </a:extLst>
          </p:cNvPr>
          <p:cNvGrpSpPr/>
          <p:nvPr/>
        </p:nvGrpSpPr>
        <p:grpSpPr>
          <a:xfrm>
            <a:off x="76202" y="1157368"/>
            <a:ext cx="8948905" cy="4909596"/>
            <a:chOff x="76202" y="1157368"/>
            <a:chExt cx="8948905" cy="4909596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5754E29D-9ED4-2A42-84D5-654A799C1585}"/>
                </a:ext>
              </a:extLst>
            </p:cNvPr>
            <p:cNvSpPr/>
            <p:nvPr/>
          </p:nvSpPr>
          <p:spPr>
            <a:xfrm>
              <a:off x="76202" y="1408494"/>
              <a:ext cx="4495798" cy="2706306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DA0E405-6824-42C8-9C57-7A1B56E462B7}"/>
                </a:ext>
              </a:extLst>
            </p:cNvPr>
            <p:cNvGrpSpPr/>
            <p:nvPr/>
          </p:nvGrpSpPr>
          <p:grpSpPr>
            <a:xfrm>
              <a:off x="309168" y="1157368"/>
              <a:ext cx="8715939" cy="4909596"/>
              <a:chOff x="309168" y="1157368"/>
              <a:chExt cx="8715939" cy="4909596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135AA6FA-2452-419F-8764-CECB754B8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36873" y="2860202"/>
                <a:ext cx="3888234" cy="3206762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3485BA-F5AB-8046-ACCF-05BAD4DE2189}"/>
                  </a:ext>
                </a:extLst>
              </p:cNvPr>
              <p:cNvSpPr/>
              <p:nvPr/>
            </p:nvSpPr>
            <p:spPr>
              <a:xfrm>
                <a:off x="564313" y="1708509"/>
                <a:ext cx="1099457" cy="696687"/>
              </a:xfrm>
              <a:prstGeom prst="rect">
                <a:avLst/>
              </a:prstGeom>
              <a:solidFill>
                <a:schemeClr val="accent4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Service Registry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9FA1C9-2771-9143-B673-277AE8BFB73D}"/>
                  </a:ext>
                </a:extLst>
              </p:cNvPr>
              <p:cNvSpPr/>
              <p:nvPr/>
            </p:nvSpPr>
            <p:spPr>
              <a:xfrm>
                <a:off x="1774372" y="1157368"/>
                <a:ext cx="1099457" cy="69668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Orchestrator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4E1943-0AB8-B545-9973-F9D76FC32D40}"/>
                  </a:ext>
                </a:extLst>
              </p:cNvPr>
              <p:cNvSpPr/>
              <p:nvPr/>
            </p:nvSpPr>
            <p:spPr>
              <a:xfrm>
                <a:off x="3200019" y="1269432"/>
                <a:ext cx="1099456" cy="69668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Authenticator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4F3CF1-C6FF-0340-AB81-BF766D15B325}"/>
                  </a:ext>
                </a:extLst>
              </p:cNvPr>
              <p:cNvSpPr txBox="1"/>
              <p:nvPr/>
            </p:nvSpPr>
            <p:spPr>
              <a:xfrm>
                <a:off x="2569029" y="322217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7D6F85-42BD-3148-80AD-F09D36D2C7A0}"/>
                  </a:ext>
                </a:extLst>
              </p:cNvPr>
              <p:cNvSpPr txBox="1"/>
              <p:nvPr/>
            </p:nvSpPr>
            <p:spPr>
              <a:xfrm>
                <a:off x="6988625" y="394404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F55A011-FB41-FB4B-B12F-EA7FDD37F61B}"/>
                  </a:ext>
                </a:extLst>
              </p:cNvPr>
              <p:cNvSpPr/>
              <p:nvPr/>
            </p:nvSpPr>
            <p:spPr>
              <a:xfrm>
                <a:off x="309168" y="2779775"/>
                <a:ext cx="1099457" cy="54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Zwave</a:t>
                </a:r>
                <a:r>
                  <a:rPr lang="en-US" sz="1200" b="1" dirty="0"/>
                  <a:t> Consumer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F55A011-FB41-FB4B-B12F-EA7FDD37F61B}"/>
                  </a:ext>
                </a:extLst>
              </p:cNvPr>
              <p:cNvSpPr/>
              <p:nvPr/>
            </p:nvSpPr>
            <p:spPr>
              <a:xfrm>
                <a:off x="4024448" y="2208863"/>
                <a:ext cx="1099457" cy="54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Plug Provider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F55A011-FB41-FB4B-B12F-EA7FDD37F61B}"/>
                  </a:ext>
                </a:extLst>
              </p:cNvPr>
              <p:cNvSpPr/>
              <p:nvPr/>
            </p:nvSpPr>
            <p:spPr>
              <a:xfrm>
                <a:off x="993067" y="3641873"/>
                <a:ext cx="1099457" cy="54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Zwave</a:t>
                </a:r>
                <a:r>
                  <a:rPr lang="en-US" sz="1200" b="1" dirty="0"/>
                  <a:t> Controller Provider</a:t>
                </a:r>
              </a:p>
            </p:txBody>
          </p:sp>
          <p:cxnSp>
            <p:nvCxnSpPr>
              <p:cNvPr id="38" name="Straight Arrow Connector 37"/>
              <p:cNvCxnSpPr>
                <a:cxnSpLocks/>
              </p:cNvCxnSpPr>
              <p:nvPr/>
            </p:nvCxnSpPr>
            <p:spPr>
              <a:xfrm>
                <a:off x="3875963" y="3817230"/>
                <a:ext cx="2490610" cy="1180126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</p:cNvCxnSpPr>
              <p:nvPr/>
            </p:nvCxnSpPr>
            <p:spPr>
              <a:xfrm flipH="1" flipV="1">
                <a:off x="1761741" y="4220864"/>
                <a:ext cx="4621305" cy="844288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96" name="Oval 4095"/>
              <p:cNvSpPr/>
              <p:nvPr/>
            </p:nvSpPr>
            <p:spPr>
              <a:xfrm>
                <a:off x="1661210" y="2873799"/>
                <a:ext cx="424551" cy="397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50386" y="2916471"/>
                <a:ext cx="424551" cy="397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713026" y="3419391"/>
                <a:ext cx="424551" cy="397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84042" y="2623863"/>
                <a:ext cx="424551" cy="397839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01" name="Elbow Connector 4100"/>
              <p:cNvCxnSpPr>
                <a:cxnSpLocks/>
              </p:cNvCxnSpPr>
              <p:nvPr/>
            </p:nvCxnSpPr>
            <p:spPr>
              <a:xfrm rot="16200000" flipV="1">
                <a:off x="4436722" y="3100432"/>
                <a:ext cx="2200500" cy="1593348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3" name="Elbow Connector 82"/>
              <p:cNvCxnSpPr>
                <a:cxnSpLocks/>
              </p:cNvCxnSpPr>
              <p:nvPr/>
            </p:nvCxnSpPr>
            <p:spPr>
              <a:xfrm rot="16200000" flipH="1">
                <a:off x="4444058" y="2888393"/>
                <a:ext cx="2154292" cy="1894055"/>
              </a:xfrm>
              <a:prstGeom prst="bentConnector3">
                <a:avLst>
                  <a:gd name="adj1" fmla="val 50000"/>
                </a:avLst>
              </a:prstGeom>
              <a:ln w="2857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EA0D60C-3756-4702-B62C-7835B25C8F66}"/>
                  </a:ext>
                </a:extLst>
              </p:cNvPr>
              <p:cNvSpPr/>
              <p:nvPr/>
            </p:nvSpPr>
            <p:spPr>
              <a:xfrm>
                <a:off x="2776506" y="3339331"/>
                <a:ext cx="1099457" cy="549411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ThermostatProvider</a:t>
                </a:r>
                <a:endParaRPr lang="en-US" sz="1200" b="1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44CAFD5-8161-4369-86AB-9C8DE9E7A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2524" y="4191284"/>
                <a:ext cx="4290521" cy="806072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26571A4-40C7-4A17-9231-C9F661CFFD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54170" y="3708388"/>
                <a:ext cx="2602528" cy="1288968"/>
              </a:xfrm>
              <a:prstGeom prst="straightConnector1">
                <a:avLst/>
              </a:prstGeom>
              <a:ln w="28575" cap="flat" cmpd="sng" algn="ctr">
                <a:solidFill>
                  <a:schemeClr val="accent3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1339741"/>
      </p:ext>
    </p:extLst>
  </p:cSld>
  <p:clrMapOvr>
    <a:masterClrMapping/>
  </p:clrMapOvr>
</p:sld>
</file>

<file path=ppt/theme/theme1.xml><?xml version="1.0" encoding="utf-8"?>
<a:theme xmlns:a="http://schemas.openxmlformats.org/drawingml/2006/main" name="LTU_swe (2)">
  <a:themeElements>
    <a:clrScheme name="LTU colou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ACCD"/>
      </a:accent1>
      <a:accent2>
        <a:srgbClr val="4F81BD"/>
      </a:accent2>
      <a:accent3>
        <a:srgbClr val="BA001C"/>
      </a:accent3>
      <a:accent4>
        <a:srgbClr val="061731"/>
      </a:accent4>
      <a:accent5>
        <a:srgbClr val="3576D0"/>
      </a:accent5>
      <a:accent6>
        <a:srgbClr val="99CCFF"/>
      </a:accent6>
      <a:hlink>
        <a:srgbClr val="394764"/>
      </a:hlink>
      <a:folHlink>
        <a:srgbClr val="39476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89807EA1DF4498BB80900299B834A" ma:contentTypeVersion="9" ma:contentTypeDescription="Create a new document." ma:contentTypeScope="" ma:versionID="eccd073cf478bafee815183d2371fabb">
  <xsd:schema xmlns:xsd="http://www.w3.org/2001/XMLSchema" xmlns:xs="http://www.w3.org/2001/XMLSchema" xmlns:p="http://schemas.microsoft.com/office/2006/metadata/properties" xmlns:ns3="95c5fae2-f108-46da-8d18-9c5f19862b03" xmlns:ns4="33539a01-0373-447d-a583-ee4ac2448f00" targetNamespace="http://schemas.microsoft.com/office/2006/metadata/properties" ma:root="true" ma:fieldsID="0e285fb410060b702b6f40ffcbd769dc" ns3:_="" ns4:_="">
    <xsd:import namespace="95c5fae2-f108-46da-8d18-9c5f19862b03"/>
    <xsd:import namespace="33539a01-0373-447d-a583-ee4ac2448f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5fae2-f108-46da-8d18-9c5f19862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39a01-0373-447d-a583-ee4ac2448f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086501-7160-422F-8E63-A756F455A8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BF2B60-3BDA-47F9-8D36-08A6863FD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c5fae2-f108-46da-8d18-9c5f19862b03"/>
    <ds:schemaRef ds:uri="33539a01-0373-447d-a583-ee4ac2448f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48DB2-E5E4-4A0B-B2B4-A21BBC8783AD}">
  <ds:schemaRefs>
    <ds:schemaRef ds:uri="http://www.w3.org/XML/1998/namespace"/>
    <ds:schemaRef ds:uri="http://schemas.microsoft.com/office/2006/documentManagement/types"/>
    <ds:schemaRef ds:uri="95c5fae2-f108-46da-8d18-9c5f19862b03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  <ds:schemaRef ds:uri="33539a01-0373-447d-a583-ee4ac2448f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19003</TotalTime>
  <Words>618</Words>
  <Application>Microsoft Office PowerPoint</Application>
  <PresentationFormat>On-screen Show (4:3)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Wingdings</vt:lpstr>
      <vt:lpstr>LTU_swe (2)</vt:lpstr>
      <vt:lpstr>Eclipse Arrowhead Z-Wave System with data logging</vt:lpstr>
      <vt:lpstr>PowerPoint Presentation</vt:lpstr>
      <vt:lpstr>WHAT!</vt:lpstr>
      <vt:lpstr>What is Zwave…? </vt:lpstr>
      <vt:lpstr>Problem Statement</vt:lpstr>
      <vt:lpstr>WHY!</vt:lpstr>
      <vt:lpstr>WHY?</vt:lpstr>
      <vt:lpstr>HOW!</vt:lpstr>
      <vt:lpstr>PowerPoint Presentation</vt:lpstr>
      <vt:lpstr> Application Systems in the Arrowhead Cloud: </vt:lpstr>
      <vt:lpstr> Application Systems in the Arrowhead Cloud: </vt:lpstr>
      <vt:lpstr> Application Systems in the Arrowhead Cloud: </vt:lpstr>
      <vt:lpstr> Application Systems in the Arrowhead Cloud: </vt:lpstr>
      <vt:lpstr>Behavior Diagram</vt:lpstr>
      <vt:lpstr>Challenges faced</vt:lpstr>
      <vt:lpstr>Outcomes Learned </vt:lpstr>
      <vt:lpstr>Future Work</vt:lpstr>
      <vt:lpstr>Thank You All!</vt:lpstr>
    </vt:vector>
  </TitlesOfParts>
  <Company>LTU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salman.javed@ltu.se</dc:creator>
  <cp:lastModifiedBy>Salman Javed</cp:lastModifiedBy>
  <cp:revision>214</cp:revision>
  <cp:lastPrinted>2016-03-02T12:05:30Z</cp:lastPrinted>
  <dcterms:created xsi:type="dcterms:W3CDTF">2012-01-18T11:55:41Z</dcterms:created>
  <dcterms:modified xsi:type="dcterms:W3CDTF">2021-01-07T11:13:52Z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0x0101005CA89807EA1DF4498BB80900299B834A</vt:lpwstr>
  </property>
</Properties>
</file>