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67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u ch" userId="04b5050e631eb460" providerId="LiveId" clId="{AEBFF76D-B06E-40AA-BDE1-A92BEC8D60BA}"/>
    <pc:docChg chg="undo redo custSel addSld delSld modSld">
      <pc:chgData name="vasu ch" userId="04b5050e631eb460" providerId="LiveId" clId="{AEBFF76D-B06E-40AA-BDE1-A92BEC8D60BA}" dt="2024-04-29T17:30:50.441" v="1077" actId="478"/>
      <pc:docMkLst>
        <pc:docMk/>
      </pc:docMkLst>
      <pc:sldChg chg="addSp delSp modSp mod">
        <pc:chgData name="vasu ch" userId="04b5050e631eb460" providerId="LiveId" clId="{AEBFF76D-B06E-40AA-BDE1-A92BEC8D60BA}" dt="2024-04-29T17:29:48.390" v="1064" actId="1076"/>
        <pc:sldMkLst>
          <pc:docMk/>
          <pc:sldMk cId="2952576040" sldId="260"/>
        </pc:sldMkLst>
        <pc:spChg chg="mod">
          <ac:chgData name="vasu ch" userId="04b5050e631eb460" providerId="LiveId" clId="{AEBFF76D-B06E-40AA-BDE1-A92BEC8D60BA}" dt="2024-04-29T17:29:48.390" v="1064" actId="1076"/>
          <ac:spMkLst>
            <pc:docMk/>
            <pc:sldMk cId="2952576040" sldId="260"/>
            <ac:spMk id="5" creationId="{1A8F16E9-FC67-5AC2-F8F3-224EA2B1C88C}"/>
          </ac:spMkLst>
        </pc:spChg>
        <pc:picChg chg="add del mod">
          <ac:chgData name="vasu ch" userId="04b5050e631eb460" providerId="LiveId" clId="{AEBFF76D-B06E-40AA-BDE1-A92BEC8D60BA}" dt="2024-04-29T17:28:07.723" v="1028" actId="478"/>
          <ac:picMkLst>
            <pc:docMk/>
            <pc:sldMk cId="2952576040" sldId="260"/>
            <ac:picMk id="6146" creationId="{9706C3A2-B7B1-96D5-CE8D-B760286BE8E6}"/>
          </ac:picMkLst>
        </pc:picChg>
      </pc:sldChg>
      <pc:sldChg chg="modSp mod">
        <pc:chgData name="vasu ch" userId="04b5050e631eb460" providerId="LiveId" clId="{AEBFF76D-B06E-40AA-BDE1-A92BEC8D60BA}" dt="2024-04-21T17:10:26.148" v="11" actId="207"/>
        <pc:sldMkLst>
          <pc:docMk/>
          <pc:sldMk cId="1649443894" sldId="263"/>
        </pc:sldMkLst>
        <pc:spChg chg="mod">
          <ac:chgData name="vasu ch" userId="04b5050e631eb460" providerId="LiveId" clId="{AEBFF76D-B06E-40AA-BDE1-A92BEC8D60BA}" dt="2024-04-21T17:10:26.148" v="11" actId="207"/>
          <ac:spMkLst>
            <pc:docMk/>
            <pc:sldMk cId="1649443894" sldId="263"/>
            <ac:spMk id="5" creationId="{93C4A587-3381-CF39-CD45-87C19C92DA84}"/>
          </ac:spMkLst>
        </pc:spChg>
      </pc:sldChg>
      <pc:sldChg chg="addSp delSp modSp mod delAnim">
        <pc:chgData name="vasu ch" userId="04b5050e631eb460" providerId="LiveId" clId="{AEBFF76D-B06E-40AA-BDE1-A92BEC8D60BA}" dt="2024-04-29T17:30:23.589" v="1069" actId="478"/>
        <pc:sldMkLst>
          <pc:docMk/>
          <pc:sldMk cId="2414379354" sldId="264"/>
        </pc:sldMkLst>
        <pc:spChg chg="mod">
          <ac:chgData name="vasu ch" userId="04b5050e631eb460" providerId="LiveId" clId="{AEBFF76D-B06E-40AA-BDE1-A92BEC8D60BA}" dt="2024-04-29T15:25:15.312" v="198" actId="20577"/>
          <ac:spMkLst>
            <pc:docMk/>
            <pc:sldMk cId="2414379354" sldId="264"/>
            <ac:spMk id="2" creationId="{65C23272-AE30-D262-4484-19F93C1DEEC5}"/>
          </ac:spMkLst>
        </pc:spChg>
        <pc:spChg chg="add">
          <ac:chgData name="vasu ch" userId="04b5050e631eb460" providerId="LiveId" clId="{AEBFF76D-B06E-40AA-BDE1-A92BEC8D60BA}" dt="2024-04-29T15:29:36.726" v="209"/>
          <ac:spMkLst>
            <pc:docMk/>
            <pc:sldMk cId="2414379354" sldId="264"/>
            <ac:spMk id="4" creationId="{59D83596-0200-49CB-A848-4D0E3A0D902C}"/>
          </ac:spMkLst>
        </pc:spChg>
        <pc:spChg chg="mod">
          <ac:chgData name="vasu ch" userId="04b5050e631eb460" providerId="LiveId" clId="{AEBFF76D-B06E-40AA-BDE1-A92BEC8D60BA}" dt="2024-04-29T15:31:43.414" v="226" actId="20577"/>
          <ac:spMkLst>
            <pc:docMk/>
            <pc:sldMk cId="2414379354" sldId="264"/>
            <ac:spMk id="5" creationId="{A4167260-20C0-CE19-E368-035FE56515C3}"/>
          </ac:spMkLst>
        </pc:spChg>
        <pc:spChg chg="del">
          <ac:chgData name="vasu ch" userId="04b5050e631eb460" providerId="LiveId" clId="{AEBFF76D-B06E-40AA-BDE1-A92BEC8D60BA}" dt="2024-04-29T17:30:21.532" v="1068" actId="478"/>
          <ac:spMkLst>
            <pc:docMk/>
            <pc:sldMk cId="2414379354" sldId="264"/>
            <ac:spMk id="6" creationId="{674E1F8B-66C1-CF63-8897-B12FE6FB1176}"/>
          </ac:spMkLst>
        </pc:spChg>
        <pc:spChg chg="add">
          <ac:chgData name="vasu ch" userId="04b5050e631eb460" providerId="LiveId" clId="{AEBFF76D-B06E-40AA-BDE1-A92BEC8D60BA}" dt="2024-04-29T15:30:22.166" v="213"/>
          <ac:spMkLst>
            <pc:docMk/>
            <pc:sldMk cId="2414379354" sldId="264"/>
            <ac:spMk id="7" creationId="{CBBED816-558E-B4DF-47B2-1A81BE9C6B76}"/>
          </ac:spMkLst>
        </pc:spChg>
        <pc:picChg chg="del">
          <ac:chgData name="vasu ch" userId="04b5050e631eb460" providerId="LiveId" clId="{AEBFF76D-B06E-40AA-BDE1-A92BEC8D60BA}" dt="2024-04-29T17:30:23.589" v="1069" actId="478"/>
          <ac:picMkLst>
            <pc:docMk/>
            <pc:sldMk cId="2414379354" sldId="264"/>
            <ac:picMk id="5122" creationId="{C9D2279D-B36D-C739-E74F-6DC7D818DA1F}"/>
          </ac:picMkLst>
        </pc:picChg>
      </pc:sldChg>
      <pc:sldChg chg="new del">
        <pc:chgData name="vasu ch" userId="04b5050e631eb460" providerId="LiveId" clId="{AEBFF76D-B06E-40AA-BDE1-A92BEC8D60BA}" dt="2024-04-29T15:24:58.618" v="186" actId="47"/>
        <pc:sldMkLst>
          <pc:docMk/>
          <pc:sldMk cId="512749136" sldId="265"/>
        </pc:sldMkLst>
      </pc:sldChg>
      <pc:sldChg chg="addSp delSp modSp add mod delAnim">
        <pc:chgData name="vasu ch" userId="04b5050e631eb460" providerId="LiveId" clId="{AEBFF76D-B06E-40AA-BDE1-A92BEC8D60BA}" dt="2024-04-29T17:30:32.956" v="1071" actId="478"/>
        <pc:sldMkLst>
          <pc:docMk/>
          <pc:sldMk cId="2354244564" sldId="265"/>
        </pc:sldMkLst>
        <pc:spChg chg="mod">
          <ac:chgData name="vasu ch" userId="04b5050e631eb460" providerId="LiveId" clId="{AEBFF76D-B06E-40AA-BDE1-A92BEC8D60BA}" dt="2024-04-29T15:43:38.598" v="401" actId="14100"/>
          <ac:spMkLst>
            <pc:docMk/>
            <pc:sldMk cId="2354244564" sldId="265"/>
            <ac:spMk id="2" creationId="{65C23272-AE30-D262-4484-19F93C1DEEC5}"/>
          </ac:spMkLst>
        </pc:spChg>
        <pc:spChg chg="add">
          <ac:chgData name="vasu ch" userId="04b5050e631eb460" providerId="LiveId" clId="{AEBFF76D-B06E-40AA-BDE1-A92BEC8D60BA}" dt="2024-04-29T15:33:09.194" v="228"/>
          <ac:spMkLst>
            <pc:docMk/>
            <pc:sldMk cId="2354244564" sldId="265"/>
            <ac:spMk id="4" creationId="{220A73AE-97F6-2FA4-F465-A0C761C25C1E}"/>
          </ac:spMkLst>
        </pc:spChg>
        <pc:spChg chg="mod">
          <ac:chgData name="vasu ch" userId="04b5050e631eb460" providerId="LiveId" clId="{AEBFF76D-B06E-40AA-BDE1-A92BEC8D60BA}" dt="2024-04-29T15:43:02.054" v="363"/>
          <ac:spMkLst>
            <pc:docMk/>
            <pc:sldMk cId="2354244564" sldId="265"/>
            <ac:spMk id="5" creationId="{A4167260-20C0-CE19-E368-035FE56515C3}"/>
          </ac:spMkLst>
        </pc:spChg>
        <pc:spChg chg="del">
          <ac:chgData name="vasu ch" userId="04b5050e631eb460" providerId="LiveId" clId="{AEBFF76D-B06E-40AA-BDE1-A92BEC8D60BA}" dt="2024-04-29T17:30:31.771" v="1070" actId="478"/>
          <ac:spMkLst>
            <pc:docMk/>
            <pc:sldMk cId="2354244564" sldId="265"/>
            <ac:spMk id="6" creationId="{674E1F8B-66C1-CF63-8897-B12FE6FB1176}"/>
          </ac:spMkLst>
        </pc:spChg>
        <pc:spChg chg="add">
          <ac:chgData name="vasu ch" userId="04b5050e631eb460" providerId="LiveId" clId="{AEBFF76D-B06E-40AA-BDE1-A92BEC8D60BA}" dt="2024-04-29T15:34:40.963" v="259"/>
          <ac:spMkLst>
            <pc:docMk/>
            <pc:sldMk cId="2354244564" sldId="265"/>
            <ac:spMk id="7" creationId="{63EDE355-E4E4-D4A0-82DE-2FD2B4834C0F}"/>
          </ac:spMkLst>
        </pc:spChg>
        <pc:picChg chg="del">
          <ac:chgData name="vasu ch" userId="04b5050e631eb460" providerId="LiveId" clId="{AEBFF76D-B06E-40AA-BDE1-A92BEC8D60BA}" dt="2024-04-29T17:30:32.956" v="1071" actId="478"/>
          <ac:picMkLst>
            <pc:docMk/>
            <pc:sldMk cId="2354244564" sldId="265"/>
            <ac:picMk id="5122" creationId="{C9D2279D-B36D-C739-E74F-6DC7D818DA1F}"/>
          </ac:picMkLst>
        </pc:picChg>
      </pc:sldChg>
      <pc:sldChg chg="add del">
        <pc:chgData name="vasu ch" userId="04b5050e631eb460" providerId="LiveId" clId="{AEBFF76D-B06E-40AA-BDE1-A92BEC8D60BA}" dt="2024-04-29T15:44:19.151" v="402" actId="47"/>
        <pc:sldMkLst>
          <pc:docMk/>
          <pc:sldMk cId="1493901140" sldId="266"/>
        </pc:sldMkLst>
      </pc:sldChg>
      <pc:sldChg chg="delSp modSp add mod delAnim">
        <pc:chgData name="vasu ch" userId="04b5050e631eb460" providerId="LiveId" clId="{AEBFF76D-B06E-40AA-BDE1-A92BEC8D60BA}" dt="2024-04-29T17:30:50.441" v="1077" actId="478"/>
        <pc:sldMkLst>
          <pc:docMk/>
          <pc:sldMk cId="794462224" sldId="267"/>
        </pc:sldMkLst>
        <pc:spChg chg="mod">
          <ac:chgData name="vasu ch" userId="04b5050e631eb460" providerId="LiveId" clId="{AEBFF76D-B06E-40AA-BDE1-A92BEC8D60BA}" dt="2024-04-29T17:30:11.380" v="1065" actId="1076"/>
          <ac:spMkLst>
            <pc:docMk/>
            <pc:sldMk cId="794462224" sldId="267"/>
            <ac:spMk id="5" creationId="{A4167260-20C0-CE19-E368-035FE56515C3}"/>
          </ac:spMkLst>
        </pc:spChg>
        <pc:spChg chg="del">
          <ac:chgData name="vasu ch" userId="04b5050e631eb460" providerId="LiveId" clId="{AEBFF76D-B06E-40AA-BDE1-A92BEC8D60BA}" dt="2024-04-29T17:30:49.272" v="1076" actId="478"/>
          <ac:spMkLst>
            <pc:docMk/>
            <pc:sldMk cId="794462224" sldId="267"/>
            <ac:spMk id="6" creationId="{674E1F8B-66C1-CF63-8897-B12FE6FB1176}"/>
          </ac:spMkLst>
        </pc:spChg>
        <pc:picChg chg="del">
          <ac:chgData name="vasu ch" userId="04b5050e631eb460" providerId="LiveId" clId="{AEBFF76D-B06E-40AA-BDE1-A92BEC8D60BA}" dt="2024-04-29T17:30:50.441" v="1077" actId="478"/>
          <ac:picMkLst>
            <pc:docMk/>
            <pc:sldMk cId="794462224" sldId="267"/>
            <ac:picMk id="5122" creationId="{C9D2279D-B36D-C739-E74F-6DC7D818DA1F}"/>
          </ac:picMkLst>
        </pc:picChg>
      </pc:sldChg>
      <pc:sldChg chg="addSp delSp modSp add mod delAnim">
        <pc:chgData name="vasu ch" userId="04b5050e631eb460" providerId="LiveId" clId="{AEBFF76D-B06E-40AA-BDE1-A92BEC8D60BA}" dt="2024-04-29T17:30:16.435" v="1067" actId="478"/>
        <pc:sldMkLst>
          <pc:docMk/>
          <pc:sldMk cId="2967656708" sldId="268"/>
        </pc:sldMkLst>
        <pc:spChg chg="add">
          <ac:chgData name="vasu ch" userId="04b5050e631eb460" providerId="LiveId" clId="{AEBFF76D-B06E-40AA-BDE1-A92BEC8D60BA}" dt="2024-04-29T15:47:16.199" v="546"/>
          <ac:spMkLst>
            <pc:docMk/>
            <pc:sldMk cId="2967656708" sldId="268"/>
            <ac:spMk id="4" creationId="{8A8B0B01-C592-BC87-F0BE-3EF846FFAE86}"/>
          </ac:spMkLst>
        </pc:spChg>
        <pc:spChg chg="mod">
          <ac:chgData name="vasu ch" userId="04b5050e631eb460" providerId="LiveId" clId="{AEBFF76D-B06E-40AA-BDE1-A92BEC8D60BA}" dt="2024-04-29T17:14:52.582" v="861" actId="1076"/>
          <ac:spMkLst>
            <pc:docMk/>
            <pc:sldMk cId="2967656708" sldId="268"/>
            <ac:spMk id="5" creationId="{A4167260-20C0-CE19-E368-035FE56515C3}"/>
          </ac:spMkLst>
        </pc:spChg>
        <pc:spChg chg="del">
          <ac:chgData name="vasu ch" userId="04b5050e631eb460" providerId="LiveId" clId="{AEBFF76D-B06E-40AA-BDE1-A92BEC8D60BA}" dt="2024-04-29T17:30:14.702" v="1066" actId="478"/>
          <ac:spMkLst>
            <pc:docMk/>
            <pc:sldMk cId="2967656708" sldId="268"/>
            <ac:spMk id="6" creationId="{674E1F8B-66C1-CF63-8897-B12FE6FB1176}"/>
          </ac:spMkLst>
        </pc:spChg>
        <pc:spChg chg="add">
          <ac:chgData name="vasu ch" userId="04b5050e631eb460" providerId="LiveId" clId="{AEBFF76D-B06E-40AA-BDE1-A92BEC8D60BA}" dt="2024-04-29T15:55:05.586" v="794"/>
          <ac:spMkLst>
            <pc:docMk/>
            <pc:sldMk cId="2967656708" sldId="268"/>
            <ac:spMk id="7" creationId="{3330490D-8314-95F5-D4B1-32E5360A29C4}"/>
          </ac:spMkLst>
        </pc:spChg>
        <pc:picChg chg="del">
          <ac:chgData name="vasu ch" userId="04b5050e631eb460" providerId="LiveId" clId="{AEBFF76D-B06E-40AA-BDE1-A92BEC8D60BA}" dt="2024-04-29T17:30:16.435" v="1067" actId="478"/>
          <ac:picMkLst>
            <pc:docMk/>
            <pc:sldMk cId="2967656708" sldId="268"/>
            <ac:picMk id="5122" creationId="{C9D2279D-B36D-C739-E74F-6DC7D818DA1F}"/>
          </ac:picMkLst>
        </pc:picChg>
      </pc:sldChg>
      <pc:sldChg chg="addSp delSp modSp add mod delAnim">
        <pc:chgData name="vasu ch" userId="04b5050e631eb460" providerId="LiveId" clId="{AEBFF76D-B06E-40AA-BDE1-A92BEC8D60BA}" dt="2024-04-29T17:30:41.038" v="1073" actId="478"/>
        <pc:sldMkLst>
          <pc:docMk/>
          <pc:sldMk cId="594012354" sldId="269"/>
        </pc:sldMkLst>
        <pc:spChg chg="mod">
          <ac:chgData name="vasu ch" userId="04b5050e631eb460" providerId="LiveId" clId="{AEBFF76D-B06E-40AA-BDE1-A92BEC8D60BA}" dt="2024-04-29T15:55:30.952" v="819" actId="14100"/>
          <ac:spMkLst>
            <pc:docMk/>
            <pc:sldMk cId="594012354" sldId="269"/>
            <ac:spMk id="2" creationId="{65C23272-AE30-D262-4484-19F93C1DEEC5}"/>
          </ac:spMkLst>
        </pc:spChg>
        <pc:spChg chg="del mod">
          <ac:chgData name="vasu ch" userId="04b5050e631eb460" providerId="LiveId" clId="{AEBFF76D-B06E-40AA-BDE1-A92BEC8D60BA}" dt="2024-04-29T15:55:31.785" v="821"/>
          <ac:spMkLst>
            <pc:docMk/>
            <pc:sldMk cId="594012354" sldId="269"/>
            <ac:spMk id="5" creationId="{A4167260-20C0-CE19-E368-035FE56515C3}"/>
          </ac:spMkLst>
        </pc:spChg>
        <pc:spChg chg="del">
          <ac:chgData name="vasu ch" userId="04b5050e631eb460" providerId="LiveId" clId="{AEBFF76D-B06E-40AA-BDE1-A92BEC8D60BA}" dt="2024-04-29T17:30:39.992" v="1072" actId="478"/>
          <ac:spMkLst>
            <pc:docMk/>
            <pc:sldMk cId="594012354" sldId="269"/>
            <ac:spMk id="6" creationId="{674E1F8B-66C1-CF63-8897-B12FE6FB1176}"/>
          </ac:spMkLst>
        </pc:spChg>
        <pc:spChg chg="add mod">
          <ac:chgData name="vasu ch" userId="04b5050e631eb460" providerId="LiveId" clId="{AEBFF76D-B06E-40AA-BDE1-A92BEC8D60BA}" dt="2024-04-29T17:14:46.493" v="860" actId="1076"/>
          <ac:spMkLst>
            <pc:docMk/>
            <pc:sldMk cId="594012354" sldId="269"/>
            <ac:spMk id="7" creationId="{6D28C47A-1680-15F1-B29C-D68C493F4940}"/>
          </ac:spMkLst>
        </pc:spChg>
        <pc:spChg chg="add">
          <ac:chgData name="vasu ch" userId="04b5050e631eb460" providerId="LiveId" clId="{AEBFF76D-B06E-40AA-BDE1-A92BEC8D60BA}" dt="2024-04-29T15:56:30.314" v="831"/>
          <ac:spMkLst>
            <pc:docMk/>
            <pc:sldMk cId="594012354" sldId="269"/>
            <ac:spMk id="8" creationId="{FAD78465-1F98-2E49-135C-51AED6AE8794}"/>
          </ac:spMkLst>
        </pc:spChg>
        <pc:picChg chg="del">
          <ac:chgData name="vasu ch" userId="04b5050e631eb460" providerId="LiveId" clId="{AEBFF76D-B06E-40AA-BDE1-A92BEC8D60BA}" dt="2024-04-29T17:30:41.038" v="1073" actId="478"/>
          <ac:picMkLst>
            <pc:docMk/>
            <pc:sldMk cId="594012354" sldId="269"/>
            <ac:picMk id="5122" creationId="{C9D2279D-B36D-C739-E74F-6DC7D818DA1F}"/>
          </ac:picMkLst>
        </pc:picChg>
      </pc:sldChg>
      <pc:sldChg chg="addSp delSp modSp add mod delAnim">
        <pc:chgData name="vasu ch" userId="04b5050e631eb460" providerId="LiveId" clId="{AEBFF76D-B06E-40AA-BDE1-A92BEC8D60BA}" dt="2024-04-29T17:30:46.198" v="1075" actId="478"/>
        <pc:sldMkLst>
          <pc:docMk/>
          <pc:sldMk cId="643096068" sldId="270"/>
        </pc:sldMkLst>
        <pc:spChg chg="mod">
          <ac:chgData name="vasu ch" userId="04b5050e631eb460" providerId="LiveId" clId="{AEBFF76D-B06E-40AA-BDE1-A92BEC8D60BA}" dt="2024-04-29T17:15:19.792" v="864"/>
          <ac:spMkLst>
            <pc:docMk/>
            <pc:sldMk cId="643096068" sldId="270"/>
            <ac:spMk id="2" creationId="{65C23272-AE30-D262-4484-19F93C1DEEC5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4" creationId="{7DA532E9-E51A-EB16-04D5-87A6A9D992C0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5" creationId="{0FFD5469-D694-6646-C674-9826EA8A8DA2}"/>
          </ac:spMkLst>
        </pc:spChg>
        <pc:spChg chg="del">
          <ac:chgData name="vasu ch" userId="04b5050e631eb460" providerId="LiveId" clId="{AEBFF76D-B06E-40AA-BDE1-A92BEC8D60BA}" dt="2024-04-29T17:30:45.017" v="1074" actId="478"/>
          <ac:spMkLst>
            <pc:docMk/>
            <pc:sldMk cId="643096068" sldId="270"/>
            <ac:spMk id="6" creationId="{674E1F8B-66C1-CF63-8897-B12FE6FB1176}"/>
          </ac:spMkLst>
        </pc:spChg>
        <pc:spChg chg="mod">
          <ac:chgData name="vasu ch" userId="04b5050e631eb460" providerId="LiveId" clId="{AEBFF76D-B06E-40AA-BDE1-A92BEC8D60BA}" dt="2024-04-29T17:24:14.655" v="1026" actId="20577"/>
          <ac:spMkLst>
            <pc:docMk/>
            <pc:sldMk cId="643096068" sldId="270"/>
            <ac:spMk id="7" creationId="{6D28C47A-1680-15F1-B29C-D68C493F4940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8" creationId="{A984BB4C-D575-FEB0-4FA2-A0603ECA1E90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9" creationId="{5D6031B3-A30B-3C1B-2B7A-CDE0ED6809DD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10" creationId="{3CED813E-A5DB-FAD0-09B6-A15C2AF01144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11" creationId="{C3E21D0C-6EE2-0641-BC42-5DA5E235DE86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12" creationId="{217CA76F-271D-BB45-F2AA-3EA861EF1924}"/>
          </ac:spMkLst>
        </pc:spChg>
        <pc:spChg chg="add">
          <ac:chgData name="vasu ch" userId="04b5050e631eb460" providerId="LiveId" clId="{AEBFF76D-B06E-40AA-BDE1-A92BEC8D60BA}" dt="2024-04-29T17:15:10.200" v="863"/>
          <ac:spMkLst>
            <pc:docMk/>
            <pc:sldMk cId="643096068" sldId="270"/>
            <ac:spMk id="13" creationId="{5CE8CB1F-879E-B967-CE45-6D1DE02C35BC}"/>
          </ac:spMkLst>
        </pc:spChg>
        <pc:spChg chg="add">
          <ac:chgData name="vasu ch" userId="04b5050e631eb460" providerId="LiveId" clId="{AEBFF76D-B06E-40AA-BDE1-A92BEC8D60BA}" dt="2024-04-29T17:17:29.061" v="869"/>
          <ac:spMkLst>
            <pc:docMk/>
            <pc:sldMk cId="643096068" sldId="270"/>
            <ac:spMk id="14" creationId="{8423D9F0-CA48-8B03-CCE5-71C94AF054DD}"/>
          </ac:spMkLst>
        </pc:spChg>
        <pc:picChg chg="del">
          <ac:chgData name="vasu ch" userId="04b5050e631eb460" providerId="LiveId" clId="{AEBFF76D-B06E-40AA-BDE1-A92BEC8D60BA}" dt="2024-04-29T17:30:46.198" v="1075" actId="478"/>
          <ac:picMkLst>
            <pc:docMk/>
            <pc:sldMk cId="643096068" sldId="270"/>
            <ac:picMk id="5122" creationId="{C9D2279D-B36D-C739-E74F-6DC7D818DA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A847-4615-FA58-CACF-27B34857F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1CB31-59C3-7F7A-1200-A316C8CD3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5807-0513-1BB8-B37D-C7071EE5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3F45-743C-1781-21ED-6A54B12D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7F937-1672-8826-E488-888BAEE5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33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D1DC-6EB3-EE10-0081-EECB63E3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95A00-439F-D142-F683-66F90A352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9AE01-B24E-565B-7615-2DF0B611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2FB9C-63DA-5B85-116D-41CD048A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945A-546E-7E39-40DE-38F4549F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97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225F7-67BC-A45A-E6DF-B584AB84B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0DEC9-B4A3-02D5-A110-CF0B983C9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64DF-F7CD-62CB-57BC-4A945919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2CD9-2DE0-D382-E586-176AF11F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6ED58-7E67-C841-7E74-A480AA08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9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56E4-B5EF-9227-6CB7-0D842BE3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36A8-B748-762E-0578-554FC2C0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9692-D13B-E548-E9F2-F6ADBFDB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7910B-4340-FC7A-A2E9-A38EB335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7A0D-BA3A-A9C9-40C2-7A2BF8ED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87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8B7D9-3163-852F-3BAA-5713DD8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C5DD-63A6-511A-4E03-5BDA97EB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A380-927E-5F6E-3ADD-F2068C17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AA38-5099-89A7-A805-3697749C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0FFE-3DB3-C462-0E16-24267A8D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48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F803-00AC-E4A4-F3A2-1E5B7CFE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15AEC-9EF8-B35F-E153-D3BEB8FC3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D8FBF-CCEA-3D29-D0B6-764F6D4C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1EDD6-9CAD-059D-38E5-CF254D05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81D1F-1F79-FE83-E37D-D4876C1A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98C29-8BF6-B1C8-0F7C-818F1165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7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CAA2-84CB-28ED-1215-F8102788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AB845-FA98-E7FB-7E96-79354D03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42A29-C866-A32A-3CA5-AEB7715EE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6FBD7-DA58-73A9-97B4-97319A1BA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900152-D5A8-8945-C4AC-C03E75D27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9A3E8-E606-4528-34F1-5E69DBD4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363E8-9CBC-48E1-A832-73A20448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63A81-5C9E-1674-593C-B45FFF7D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42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0AB3-9465-56BB-FF94-2FD45C45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84CDE7-8601-C499-2FC5-28292E31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DFC8B-B4CF-BB65-5632-C35AF2E4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7FC5D-5FB1-277D-5CEE-EC177BBF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40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B2C070-CA4A-6967-CC29-C6FD63EA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2595F-1D95-1426-0D88-15D0CEC0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D25F5-AE0B-BAAE-8F0F-CA4F73A2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7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4340-173F-3BD5-4F5F-7E06AC0E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A70D-8452-136D-271F-370B2649C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58436-C529-7335-FBD1-9123567AA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D9331-8993-2D23-3258-904D222E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BB56C-F4E5-6BF5-7635-EF1B31E3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BF8CF-F240-8857-FFE9-3F8304C4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0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53F-98C1-E23C-9816-1481C7B8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81D68-83FB-B22D-4A80-E57097CA6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E651-A79D-79A4-4593-011907F7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D85F3-A091-5007-D892-4F838F2F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B7081-BF1C-7180-4F54-97AFD122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58FA7-50D0-FB73-3DB2-6134602C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5475A7-7B62-504F-7CF8-7E21EBAF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F49C0-36EB-2379-0A5E-29BC827AF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6DBA-F12D-6FEE-1213-605A8B2D2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72B8-D3C7-4E36-A1C1-DABF2FFCE885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0DEA-2245-D7B9-0246-38D311DD4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A10D-B698-19B5-0F6F-95C3BE29D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4DB19-FA12-4514-904B-B25B829BC2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9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your.email@example.com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 Are GitOps Principles? | Harness">
            <a:extLst>
              <a:ext uri="{FF2B5EF4-FFF2-40B4-BE49-F238E27FC236}">
                <a16:creationId xmlns:a16="http://schemas.microsoft.com/office/drawing/2014/main" id="{73DC2DE9-2E4F-64BF-ABCC-21FC3296E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5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3" y="504825"/>
            <a:ext cx="404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Pull , Push , Branch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67260-20C0-CE19-E368-035FE56515C3}"/>
              </a:ext>
            </a:extLst>
          </p:cNvPr>
          <p:cNvSpPr txBox="1"/>
          <p:nvPr/>
        </p:nvSpPr>
        <p:spPr>
          <a:xfrm>
            <a:off x="980289" y="1373521"/>
            <a:ext cx="10248899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continue working on our new branch created on local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Ensure your code is up-to-date , if not pull branch , and then we can see our branch on GitHub.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use the -a option to see all local and remote branches –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branch –a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branch –r : remote branches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reate a new local branch, and push that to GitHub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- 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checkout -b </a:t>
            </a:r>
            <a:r>
              <a:rPr lang="en-IN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newBranch</a:t>
            </a:r>
            <a:endParaRPr lang="en-IN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highlight>
                  <a:srgbClr val="FDFDFD"/>
                </a:highlight>
                <a:latin typeface="Consolas" panose="020B0609020204030204" pitchFamily="49" charset="0"/>
              </a:rPr>
              <a:t>Check git status – we can see modified , but not added staging area.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– to add it to staging area , 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git commit –m 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to save changes and then </a:t>
            </a:r>
            <a:r>
              <a:rPr lang="en-IN" b="0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git push -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from our local Git repository, to GitHub, where everyone can see the changes</a:t>
            </a:r>
            <a:endParaRPr lang="en-IN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highlight>
                <a:srgbClr val="FDFDFD"/>
              </a:highlight>
              <a:latin typeface="Consolas" panose="020B0609020204030204" pitchFamily="49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5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3" y="504825"/>
            <a:ext cx="441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Merge and Pull Request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C47A-1680-15F1-B29C-D68C493F4940}"/>
              </a:ext>
            </a:extLst>
          </p:cNvPr>
          <p:cNvSpPr txBox="1"/>
          <p:nvPr/>
        </p:nvSpPr>
        <p:spPr>
          <a:xfrm>
            <a:off x="1133572" y="1417172"/>
            <a:ext cx="813297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 GitHub, we can now see the changes and merge them into the master branch if we approve it.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If you click the "Compare &amp; pull request", you can go through the changes made and new files added.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If the changes look good, you can go forward, creating a pull request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pull request is how you propose changes. Get someone to review your changes or pull your contribution and merge it into their branch.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The pull request will record the changes, which means you can go through them later to figure out the changes made.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you can delete the now unused branch by clicking "Delete branch".</a:t>
            </a:r>
          </a:p>
        </p:txBody>
      </p:sp>
    </p:spTree>
    <p:extLst>
      <p:ext uri="{BB962C8B-B14F-4D97-AF65-F5344CB8AC3E}">
        <p14:creationId xmlns:p14="http://schemas.microsoft.com/office/powerpoint/2010/main" val="594012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3" y="504825"/>
            <a:ext cx="4413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Git GitHub Fork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8C47A-1680-15F1-B29C-D68C493F4940}"/>
              </a:ext>
            </a:extLst>
          </p:cNvPr>
          <p:cNvSpPr txBox="1"/>
          <p:nvPr/>
        </p:nvSpPr>
        <p:spPr>
          <a:xfrm>
            <a:off x="1133570" y="1417172"/>
            <a:ext cx="9839229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fork is a copy of a repository. This is useful when you want to contribute to someone else's project or start your own project based on theirs.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fork is not a command in Git, but something offered in GitHub and other repository hosts.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Now we have our own fork, but only on GitHub. We also want a clone on our local Git to keep working on it.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clone is a full copy of a repository, including all logging and versions of files.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– git clone 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</a:rPr>
              <a:t>URL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we have a full copy of a repository, whose origin we are not allowed to make changes to.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git remote add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myrepoName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URL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- add a new remote repository named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myrepoName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to your local Git repository.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Git remote –v lists all remote repos connected to your local repo.</a:t>
            </a:r>
          </a:p>
        </p:txBody>
      </p:sp>
    </p:spTree>
    <p:extLst>
      <p:ext uri="{BB962C8B-B14F-4D97-AF65-F5344CB8AC3E}">
        <p14:creationId xmlns:p14="http://schemas.microsoft.com/office/powerpoint/2010/main" val="643096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4" y="504825"/>
            <a:ext cx="309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Online Git Repositories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67260-20C0-CE19-E368-035FE56515C3}"/>
              </a:ext>
            </a:extLst>
          </p:cNvPr>
          <p:cNvSpPr txBox="1"/>
          <p:nvPr/>
        </p:nvSpPr>
        <p:spPr>
          <a:xfrm>
            <a:off x="914302" y="1241545"/>
            <a:ext cx="10248899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GitHub: </a:t>
            </a:r>
            <a:r>
              <a:rPr lang="en-IN" dirty="0"/>
              <a:t>Largest and most popular Git repository hosting platform with robust collaboration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GitLab: </a:t>
            </a:r>
            <a:r>
              <a:rPr lang="en-IN" dirty="0"/>
              <a:t>Web-based Git repository manager with integrated CI/CD pipelines and project management tools.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Bitbucket: </a:t>
            </a:r>
            <a:r>
              <a:rPr lang="en-IN" dirty="0"/>
              <a:t>Supports Git and Mercurial repositories with integration to other Atlassian products like Jira.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Azure Repos: </a:t>
            </a:r>
            <a:r>
              <a:rPr lang="en-IN" dirty="0"/>
              <a:t>Microsoft's Git repository hosting service with seamless integration to Azure Pipelines.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AWS </a:t>
            </a:r>
            <a:r>
              <a:rPr lang="en-IN" b="1" i="1" dirty="0" err="1">
                <a:solidFill>
                  <a:srgbClr val="0070C0"/>
                </a:solidFill>
              </a:rPr>
              <a:t>CodeCommit</a:t>
            </a:r>
            <a:r>
              <a:rPr lang="en-IN" b="1" i="1" dirty="0">
                <a:solidFill>
                  <a:srgbClr val="0070C0"/>
                </a:solidFill>
              </a:rPr>
              <a:t>: </a:t>
            </a:r>
            <a:r>
              <a:rPr lang="en-IN" dirty="0"/>
              <a:t>Fully managed Git hosting service provided by Amazon Web Services (AWS).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 err="1">
                <a:solidFill>
                  <a:srgbClr val="0070C0"/>
                </a:solidFill>
              </a:rPr>
              <a:t>SourceForge</a:t>
            </a:r>
            <a:r>
              <a:rPr lang="en-IN" b="1" i="1" dirty="0">
                <a:solidFill>
                  <a:srgbClr val="0070C0"/>
                </a:solidFill>
              </a:rPr>
              <a:t>: </a:t>
            </a:r>
            <a:r>
              <a:rPr lang="en-IN" dirty="0"/>
              <a:t>Open-source platform offering Git repository hosting along with project management tools.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Google Cloud Source Repositories: </a:t>
            </a:r>
            <a:r>
              <a:rPr lang="en-IN" dirty="0"/>
              <a:t>Scalable and private Git repository hosting integrated with Google Cloud Platform (GCP) services.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 err="1">
                <a:solidFill>
                  <a:srgbClr val="0070C0"/>
                </a:solidFill>
              </a:rPr>
              <a:t>Codeberg</a:t>
            </a:r>
            <a:r>
              <a:rPr lang="en-IN" b="1" i="1" dirty="0">
                <a:solidFill>
                  <a:srgbClr val="0070C0"/>
                </a:solidFill>
              </a:rPr>
              <a:t>: </a:t>
            </a:r>
            <a:r>
              <a:rPr lang="en-IN" dirty="0"/>
              <a:t>Non-profit Git hosting platform focused on privacy and user freedom.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 err="1">
                <a:solidFill>
                  <a:srgbClr val="0070C0"/>
                </a:solidFill>
              </a:rPr>
              <a:t>Gitea</a:t>
            </a:r>
            <a:r>
              <a:rPr lang="en-IN" b="1" i="1" dirty="0">
                <a:solidFill>
                  <a:srgbClr val="0070C0"/>
                </a:solidFill>
              </a:rPr>
              <a:t>: </a:t>
            </a:r>
            <a:r>
              <a:rPr lang="en-IN" dirty="0"/>
              <a:t>Lightweight and easy-to-use self-hosted Git service written in Go.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 err="1">
                <a:solidFill>
                  <a:srgbClr val="0070C0"/>
                </a:solidFill>
              </a:rPr>
              <a:t>GitKraken</a:t>
            </a:r>
            <a:r>
              <a:rPr lang="en-IN" b="1" i="1" dirty="0">
                <a:solidFill>
                  <a:srgbClr val="0070C0"/>
                </a:solidFill>
              </a:rPr>
              <a:t> Glo Boards: </a:t>
            </a:r>
            <a:r>
              <a:rPr lang="en-IN" dirty="0"/>
              <a:t>Kanban-style project management integrated with Git repositories by </a:t>
            </a:r>
            <a:r>
              <a:rPr lang="en-IN" dirty="0" err="1"/>
              <a:t>GitKraken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462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5" y="50482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 descr="GitKraken Logo PNG Transparent &amp; SVG Vector - Freebie Supply">
            <a:extLst>
              <a:ext uri="{FF2B5EF4-FFF2-40B4-BE49-F238E27FC236}">
                <a16:creationId xmlns:a16="http://schemas.microsoft.com/office/drawing/2014/main" id="{E7CE07A7-A808-9F94-FDE3-B2A6B2AAF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839" y="2842115"/>
            <a:ext cx="1858969" cy="162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&quot;SourceTree&quot; Icon - Download for free – Iconduck">
            <a:extLst>
              <a:ext uri="{FF2B5EF4-FFF2-40B4-BE49-F238E27FC236}">
                <a16:creationId xmlns:a16="http://schemas.microsoft.com/office/drawing/2014/main" id="{7AD25728-794E-39AD-C761-C4259256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980" y="2752120"/>
            <a:ext cx="1436892" cy="180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5B04D92-84E5-18BE-AD4F-28552CD1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144" y="2782529"/>
            <a:ext cx="3148838" cy="18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it, tower, logo Ikon di Vector Logo">
            <a:extLst>
              <a:ext uri="{FF2B5EF4-FFF2-40B4-BE49-F238E27FC236}">
                <a16:creationId xmlns:a16="http://schemas.microsoft.com/office/drawing/2014/main" id="{3FBF5C72-9C8A-FACF-0EF5-1681B849A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252" y="2829232"/>
            <a:ext cx="1769806" cy="176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C1DB8C-25F9-EC49-59CF-170A8AE263E4}"/>
              </a:ext>
            </a:extLst>
          </p:cNvPr>
          <p:cNvSpPr txBox="1"/>
          <p:nvPr/>
        </p:nvSpPr>
        <p:spPr>
          <a:xfrm>
            <a:off x="4354768" y="1394645"/>
            <a:ext cx="3550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Guess the Logo</a:t>
            </a:r>
            <a:endParaRPr lang="en-IN" sz="3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8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5" y="50482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1A46A-4392-2B0C-E412-05539DA23577}"/>
              </a:ext>
            </a:extLst>
          </p:cNvPr>
          <p:cNvSpPr txBox="1"/>
          <p:nvPr/>
        </p:nvSpPr>
        <p:spPr>
          <a:xfrm>
            <a:off x="1181099" y="1236613"/>
            <a:ext cx="7134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Git is a distributed version control system designed for tracking changes in source code during software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Developed by Linus Torvalds in 2005, initially to manage the Linux kernel development.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Used to work collaboratively over a team , track code changes.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21277-960A-7E17-2FAB-460FC9C1FD81}"/>
              </a:ext>
            </a:extLst>
          </p:cNvPr>
          <p:cNvSpPr txBox="1"/>
          <p:nvPr/>
        </p:nvSpPr>
        <p:spPr>
          <a:xfrm>
            <a:off x="800100" y="3200400"/>
            <a:ext cx="255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vs </a:t>
            </a:r>
            <a:r>
              <a:rPr lang="en-US" sz="2400" dirty="0" err="1"/>
              <a:t>Github</a:t>
            </a:r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FE73A2-F90F-4D68-1166-488DD446CEF1}"/>
              </a:ext>
            </a:extLst>
          </p:cNvPr>
          <p:cNvSpPr/>
          <p:nvPr/>
        </p:nvSpPr>
        <p:spPr>
          <a:xfrm>
            <a:off x="704850" y="3200400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E3BCF-B39F-0EB5-8A8B-8E7694DB2A1E}"/>
              </a:ext>
            </a:extLst>
          </p:cNvPr>
          <p:cNvSpPr txBox="1"/>
          <p:nvPr/>
        </p:nvSpPr>
        <p:spPr>
          <a:xfrm>
            <a:off x="1171574" y="3817888"/>
            <a:ext cx="814387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Git: The version control system itself, installed locally on a developer's machine.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GitHub: A web-based platform built around Git, providing a hosting service for Git repositories and additional collaboration features.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Git manages the versioning of code, while GitHub adds features like issue tracking, pull requests, project management tools, and team collaboration.</a:t>
            </a:r>
          </a:p>
        </p:txBody>
      </p:sp>
      <p:pic>
        <p:nvPicPr>
          <p:cNvPr id="4098" name="Picture 2" descr="To all pillakay bondhas : r/Ni_Bondha">
            <a:extLst>
              <a:ext uri="{FF2B5EF4-FFF2-40B4-BE49-F238E27FC236}">
                <a16:creationId xmlns:a16="http://schemas.microsoft.com/office/drawing/2014/main" id="{5732B050-EE74-BB4D-52A2-AAC825975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5"/>
          <a:stretch/>
        </p:blipFill>
        <p:spPr bwMode="auto">
          <a:xfrm>
            <a:off x="7991783" y="2345812"/>
            <a:ext cx="3669275" cy="150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590D04-A455-BCE6-5582-D6CFAFD3677C}"/>
              </a:ext>
            </a:extLst>
          </p:cNvPr>
          <p:cNvSpPr/>
          <p:nvPr/>
        </p:nvSpPr>
        <p:spPr>
          <a:xfrm>
            <a:off x="7865806" y="2084439"/>
            <a:ext cx="3952568" cy="18386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decel="100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5" y="504825"/>
            <a:ext cx="1809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- Setup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CF8737-CE5F-34DA-FAF2-F40DECFB088E}"/>
              </a:ext>
            </a:extLst>
          </p:cNvPr>
          <p:cNvSpPr txBox="1"/>
          <p:nvPr/>
        </p:nvSpPr>
        <p:spPr>
          <a:xfrm>
            <a:off x="1111044" y="1395022"/>
            <a:ext cx="11012130" cy="336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Verdana" panose="020B0604030504040204" pitchFamily="34" charset="0"/>
              </a:rPr>
              <a:t>D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ownload Git for free from the following website: </a:t>
            </a:r>
            <a:r>
              <a:rPr lang="en-US" b="0" i="0" dirty="0">
                <a:effectLst/>
                <a:highlight>
                  <a:srgbClr val="FFFFFF"/>
                </a:highlight>
                <a:latin typeface="Verdana" panose="020B0604030504040204" pitchFamily="34" charset="0"/>
                <a:hlinkClick r:id="rId2"/>
              </a:rPr>
              <a:t>https://www.git-scm.com/</a:t>
            </a:r>
            <a:endParaRPr lang="en-US" b="0" i="0" dirty="0">
              <a:effectLst/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For Windows : Download Git Bash </a:t>
            </a:r>
          </a:p>
          <a:p>
            <a:pPr>
              <a:lnSpc>
                <a:spcPct val="150000"/>
              </a:lnSpc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After installation , Configure Git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Open a terminal/command prompt.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Set your username and email: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git config --global user.name "Your Name"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git config --global </a:t>
            </a:r>
            <a:r>
              <a:rPr lang="en-US" dirty="0" err="1">
                <a:highlight>
                  <a:srgbClr val="FFFFFF"/>
                </a:highlight>
                <a:latin typeface="Verdana" panose="020B0604030504040204" pitchFamily="34" charset="0"/>
              </a:rPr>
              <a:t>user.email</a:t>
            </a: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</a:rPr>
              <a:t> </a:t>
            </a:r>
            <a:r>
              <a:rPr lang="en-US" dirty="0">
                <a:highlight>
                  <a:srgbClr val="FFFFFF"/>
                </a:highlight>
                <a:latin typeface="Verdana" panose="020B0604030504040204" pitchFamily="34" charset="0"/>
                <a:hlinkClick r:id="rId3"/>
              </a:rPr>
              <a:t>your.email@example.com</a:t>
            </a:r>
            <a:endParaRPr lang="en-IN" dirty="0"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IN" dirty="0">
                <a:highlight>
                  <a:srgbClr val="FFFFFF"/>
                </a:highlight>
                <a:latin typeface="Verdana" panose="020B0604030504040204" pitchFamily="34" charset="0"/>
              </a:rPr>
              <a:t>Make a directory&gt;Project folder then Initialize git  by git </a:t>
            </a:r>
            <a:r>
              <a:rPr lang="en-IN" dirty="0" err="1">
                <a:highlight>
                  <a:srgbClr val="FFFFFF"/>
                </a:highlight>
                <a:latin typeface="Verdana" panose="020B0604030504040204" pitchFamily="34" charset="0"/>
              </a:rPr>
              <a:t>init</a:t>
            </a:r>
            <a:r>
              <a:rPr lang="en-IN" dirty="0">
                <a:highlight>
                  <a:srgbClr val="FFFFFF"/>
                </a:highlight>
                <a:latin typeface="Verdana" panose="020B0604030504040204" pitchFamily="34" charset="0"/>
              </a:rPr>
              <a:t> – creates a new repository </a:t>
            </a:r>
            <a:endParaRPr lang="en-US" dirty="0">
              <a:highlight>
                <a:srgbClr val="FFFFFF"/>
              </a:highlight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5" y="50482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Basic Git Commands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8F16E9-FC67-5AC2-F8F3-224EA2B1C88C}"/>
              </a:ext>
            </a:extLst>
          </p:cNvPr>
          <p:cNvSpPr txBox="1"/>
          <p:nvPr/>
        </p:nvSpPr>
        <p:spPr>
          <a:xfrm>
            <a:off x="966737" y="951957"/>
            <a:ext cx="10835621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</a:t>
            </a:r>
            <a:r>
              <a:rPr lang="en-US" i="1" dirty="0" err="1">
                <a:solidFill>
                  <a:srgbClr val="00B050"/>
                </a:solidFill>
              </a:rPr>
              <a:t>init</a:t>
            </a:r>
            <a:r>
              <a:rPr lang="en-US" i="1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Initializes a new Git repository in the current directory.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add: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Adds changes in the working directory to the staging area, preparing them for the next commit.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commit: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Records changes to the repository, creating a snapshot of the staged changes.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push: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Uploads local repository content to a remote repository, usually hosted on a service like GitHub.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pull: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Fetches changes from a remote repository and merges them into the local repository.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clone: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Creates a local copy of a remote repository.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branch: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-Lists, creates, or deletes branches within the repository.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merge: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Combines changes from one branch into another.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checkout: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-Switches branches or restores working tree files to a specific state.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i="1" dirty="0">
                <a:solidFill>
                  <a:srgbClr val="00B050"/>
                </a:solidFill>
              </a:rPr>
              <a:t>git status: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Displays the current state of the working directory and the staging area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57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4" y="504825"/>
            <a:ext cx="2790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Workflow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 descr="Git Commands - Cloud Studio">
            <a:extLst>
              <a:ext uri="{FF2B5EF4-FFF2-40B4-BE49-F238E27FC236}">
                <a16:creationId xmlns:a16="http://schemas.microsoft.com/office/drawing/2014/main" id="{C7EB175B-E483-AEA4-0562-D5EDE1996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8"/>
          <a:stretch/>
        </p:blipFill>
        <p:spPr bwMode="auto">
          <a:xfrm>
            <a:off x="1809750" y="1204914"/>
            <a:ext cx="8496300" cy="5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32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5" y="504825"/>
            <a:ext cx="2227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 Branching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E7C7F-A93D-74F4-9A59-33CDADAFB5D6}"/>
              </a:ext>
            </a:extLst>
          </p:cNvPr>
          <p:cNvSpPr txBox="1"/>
          <p:nvPr/>
        </p:nvSpPr>
        <p:spPr>
          <a:xfrm>
            <a:off x="865237" y="1474692"/>
            <a:ext cx="10599175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In Git, a branch is a new/separate version of the </a:t>
            </a:r>
            <a:r>
              <a:rPr lang="en-IN" b="1" i="1" dirty="0">
                <a:solidFill>
                  <a:srgbClr val="0070C0"/>
                </a:solidFill>
              </a:rPr>
              <a:t>main repository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i="1" dirty="0">
                <a:solidFill>
                  <a:srgbClr val="0070C0"/>
                </a:solidFill>
              </a:rPr>
              <a:t>a lightweight movable </a:t>
            </a:r>
            <a:r>
              <a:rPr lang="en-IN" dirty="0"/>
              <a:t>pointer to a commit. When you create a branch, you're essentially creating a new line of development that diverges from the main codebase (often referred to as the </a:t>
            </a:r>
            <a:r>
              <a:rPr lang="en-IN" b="1" i="1" dirty="0">
                <a:solidFill>
                  <a:srgbClr val="0070C0"/>
                </a:solidFill>
              </a:rPr>
              <a:t>"master" branch</a:t>
            </a:r>
            <a:r>
              <a:rPr lang="en-IN" dirty="0"/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Isolation: </a:t>
            </a:r>
            <a:r>
              <a:rPr lang="en-IN" dirty="0"/>
              <a:t>Branches allow developers to work on new features, bug fixes, or experiments without affecting the main codebase until the changes are ready to be merged.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dirty="0"/>
              <a:t>Parallel Development</a:t>
            </a:r>
            <a:r>
              <a:rPr lang="en-IN" dirty="0"/>
              <a:t>: Multiple developers can work on different features simultaneously by creating separate branches, which can then be merged back into the main codebase when complete.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git branch new-feature </a:t>
            </a:r>
            <a:r>
              <a:rPr lang="en-IN" dirty="0"/>
              <a:t>- Create a Branch: Use the git branch command to create a new branch based on the current state of the repository.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b="1" i="1" dirty="0">
                <a:solidFill>
                  <a:srgbClr val="0070C0"/>
                </a:solidFill>
              </a:rPr>
              <a:t>git checkout new-feature </a:t>
            </a:r>
            <a:r>
              <a:rPr lang="en-IN" dirty="0"/>
              <a:t>- Switch Branches: Use the git checkout command to switch between branches.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9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3" y="419100"/>
            <a:ext cx="8009297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Relationship between Pull Requests and Merge Conflicts: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4A587-3381-CF39-CD45-87C19C92DA84}"/>
              </a:ext>
            </a:extLst>
          </p:cNvPr>
          <p:cNvSpPr txBox="1"/>
          <p:nvPr/>
        </p:nvSpPr>
        <p:spPr>
          <a:xfrm>
            <a:off x="809626" y="1377443"/>
            <a:ext cx="1019175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70C0"/>
                </a:solidFill>
              </a:rPr>
              <a:t>Pull requests (PRs) </a:t>
            </a:r>
            <a:r>
              <a:rPr lang="en-US" dirty="0"/>
              <a:t>and </a:t>
            </a:r>
            <a:r>
              <a:rPr lang="en-US" b="1" i="1" dirty="0">
                <a:solidFill>
                  <a:srgbClr val="0070C0"/>
                </a:solidFill>
              </a:rPr>
              <a:t>merge conflicts </a:t>
            </a:r>
            <a:r>
              <a:rPr lang="en-US" dirty="0"/>
              <a:t>are both related to the process of integrating changes from one branch into another in a Git repository, typically when collaborating on a project with multiple developers.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i="1" dirty="0">
                <a:solidFill>
                  <a:srgbClr val="0070C0"/>
                </a:solidFill>
              </a:rPr>
              <a:t>pull request </a:t>
            </a:r>
            <a:r>
              <a:rPr lang="en-US" dirty="0"/>
              <a:t>is a feature provided by Git hosting platforms like GitHub, GitLab, and Bitbucket, enabling developers to propose changes to a repository and request them to be reviewed and merged into another branch (often the main branch) by project maintainers or collaborators.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70C0"/>
                </a:solidFill>
              </a:rPr>
              <a:t>Merge conflicts </a:t>
            </a:r>
            <a:r>
              <a:rPr lang="en-US" dirty="0"/>
              <a:t>occur when Git is unable to automatically merge changes from different branches or commits due to Developers must resolve any merge conflicts before the pull request can be merged successfully.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Pull request review tools provided by Git hosting platforms often facilitate conflict resolution by highlighting conflicting changes and providing tools for comparing and resolving conflicts.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44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4" y="504825"/>
            <a:ext cx="309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67260-20C0-CE19-E368-035FE56515C3}"/>
              </a:ext>
            </a:extLst>
          </p:cNvPr>
          <p:cNvSpPr txBox="1"/>
          <p:nvPr/>
        </p:nvSpPr>
        <p:spPr>
          <a:xfrm>
            <a:off x="904875" y="1420654"/>
            <a:ext cx="10248899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GitHub Account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Go to 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hlinkClick r:id="rId2"/>
              </a:rPr>
              <a:t>GitHub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 and sign up for an account</a:t>
            </a:r>
            <a:br>
              <a:rPr lang="en-US" sz="1600" dirty="0"/>
            </a:b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Create a Repository on GitHub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Now that you have made a GitHub account, sign in, and create a new Repo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Public (if you want the repo to be viewable for anyone) or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Private (if you want to choose who should be able to view the repo).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Either way, you will be able to choose who can </a:t>
            </a:r>
            <a:r>
              <a:rPr 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contribute</a:t>
            </a:r>
            <a:r>
              <a:rPr 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 to the repo.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ea typeface="Verdana" panose="020B0604030504040204" pitchFamily="34" charset="0"/>
              </a:rPr>
              <a:t>Then click "Create repository".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Since we have already set up a local Git repo, we are going to push that to GitHub.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i="1" dirty="0">
                <a:solidFill>
                  <a:srgbClr val="00B050"/>
                </a:solidFill>
              </a:rPr>
              <a:t>git remote add origin URL </a:t>
            </a:r>
            <a:r>
              <a:rPr lang="en-US" sz="1600" dirty="0"/>
              <a:t>specifies that you are adding a remote repository, with the specified URL, as an origin to your local Git repo.  Now we are going to push our master branch to the origin </a:t>
            </a:r>
            <a:r>
              <a:rPr lang="en-US" sz="1600" dirty="0" err="1"/>
              <a:t>url</a:t>
            </a:r>
            <a:r>
              <a:rPr lang="en-US" sz="1600" dirty="0"/>
              <a:t>, and set it as the default remote branch.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1437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23272-AE30-D262-4484-19F93C1DEEC5}"/>
              </a:ext>
            </a:extLst>
          </p:cNvPr>
          <p:cNvSpPr txBox="1"/>
          <p:nvPr/>
        </p:nvSpPr>
        <p:spPr>
          <a:xfrm>
            <a:off x="790573" y="504825"/>
            <a:ext cx="4045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Pull , Push , Branch</a:t>
            </a:r>
            <a:endParaRPr lang="en-IN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1DBFD-1699-F35D-7689-C2B4CD409331}"/>
              </a:ext>
            </a:extLst>
          </p:cNvPr>
          <p:cNvSpPr/>
          <p:nvPr/>
        </p:nvSpPr>
        <p:spPr>
          <a:xfrm>
            <a:off x="695325" y="504825"/>
            <a:ext cx="66675" cy="504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67260-20C0-CE19-E368-035FE56515C3}"/>
              </a:ext>
            </a:extLst>
          </p:cNvPr>
          <p:cNvSpPr txBox="1"/>
          <p:nvPr/>
        </p:nvSpPr>
        <p:spPr>
          <a:xfrm>
            <a:off x="904875" y="1420654"/>
            <a:ext cx="10248899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When working as a team on a project, it is important that everyone stays up to date.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Any time you start working on a project, you should get the most recent changes to your local copy.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With Git, you can do that with </a:t>
            </a:r>
            <a:r>
              <a:rPr lang="en-US" b="1" i="1" dirty="0">
                <a:solidFill>
                  <a:srgbClr val="00B050"/>
                </a:solidFill>
              </a:rPr>
              <a:t>pull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 is used to pull all changes from a remote repository into the branch you are working on</a:t>
            </a:r>
            <a:r>
              <a:rPr lang="en-US" dirty="0"/>
              <a:t>.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pull is a combination of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00B050"/>
                </a:solidFill>
              </a:rPr>
              <a:t>Fetch -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gets all the change history of a tracked branch/repo</a:t>
            </a:r>
            <a:r>
              <a:rPr lang="en-US" b="1" i="1" dirty="0">
                <a:solidFill>
                  <a:srgbClr val="00B050"/>
                </a:solidFill>
              </a:rPr>
              <a:t> and Merge -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combines the current branch, with a specified branch.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git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Consolas" panose="020B0609020204030204" pitchFamily="49" charset="0"/>
              </a:rPr>
              <a:t> commit -a -m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“commit </a:t>
            </a:r>
            <a:r>
              <a:rPr lang="en-US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mesage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Git push branch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 GitHub, access your repository and click the "master" branch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button.There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you can create a new Branch.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branch gets active , Start working on an existing file in this branch.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4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1565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vasu ch</dc:creator>
  <cp:lastModifiedBy>vasu ch</cp:lastModifiedBy>
  <cp:revision>1</cp:revision>
  <dcterms:created xsi:type="dcterms:W3CDTF">2024-04-21T15:39:03Z</dcterms:created>
  <dcterms:modified xsi:type="dcterms:W3CDTF">2024-04-29T17:31:22Z</dcterms:modified>
</cp:coreProperties>
</file>