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2" r:id="rId3"/>
    <p:sldId id="264" r:id="rId4"/>
    <p:sldId id="261" r:id="rId5"/>
    <p:sldId id="257" r:id="rId6"/>
    <p:sldId id="259" r:id="rId7"/>
    <p:sldId id="258" r:id="rId8"/>
    <p:sldId id="267" r:id="rId9"/>
    <p:sldId id="266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B99B8-9550-B143-BA31-8831EFD0CC6E}" v="19" dt="2022-12-13T18:52:40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4694"/>
  </p:normalViewPr>
  <p:slideViewPr>
    <p:cSldViewPr snapToGrid="0">
      <p:cViewPr>
        <p:scale>
          <a:sx n="100" d="100"/>
          <a:sy n="100" d="100"/>
        </p:scale>
        <p:origin x="16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ny Velasco" userId="d07fd3b017484951" providerId="LiveId" clId="{5D7B99B8-9550-B143-BA31-8831EFD0CC6E}"/>
    <pc:docChg chg="undo custSel addSld delSld modSld">
      <pc:chgData name="Jhonny Velasco" userId="d07fd3b017484951" providerId="LiveId" clId="{5D7B99B8-9550-B143-BA31-8831EFD0CC6E}" dt="2022-12-13T18:54:38.725" v="451" actId="20577"/>
      <pc:docMkLst>
        <pc:docMk/>
      </pc:docMkLst>
      <pc:sldChg chg="addSp delSp modSp mod setBg">
        <pc:chgData name="Jhonny Velasco" userId="d07fd3b017484951" providerId="LiveId" clId="{5D7B99B8-9550-B143-BA31-8831EFD0CC6E}" dt="2022-12-13T18:51:24.592" v="438" actId="1076"/>
        <pc:sldMkLst>
          <pc:docMk/>
          <pc:sldMk cId="233858921" sldId="257"/>
        </pc:sldMkLst>
        <pc:spChg chg="mod">
          <ac:chgData name="Jhonny Velasco" userId="d07fd3b017484951" providerId="LiveId" clId="{5D7B99B8-9550-B143-BA31-8831EFD0CC6E}" dt="2022-12-13T06:46:26.302" v="74" actId="20577"/>
          <ac:spMkLst>
            <pc:docMk/>
            <pc:sldMk cId="233858921" sldId="257"/>
            <ac:spMk id="3" creationId="{451EDE24-EF08-6C0B-04E2-FC4DDA587428}"/>
          </ac:spMkLst>
        </pc:spChg>
        <pc:picChg chg="add del mod modCrop">
          <ac:chgData name="Jhonny Velasco" userId="d07fd3b017484951" providerId="LiveId" clId="{5D7B99B8-9550-B143-BA31-8831EFD0CC6E}" dt="2022-12-13T18:07:04.190" v="250" actId="478"/>
          <ac:picMkLst>
            <pc:docMk/>
            <pc:sldMk cId="233858921" sldId="257"/>
            <ac:picMk id="2" creationId="{71E059E9-C820-B581-C6CE-41DA5C25F136}"/>
          </ac:picMkLst>
        </pc:picChg>
        <pc:picChg chg="add del mod">
          <ac:chgData name="Jhonny Velasco" userId="d07fd3b017484951" providerId="LiveId" clId="{5D7B99B8-9550-B143-BA31-8831EFD0CC6E}" dt="2022-12-13T18:51:18.656" v="434" actId="478"/>
          <ac:picMkLst>
            <pc:docMk/>
            <pc:sldMk cId="233858921" sldId="257"/>
            <ac:picMk id="4" creationId="{6911A74E-FBA5-055B-D34C-E32096A532CE}"/>
          </ac:picMkLst>
        </pc:picChg>
        <pc:picChg chg="add mod">
          <ac:chgData name="Jhonny Velasco" userId="d07fd3b017484951" providerId="LiveId" clId="{5D7B99B8-9550-B143-BA31-8831EFD0CC6E}" dt="2022-12-13T18:51:24.592" v="438" actId="1076"/>
          <ac:picMkLst>
            <pc:docMk/>
            <pc:sldMk cId="233858921" sldId="257"/>
            <ac:picMk id="5" creationId="{7A1577BB-C748-ECEF-BEF4-E9F953A25D63}"/>
          </ac:picMkLst>
        </pc:picChg>
        <pc:picChg chg="del">
          <ac:chgData name="Jhonny Velasco" userId="d07fd3b017484951" providerId="LiveId" clId="{5D7B99B8-9550-B143-BA31-8831EFD0CC6E}" dt="2022-12-13T06:46:02.223" v="67" actId="478"/>
          <ac:picMkLst>
            <pc:docMk/>
            <pc:sldMk cId="233858921" sldId="257"/>
            <ac:picMk id="7" creationId="{6F475D71-908F-89F7-7D47-2AF60FFD809E}"/>
          </ac:picMkLst>
        </pc:picChg>
      </pc:sldChg>
      <pc:sldChg chg="addSp delSp modSp mod">
        <pc:chgData name="Jhonny Velasco" userId="d07fd3b017484951" providerId="LiveId" clId="{5D7B99B8-9550-B143-BA31-8831EFD0CC6E}" dt="2022-12-13T15:46:11.614" v="137" actId="1076"/>
        <pc:sldMkLst>
          <pc:docMk/>
          <pc:sldMk cId="2668923877" sldId="258"/>
        </pc:sldMkLst>
        <pc:spChg chg="mod">
          <ac:chgData name="Jhonny Velasco" userId="d07fd3b017484951" providerId="LiveId" clId="{5D7B99B8-9550-B143-BA31-8831EFD0CC6E}" dt="2022-12-13T15:44:36.984" v="125" actId="20577"/>
          <ac:spMkLst>
            <pc:docMk/>
            <pc:sldMk cId="2668923877" sldId="258"/>
            <ac:spMk id="4" creationId="{BB46CDA2-7C2B-11D4-8E49-9E73B00F36E3}"/>
          </ac:spMkLst>
        </pc:spChg>
        <pc:picChg chg="del">
          <ac:chgData name="Jhonny Velasco" userId="d07fd3b017484951" providerId="LiveId" clId="{5D7B99B8-9550-B143-BA31-8831EFD0CC6E}" dt="2022-12-13T15:44:32.215" v="114" actId="478"/>
          <ac:picMkLst>
            <pc:docMk/>
            <pc:sldMk cId="2668923877" sldId="258"/>
            <ac:picMk id="2" creationId="{1A07091D-5066-B3D0-F126-02883ED42CF9}"/>
          </ac:picMkLst>
        </pc:picChg>
        <pc:picChg chg="add mod">
          <ac:chgData name="Jhonny Velasco" userId="d07fd3b017484951" providerId="LiveId" clId="{5D7B99B8-9550-B143-BA31-8831EFD0CC6E}" dt="2022-12-13T15:46:11.614" v="137" actId="1076"/>
          <ac:picMkLst>
            <pc:docMk/>
            <pc:sldMk cId="2668923877" sldId="258"/>
            <ac:picMk id="3" creationId="{09DEA1E0-5D15-377D-055A-D8A44C6ECBE2}"/>
          </ac:picMkLst>
        </pc:picChg>
        <pc:picChg chg="add del mod">
          <ac:chgData name="Jhonny Velasco" userId="d07fd3b017484951" providerId="LiveId" clId="{5D7B99B8-9550-B143-BA31-8831EFD0CC6E}" dt="2022-12-13T15:46:09.800" v="136" actId="478"/>
          <ac:picMkLst>
            <pc:docMk/>
            <pc:sldMk cId="2668923877" sldId="258"/>
            <ac:picMk id="5" creationId="{2EC9E082-3B0C-53CD-E0A1-FF4720D8655A}"/>
          </ac:picMkLst>
        </pc:picChg>
      </pc:sldChg>
      <pc:sldChg chg="addSp delSp modSp mod">
        <pc:chgData name="Jhonny Velasco" userId="d07fd3b017484951" providerId="LiveId" clId="{5D7B99B8-9550-B143-BA31-8831EFD0CC6E}" dt="2022-12-13T15:44:22.690" v="113" actId="14100"/>
        <pc:sldMkLst>
          <pc:docMk/>
          <pc:sldMk cId="4001051662" sldId="259"/>
        </pc:sldMkLst>
        <pc:spChg chg="mod">
          <ac:chgData name="Jhonny Velasco" userId="d07fd3b017484951" providerId="LiveId" clId="{5D7B99B8-9550-B143-BA31-8831EFD0CC6E}" dt="2022-12-13T06:49:02.549" v="107" actId="20577"/>
          <ac:spMkLst>
            <pc:docMk/>
            <pc:sldMk cId="4001051662" sldId="259"/>
            <ac:spMk id="4" creationId="{9FF7F470-0D17-ABF3-4624-371BF3F3EB4B}"/>
          </ac:spMkLst>
        </pc:spChg>
        <pc:picChg chg="add del mod">
          <ac:chgData name="Jhonny Velasco" userId="d07fd3b017484951" providerId="LiveId" clId="{5D7B99B8-9550-B143-BA31-8831EFD0CC6E}" dt="2022-12-13T15:44:15.017" v="109" actId="478"/>
          <ac:picMkLst>
            <pc:docMk/>
            <pc:sldMk cId="4001051662" sldId="259"/>
            <ac:picMk id="2" creationId="{D8F697D7-9330-A548-4CDF-FF1F7F9CA471}"/>
          </ac:picMkLst>
        </pc:picChg>
        <pc:picChg chg="del">
          <ac:chgData name="Jhonny Velasco" userId="d07fd3b017484951" providerId="LiveId" clId="{5D7B99B8-9550-B143-BA31-8831EFD0CC6E}" dt="2022-12-13T06:48:42.176" v="91" actId="478"/>
          <ac:picMkLst>
            <pc:docMk/>
            <pc:sldMk cId="4001051662" sldId="259"/>
            <ac:picMk id="3" creationId="{C2D21101-809E-AFEB-DD54-C512A7216915}"/>
          </ac:picMkLst>
        </pc:picChg>
        <pc:picChg chg="add mod">
          <ac:chgData name="Jhonny Velasco" userId="d07fd3b017484951" providerId="LiveId" clId="{5D7B99B8-9550-B143-BA31-8831EFD0CC6E}" dt="2022-12-13T15:44:22.690" v="113" actId="14100"/>
          <ac:picMkLst>
            <pc:docMk/>
            <pc:sldMk cId="4001051662" sldId="259"/>
            <ac:picMk id="5" creationId="{90AB31F2-6916-A97D-14A0-F7A9360F28CB}"/>
          </ac:picMkLst>
        </pc:picChg>
      </pc:sldChg>
      <pc:sldChg chg="addSp delSp modSp mod">
        <pc:chgData name="Jhonny Velasco" userId="d07fd3b017484951" providerId="LiveId" clId="{5D7B99B8-9550-B143-BA31-8831EFD0CC6E}" dt="2022-12-13T18:45:39.406" v="433" actId="1076"/>
        <pc:sldMkLst>
          <pc:docMk/>
          <pc:sldMk cId="2984031380" sldId="261"/>
        </pc:sldMkLst>
        <pc:spChg chg="add mod">
          <ac:chgData name="Jhonny Velasco" userId="d07fd3b017484951" providerId="LiveId" clId="{5D7B99B8-9550-B143-BA31-8831EFD0CC6E}" dt="2022-12-13T18:45:11.942" v="425" actId="20577"/>
          <ac:spMkLst>
            <pc:docMk/>
            <pc:sldMk cId="2984031380" sldId="261"/>
            <ac:spMk id="2" creationId="{B194F3BF-2A59-F330-EDE4-333F9EC58B02}"/>
          </ac:spMkLst>
        </pc:spChg>
        <pc:spChg chg="mod">
          <ac:chgData name="Jhonny Velasco" userId="d07fd3b017484951" providerId="LiveId" clId="{5D7B99B8-9550-B143-BA31-8831EFD0CC6E}" dt="2022-12-13T06:47:06.142" v="83" actId="20577"/>
          <ac:spMkLst>
            <pc:docMk/>
            <pc:sldMk cId="2984031380" sldId="261"/>
            <ac:spMk id="3" creationId="{451EDE24-EF08-6C0B-04E2-FC4DDA587428}"/>
          </ac:spMkLst>
        </pc:spChg>
        <pc:picChg chg="add del mod">
          <ac:chgData name="Jhonny Velasco" userId="d07fd3b017484951" providerId="LiveId" clId="{5D7B99B8-9550-B143-BA31-8831EFD0CC6E}" dt="2022-12-13T18:44:55.283" v="411" actId="478"/>
          <ac:picMkLst>
            <pc:docMk/>
            <pc:sldMk cId="2984031380" sldId="261"/>
            <ac:picMk id="4" creationId="{148A9B49-BC63-D00E-C1B6-1CACDDD12D93}"/>
          </ac:picMkLst>
        </pc:picChg>
        <pc:picChg chg="add mod">
          <ac:chgData name="Jhonny Velasco" userId="d07fd3b017484951" providerId="LiveId" clId="{5D7B99B8-9550-B143-BA31-8831EFD0CC6E}" dt="2022-12-13T18:45:39.406" v="433" actId="1076"/>
          <ac:picMkLst>
            <pc:docMk/>
            <pc:sldMk cId="2984031380" sldId="261"/>
            <ac:picMk id="5" creationId="{D1F7625B-0A66-D585-CD28-6AA3E2670384}"/>
          </ac:picMkLst>
        </pc:picChg>
        <pc:picChg chg="add del mod">
          <ac:chgData name="Jhonny Velasco" userId="d07fd3b017484951" providerId="LiveId" clId="{5D7B99B8-9550-B143-BA31-8831EFD0CC6E}" dt="2022-12-13T18:45:14.113" v="426" actId="478"/>
          <ac:picMkLst>
            <pc:docMk/>
            <pc:sldMk cId="2984031380" sldId="261"/>
            <ac:picMk id="6" creationId="{78B2E11F-4DA2-CD42-23D8-1380F53B8073}"/>
          </ac:picMkLst>
        </pc:picChg>
        <pc:picChg chg="add mod">
          <ac:chgData name="Jhonny Velasco" userId="d07fd3b017484951" providerId="LiveId" clId="{5D7B99B8-9550-B143-BA31-8831EFD0CC6E}" dt="2022-12-13T18:45:01.044" v="416" actId="1076"/>
          <ac:picMkLst>
            <pc:docMk/>
            <pc:sldMk cId="2984031380" sldId="261"/>
            <ac:picMk id="7" creationId="{DD228A29-1FE6-E24F-821C-63A9FC125932}"/>
          </ac:picMkLst>
        </pc:picChg>
        <pc:picChg chg="add mod">
          <ac:chgData name="Jhonny Velasco" userId="d07fd3b017484951" providerId="LiveId" clId="{5D7B99B8-9550-B143-BA31-8831EFD0CC6E}" dt="2022-12-13T18:45:38.124" v="432" actId="1076"/>
          <ac:picMkLst>
            <pc:docMk/>
            <pc:sldMk cId="2984031380" sldId="261"/>
            <ac:picMk id="8" creationId="{F103F5F8-AF78-9BBA-44D9-7E7026D573E8}"/>
          </ac:picMkLst>
        </pc:picChg>
        <pc:picChg chg="del">
          <ac:chgData name="Jhonny Velasco" userId="d07fd3b017484951" providerId="LiveId" clId="{5D7B99B8-9550-B143-BA31-8831EFD0CC6E}" dt="2022-12-13T06:47:11.379" v="84" actId="478"/>
          <ac:picMkLst>
            <pc:docMk/>
            <pc:sldMk cId="2984031380" sldId="261"/>
            <ac:picMk id="1026" creationId="{810570AE-FCE9-2895-F78B-1C956FB7C592}"/>
          </ac:picMkLst>
        </pc:picChg>
      </pc:sldChg>
      <pc:sldChg chg="addSp delSp modSp mod">
        <pc:chgData name="Jhonny Velasco" userId="d07fd3b017484951" providerId="LiveId" clId="{5D7B99B8-9550-B143-BA31-8831EFD0CC6E}" dt="2022-12-13T18:51:45.866" v="441" actId="1076"/>
        <pc:sldMkLst>
          <pc:docMk/>
          <pc:sldMk cId="4146707223" sldId="262"/>
        </pc:sldMkLst>
        <pc:spChg chg="del">
          <ac:chgData name="Jhonny Velasco" userId="d07fd3b017484951" providerId="LiveId" clId="{5D7B99B8-9550-B143-BA31-8831EFD0CC6E}" dt="2022-12-13T05:26:39.760" v="64" actId="478"/>
          <ac:spMkLst>
            <pc:docMk/>
            <pc:sldMk cId="4146707223" sldId="262"/>
            <ac:spMk id="2" creationId="{D23290CD-3022-616A-0B8B-72687488786B}"/>
          </ac:spMkLst>
        </pc:spChg>
        <pc:spChg chg="mod">
          <ac:chgData name="Jhonny Velasco" userId="d07fd3b017484951" providerId="LiveId" clId="{5D7B99B8-9550-B143-BA31-8831EFD0CC6E}" dt="2022-12-13T05:26:36.873" v="63" actId="20577"/>
          <ac:spMkLst>
            <pc:docMk/>
            <pc:sldMk cId="4146707223" sldId="262"/>
            <ac:spMk id="3" creationId="{451EDE24-EF08-6C0B-04E2-FC4DDA587428}"/>
          </ac:spMkLst>
        </pc:spChg>
        <pc:picChg chg="del">
          <ac:chgData name="Jhonny Velasco" userId="d07fd3b017484951" providerId="LiveId" clId="{5D7B99B8-9550-B143-BA31-8831EFD0CC6E}" dt="2022-12-13T05:26:40.274" v="65" actId="478"/>
          <ac:picMkLst>
            <pc:docMk/>
            <pc:sldMk cId="4146707223" sldId="262"/>
            <ac:picMk id="4" creationId="{30136127-7AE0-46C8-2EA9-8BB8752F8595}"/>
          </ac:picMkLst>
        </pc:picChg>
        <pc:picChg chg="add mod">
          <ac:chgData name="Jhonny Velasco" userId="d07fd3b017484951" providerId="LiveId" clId="{5D7B99B8-9550-B143-BA31-8831EFD0CC6E}" dt="2022-12-13T18:51:45.866" v="441" actId="1076"/>
          <ac:picMkLst>
            <pc:docMk/>
            <pc:sldMk cId="4146707223" sldId="262"/>
            <ac:picMk id="5" creationId="{D9D0E011-AC22-9DC9-4977-761045180653}"/>
          </ac:picMkLst>
        </pc:picChg>
      </pc:sldChg>
      <pc:sldChg chg="del">
        <pc:chgData name="Jhonny Velasco" userId="d07fd3b017484951" providerId="LiveId" clId="{5D7B99B8-9550-B143-BA31-8831EFD0CC6E}" dt="2022-12-13T06:46:29.064" v="75" actId="2696"/>
        <pc:sldMkLst>
          <pc:docMk/>
          <pc:sldMk cId="1454191363" sldId="263"/>
        </pc:sldMkLst>
      </pc:sldChg>
      <pc:sldChg chg="addSp delSp modSp mod">
        <pc:chgData name="Jhonny Velasco" userId="d07fd3b017484951" providerId="LiveId" clId="{5D7B99B8-9550-B143-BA31-8831EFD0CC6E}" dt="2022-12-13T18:52:47.123" v="445" actId="1076"/>
        <pc:sldMkLst>
          <pc:docMk/>
          <pc:sldMk cId="945760891" sldId="264"/>
        </pc:sldMkLst>
        <pc:spChg chg="mod">
          <ac:chgData name="Jhonny Velasco" userId="d07fd3b017484951" providerId="LiveId" clId="{5D7B99B8-9550-B143-BA31-8831EFD0CC6E}" dt="2022-12-13T06:46:56.037" v="76"/>
          <ac:spMkLst>
            <pc:docMk/>
            <pc:sldMk cId="945760891" sldId="264"/>
            <ac:spMk id="3" creationId="{451EDE24-EF08-6C0B-04E2-FC4DDA587428}"/>
          </ac:spMkLst>
        </pc:spChg>
        <pc:picChg chg="add mod">
          <ac:chgData name="Jhonny Velasco" userId="d07fd3b017484951" providerId="LiveId" clId="{5D7B99B8-9550-B143-BA31-8831EFD0CC6E}" dt="2022-12-13T18:52:47.123" v="445" actId="1076"/>
          <ac:picMkLst>
            <pc:docMk/>
            <pc:sldMk cId="945760891" sldId="264"/>
            <ac:picMk id="2" creationId="{1308FE6E-AC45-CFB4-A7FF-70FD8A5F729B}"/>
          </ac:picMkLst>
        </pc:picChg>
        <pc:picChg chg="del">
          <ac:chgData name="Jhonny Velasco" userId="d07fd3b017484951" providerId="LiveId" clId="{5D7B99B8-9550-B143-BA31-8831EFD0CC6E}" dt="2022-12-13T05:26:46.453" v="66" actId="478"/>
          <ac:picMkLst>
            <pc:docMk/>
            <pc:sldMk cId="945760891" sldId="264"/>
            <ac:picMk id="8" creationId="{1F15C122-09A8-59A0-B291-01C6D32BCA67}"/>
          </ac:picMkLst>
        </pc:picChg>
      </pc:sldChg>
      <pc:sldChg chg="modSp mod">
        <pc:chgData name="Jhonny Velasco" userId="d07fd3b017484951" providerId="LiveId" clId="{5D7B99B8-9550-B143-BA31-8831EFD0CC6E}" dt="2022-12-13T05:26:20.495" v="33" actId="20577"/>
        <pc:sldMkLst>
          <pc:docMk/>
          <pc:sldMk cId="2247722890" sldId="265"/>
        </pc:sldMkLst>
        <pc:spChg chg="mod">
          <ac:chgData name="Jhonny Velasco" userId="d07fd3b017484951" providerId="LiveId" clId="{5D7B99B8-9550-B143-BA31-8831EFD0CC6E}" dt="2022-12-13T05:26:07.020" v="2" actId="20577"/>
          <ac:spMkLst>
            <pc:docMk/>
            <pc:sldMk cId="2247722890" sldId="265"/>
            <ac:spMk id="2" creationId="{0817C862-132B-4246-D8C0-EE8D02B7F7D0}"/>
          </ac:spMkLst>
        </pc:spChg>
        <pc:spChg chg="mod">
          <ac:chgData name="Jhonny Velasco" userId="d07fd3b017484951" providerId="LiveId" clId="{5D7B99B8-9550-B143-BA31-8831EFD0CC6E}" dt="2022-12-13T05:26:20.495" v="33" actId="20577"/>
          <ac:spMkLst>
            <pc:docMk/>
            <pc:sldMk cId="2247722890" sldId="265"/>
            <ac:spMk id="3" creationId="{003B07BB-5E93-738E-405C-9A75AA5E0ED1}"/>
          </ac:spMkLst>
        </pc:spChg>
      </pc:sldChg>
      <pc:sldChg chg="del">
        <pc:chgData name="Jhonny Velasco" userId="d07fd3b017484951" providerId="LiveId" clId="{5D7B99B8-9550-B143-BA31-8831EFD0CC6E}" dt="2022-12-13T15:48:12.305" v="138" actId="2696"/>
        <pc:sldMkLst>
          <pc:docMk/>
          <pc:sldMk cId="179325756" sldId="267"/>
        </pc:sldMkLst>
      </pc:sldChg>
      <pc:sldChg chg="addSp delSp modSp add mod">
        <pc:chgData name="Jhonny Velasco" userId="d07fd3b017484951" providerId="LiveId" clId="{5D7B99B8-9550-B143-BA31-8831EFD0CC6E}" dt="2022-12-13T18:54:38.725" v="451" actId="20577"/>
        <pc:sldMkLst>
          <pc:docMk/>
          <pc:sldMk cId="3856927295" sldId="267"/>
        </pc:sldMkLst>
        <pc:spChg chg="mod">
          <ac:chgData name="Jhonny Velasco" userId="d07fd3b017484951" providerId="LiveId" clId="{5D7B99B8-9550-B143-BA31-8831EFD0CC6E}" dt="2022-12-13T18:54:38.725" v="451" actId="20577"/>
          <ac:spMkLst>
            <pc:docMk/>
            <pc:sldMk cId="3856927295" sldId="267"/>
            <ac:spMk id="4" creationId="{BB46CDA2-7C2B-11D4-8E49-9E73B00F36E3}"/>
          </ac:spMkLst>
        </pc:spChg>
        <pc:spChg chg="add mod">
          <ac:chgData name="Jhonny Velasco" userId="d07fd3b017484951" providerId="LiveId" clId="{5D7B99B8-9550-B143-BA31-8831EFD0CC6E}" dt="2022-12-13T15:49:19.806" v="249" actId="20577"/>
          <ac:spMkLst>
            <pc:docMk/>
            <pc:sldMk cId="3856927295" sldId="267"/>
            <ac:spMk id="5" creationId="{FCBDFD09-1EAA-A7C8-5B04-E656992228B1}"/>
          </ac:spMkLst>
        </pc:spChg>
        <pc:picChg chg="add mod">
          <ac:chgData name="Jhonny Velasco" userId="d07fd3b017484951" providerId="LiveId" clId="{5D7B99B8-9550-B143-BA31-8831EFD0CC6E}" dt="2022-12-13T15:48:36.895" v="155" actId="1076"/>
          <ac:picMkLst>
            <pc:docMk/>
            <pc:sldMk cId="3856927295" sldId="267"/>
            <ac:picMk id="2" creationId="{3DE66A9D-042E-EDB9-A47D-16E5B2F8A49F}"/>
          </ac:picMkLst>
        </pc:picChg>
        <pc:picChg chg="del">
          <ac:chgData name="Jhonny Velasco" userId="d07fd3b017484951" providerId="LiveId" clId="{5D7B99B8-9550-B143-BA31-8831EFD0CC6E}" dt="2022-12-13T15:48:21.623" v="151" actId="478"/>
          <ac:picMkLst>
            <pc:docMk/>
            <pc:sldMk cId="3856927295" sldId="267"/>
            <ac:picMk id="3" creationId="{09DEA1E0-5D15-377D-055A-D8A44C6ECBE2}"/>
          </ac:picMkLst>
        </pc:picChg>
      </pc:sldChg>
      <pc:sldChg chg="del">
        <pc:chgData name="Jhonny Velasco" userId="d07fd3b017484951" providerId="LiveId" clId="{5D7B99B8-9550-B143-BA31-8831EFD0CC6E}" dt="2022-12-13T15:48:12.305" v="138" actId="2696"/>
        <pc:sldMkLst>
          <pc:docMk/>
          <pc:sldMk cId="3869626559" sldId="269"/>
        </pc:sldMkLst>
      </pc:sldChg>
      <pc:sldChg chg="del">
        <pc:chgData name="Jhonny Velasco" userId="d07fd3b017484951" providerId="LiveId" clId="{5D7B99B8-9550-B143-BA31-8831EFD0CC6E}" dt="2022-12-13T15:48:12.305" v="138" actId="2696"/>
        <pc:sldMkLst>
          <pc:docMk/>
          <pc:sldMk cId="3122239280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C9485-B2A3-565F-E6B6-ABCC0BB57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971F5-EDB3-CCF0-0A91-15E63E3C2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969FE6-1087-A338-014B-1FB4CC23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A6A45-FD2A-7E19-0E35-4B99C483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C7900-968F-0F3E-2A2C-FB197377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8D75C-A0C8-8A13-A2F6-529D7430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94E00-DC33-703D-A9B3-E376A419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47A49-BC55-93F2-A79A-06DE9C4C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30D24-970A-E20B-6CC1-C1F5952F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4C9BB-FB02-D82E-12D4-90F5482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4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3E95C-44AB-AE29-D83F-FCB595BEE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1C763D-AF79-FFB7-96EA-5A97CD1F1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CE72F-CA00-D294-BB9D-DADE50F2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4B633-7CE2-8710-1E66-286FE2AD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EA59-95B6-8F92-2773-73460D10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469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E6DEA-C98A-13F4-04D3-3A8547AD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9A913-F0A6-DD4B-F6A8-90323F77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D6969-A8A7-3344-C001-029CC541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3EB62C-73E7-4084-94B1-ABCC3DF3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74391A-D1E0-A2FE-8B96-F02308DC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999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A0204-D47D-4985-1090-13A23125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206EB-5561-1B32-8743-5105930B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6FD4A-C7CC-7E09-DF27-F3378BC9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C4638-DE79-6048-9F12-AEDD5A0B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AAAAA-DCDF-11C6-477D-431C420A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361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EF06C-8D79-75AF-F7FD-DEBAEACD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E7ED9-4427-9266-FEAC-D5A32B838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59F79-5796-E521-E1BC-EC8E2637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BC99F-B59C-7CB5-7B0F-118115C6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ED6543-6D9C-2ADB-0992-94C42B4D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42F78-8CDC-FC3C-C1D0-A4BBD002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11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2E000-2873-1B60-4C03-C64E2A2F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37D86D-36DA-3FBA-D8F1-64219EAC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F58F60-2B19-117D-7374-D3539302E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8BE654-8CE7-51DB-10D4-C1AA1365A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8506A9-622D-D016-805D-357D4F5C0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E2E2A9-1D88-8F69-D0FC-92EEA7AD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C539D2-4932-D061-2E52-3C313A27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1435C5-046A-F134-AF38-9C2E9CF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97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C3A75-8B2F-F241-99CA-28B20EB3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972F47-17F3-7F4B-0D05-AD023802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0163B6-89A8-4F03-635C-9038B29F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51EA8D-D093-92BE-3C62-31BD6F7E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97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CF1705-74C8-D453-1E9F-BF75AEBD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1CA154-E76D-2A25-7A6B-91BA4C2B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9F09D8-4EB5-2CC0-06BA-FE7B5305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6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E77E7-17E2-B1A8-D73C-31F554CA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B4F82-E344-E148-03E6-F498096C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02216-5111-5FFD-57A7-EE79380DD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6BB175-50C9-4734-BBBC-88526459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095A2-BE93-D34E-C3DF-6BDC585C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AA5770-8074-47AE-E8A0-991ECA17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891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2D0C5-C13C-24A6-B48E-BF487E4C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B4F080-63EB-4C04-3E58-11EA358A8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2A638B-CF40-8F37-3556-BFB578DD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88000-21EF-E473-26FA-5585EEEB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C87BA-4C6B-B4E5-2CCF-C396159C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393F1-8CB8-6134-3BAE-E863B823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764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86E446-CC17-1EF9-7579-76FE5454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A2F7F-AC14-144E-D224-137B1306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13940-3F97-3601-AC25-7C167534D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5F3E-AF95-B941-A1C3-D8D6685FEA2D}" type="datetimeFigureOut">
              <a:rPr lang="es-PE" smtClean="0"/>
              <a:t>13/12/22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28E23-6B69-3B1B-2E6A-A5F58EB04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2301E-C851-EAD0-F461-61A907A77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7667-B1E7-D54C-A2E8-A2D270DC6C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05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C862-132B-4246-D8C0-EE8D02B7F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sz="5400" b="1" dirty="0"/>
              <a:t>MyC – TP Final</a:t>
            </a:r>
            <a:br>
              <a:rPr lang="es-PE" sz="5400" b="1" dirty="0"/>
            </a:br>
            <a:r>
              <a:rPr lang="es-PE" sz="3200" b="1" dirty="0"/>
              <a:t>Curso de Especialización en Sistemas embebidos</a:t>
            </a:r>
            <a:endParaRPr lang="es-PE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3B07BB-5E93-738E-405C-9A75AA5E0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498448"/>
            <a:ext cx="8312691" cy="1564419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Trabajo :   </a:t>
            </a:r>
            <a:r>
              <a:rPr lang="es-PE" dirty="0"/>
              <a:t>Multiplicador de Punto Flotante</a:t>
            </a:r>
          </a:p>
          <a:p>
            <a:pPr algn="l"/>
            <a:r>
              <a:rPr lang="es-PE" b="1" dirty="0"/>
              <a:t>Docente:   </a:t>
            </a:r>
            <a:r>
              <a:rPr lang="es-PE" dirty="0"/>
              <a:t>Ing. Nicolas Álvarez</a:t>
            </a:r>
          </a:p>
          <a:p>
            <a:pPr algn="l"/>
            <a:r>
              <a:rPr lang="es-PE" b="1" dirty="0"/>
              <a:t>Alumno :   </a:t>
            </a:r>
            <a:r>
              <a:rPr lang="es-PE" dirty="0"/>
              <a:t>Ing.  Jhonny Velasco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9609F8-5489-A9B6-4C30-0FA4A50A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559" y="164669"/>
            <a:ext cx="2972377" cy="9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51EDE24-EF08-6C0B-04E2-FC4DDA587428}"/>
              </a:ext>
            </a:extLst>
          </p:cNvPr>
          <p:cNvSpPr txBox="1">
            <a:spLocks/>
          </p:cNvSpPr>
          <p:nvPr/>
        </p:nvSpPr>
        <p:spPr>
          <a:xfrm>
            <a:off x="334515" y="201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Introducción – Multiplicador Punto Flotante</a:t>
            </a:r>
          </a:p>
        </p:txBody>
      </p:sp>
      <p:pic>
        <p:nvPicPr>
          <p:cNvPr id="5" name="Google Shape;80;p15">
            <a:extLst>
              <a:ext uri="{FF2B5EF4-FFF2-40B4-BE49-F238E27FC236}">
                <a16:creationId xmlns:a16="http://schemas.microsoft.com/office/drawing/2014/main" id="{D9D0E011-AC22-9DC9-4977-76104518065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980300" y="1889640"/>
            <a:ext cx="8231400" cy="3078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70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51EDE24-EF08-6C0B-04E2-FC4DDA587428}"/>
              </a:ext>
            </a:extLst>
          </p:cNvPr>
          <p:cNvSpPr txBox="1">
            <a:spLocks/>
          </p:cNvSpPr>
          <p:nvPr/>
        </p:nvSpPr>
        <p:spPr>
          <a:xfrm>
            <a:off x="334515" y="201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Introducción – Multiplicador Punto Flotante</a:t>
            </a:r>
          </a:p>
        </p:txBody>
      </p:sp>
      <p:pic>
        <p:nvPicPr>
          <p:cNvPr id="2" name="Google Shape;133;p22">
            <a:extLst>
              <a:ext uri="{FF2B5EF4-FFF2-40B4-BE49-F238E27FC236}">
                <a16:creationId xmlns:a16="http://schemas.microsoft.com/office/drawing/2014/main" id="{1308FE6E-AC45-CFB4-A7FF-70FD8A5F72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9727" y="1850197"/>
            <a:ext cx="9832546" cy="399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7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51EDE24-EF08-6C0B-04E2-FC4DDA587428}"/>
              </a:ext>
            </a:extLst>
          </p:cNvPr>
          <p:cNvSpPr txBox="1">
            <a:spLocks/>
          </p:cNvSpPr>
          <p:nvPr/>
        </p:nvSpPr>
        <p:spPr>
          <a:xfrm>
            <a:off x="334515" y="201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Ejemplo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4F3BF-2A59-F330-EDE4-333F9EC58B02}"/>
              </a:ext>
            </a:extLst>
          </p:cNvPr>
          <p:cNvSpPr txBox="1">
            <a:spLocks/>
          </p:cNvSpPr>
          <p:nvPr/>
        </p:nvSpPr>
        <p:spPr>
          <a:xfrm>
            <a:off x="431244" y="1486650"/>
            <a:ext cx="29758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/>
              <a:t>n1 =  2.5</a:t>
            </a:r>
          </a:p>
          <a:p>
            <a:r>
              <a:rPr lang="es-PE" sz="2800" dirty="0"/>
              <a:t>n2 =  -10.5</a:t>
            </a:r>
          </a:p>
          <a:p>
            <a:r>
              <a:rPr lang="es-PE" sz="2800" dirty="0"/>
              <a:t>r    =  -26.25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F7625B-0A66-D585-CD28-6AA3E26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104" y="286908"/>
            <a:ext cx="4896011" cy="31420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228A29-1FE6-E24F-821C-63A9FC12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5" y="3172718"/>
            <a:ext cx="5167373" cy="32158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03F5F8-AF78-9BBA-44D9-7E7026D57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60" y="3529252"/>
            <a:ext cx="4880578" cy="31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51EDE24-EF08-6C0B-04E2-FC4DDA587428}"/>
              </a:ext>
            </a:extLst>
          </p:cNvPr>
          <p:cNvSpPr txBox="1">
            <a:spLocks/>
          </p:cNvSpPr>
          <p:nvPr/>
        </p:nvSpPr>
        <p:spPr>
          <a:xfrm>
            <a:off x="334515" y="201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Simulación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1577BB-C748-ECEF-BEF4-E9F953A2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9" y="1689363"/>
            <a:ext cx="11218762" cy="23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FF7F470-0D17-ABF3-4624-371BF3F3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5" y="201228"/>
            <a:ext cx="10515600" cy="1325563"/>
          </a:xfrm>
        </p:spPr>
        <p:txBody>
          <a:bodyPr/>
          <a:lstStyle/>
          <a:p>
            <a:r>
              <a:rPr lang="es-PE" b="1" dirty="0"/>
              <a:t>Block Design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AB31F2-6916-A97D-14A0-F7A9360F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2" y="1113548"/>
            <a:ext cx="11101385" cy="52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46CDA2-7C2B-11D4-8E49-9E73B00F36E3}"/>
              </a:ext>
            </a:extLst>
          </p:cNvPr>
          <p:cNvSpPr txBox="1">
            <a:spLocks/>
          </p:cNvSpPr>
          <p:nvPr/>
        </p:nvSpPr>
        <p:spPr>
          <a:xfrm>
            <a:off x="334515" y="201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Código C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DEA1E0-5D15-377D-055A-D8A44C6E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63" y="762000"/>
            <a:ext cx="6829712" cy="56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46CDA2-7C2B-11D4-8E49-9E73B00F36E3}"/>
              </a:ext>
            </a:extLst>
          </p:cNvPr>
          <p:cNvSpPr txBox="1">
            <a:spLocks/>
          </p:cNvSpPr>
          <p:nvPr/>
        </p:nvSpPr>
        <p:spPr>
          <a:xfrm>
            <a:off x="334515" y="201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Prueba Real (SoC)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E66A9D-042E-EDB9-A47D-16E5B2F8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5" y="1526791"/>
            <a:ext cx="9665750" cy="404753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CBDFD09-1EAA-A7C8-5B04-E656992228B1}"/>
              </a:ext>
            </a:extLst>
          </p:cNvPr>
          <p:cNvSpPr txBox="1">
            <a:spLocks/>
          </p:cNvSpPr>
          <p:nvPr/>
        </p:nvSpPr>
        <p:spPr>
          <a:xfrm>
            <a:off x="334515" y="5906495"/>
            <a:ext cx="10515600" cy="56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b="1" dirty="0">
                <a:solidFill>
                  <a:srgbClr val="FF0000"/>
                </a:solidFill>
              </a:rPr>
              <a:t>* Está fallando en esta parte, no ejecuta la operación y se queda colgado.</a:t>
            </a:r>
          </a:p>
        </p:txBody>
      </p:sp>
    </p:spTree>
    <p:extLst>
      <p:ext uri="{BB962C8B-B14F-4D97-AF65-F5344CB8AC3E}">
        <p14:creationId xmlns:p14="http://schemas.microsoft.com/office/powerpoint/2010/main" val="385692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a fuerza de dar las ¡gracias! - Cadena Dial">
            <a:extLst>
              <a:ext uri="{FF2B5EF4-FFF2-40B4-BE49-F238E27FC236}">
                <a16:creationId xmlns:a16="http://schemas.microsoft.com/office/drawing/2014/main" id="{FA639A8D-2483-EC66-3007-901338A64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32" y="1548908"/>
            <a:ext cx="10577744" cy="37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0A164B-52F2-8407-563A-083E985C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81E8-34F1-444B-ABC9-164ADAC55EA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335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78</Words>
  <Application>Microsoft Macintosh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MyC – TP Final Curso de Especialización en Sistemas embebidos</vt:lpstr>
      <vt:lpstr>Presentación de PowerPoint</vt:lpstr>
      <vt:lpstr>Presentación de PowerPoint</vt:lpstr>
      <vt:lpstr>Presentación de PowerPoint</vt:lpstr>
      <vt:lpstr>Presentación de PowerPoint</vt:lpstr>
      <vt:lpstr>Block Design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</dc:title>
  <dc:creator>Jhonny Velasco</dc:creator>
  <cp:lastModifiedBy>Jhonny Velasco</cp:lastModifiedBy>
  <cp:revision>8</cp:revision>
  <dcterms:created xsi:type="dcterms:W3CDTF">2022-10-14T01:39:49Z</dcterms:created>
  <dcterms:modified xsi:type="dcterms:W3CDTF">2022-12-13T18:54:43Z</dcterms:modified>
</cp:coreProperties>
</file>