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8199-3FB5-4C59-8ABA-BE16233E39E2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3540-EC91-4C31-8E2B-710C090EB237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MapSite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214686"/>
            <a:ext cx="8715436" cy="714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  </a:t>
            </a:r>
            <a:r>
              <a:rPr lang="en-US" sz="2800" dirty="0" err="1" smtClean="0"/>
              <a:t>Episodios</a:t>
            </a:r>
            <a:r>
              <a:rPr lang="en-US" sz="2800" dirty="0" smtClean="0"/>
              <a:t>  </a:t>
            </a:r>
            <a:r>
              <a:rPr lang="en-US" sz="2800" dirty="0" err="1" smtClean="0"/>
              <a:t>Personajes</a:t>
            </a:r>
            <a:r>
              <a:rPr lang="en-US" sz="2800" dirty="0" smtClean="0"/>
              <a:t>  </a:t>
            </a:r>
            <a:r>
              <a:rPr lang="en-US" sz="2800" dirty="0" err="1" smtClean="0"/>
              <a:t>Planetas</a:t>
            </a:r>
            <a:r>
              <a:rPr lang="en-US" sz="2800" dirty="0" smtClean="0"/>
              <a:t>  </a:t>
            </a:r>
            <a:r>
              <a:rPr lang="en-US" sz="2800" dirty="0" err="1" smtClean="0"/>
              <a:t>Veh</a:t>
            </a:r>
            <a:r>
              <a:rPr lang="es-AR" sz="2800" dirty="0" err="1" smtClean="0"/>
              <a:t>ículos</a:t>
            </a:r>
            <a:r>
              <a:rPr lang="es-AR" sz="2800" dirty="0" smtClean="0"/>
              <a:t>  Cruceros</a:t>
            </a:r>
            <a:endParaRPr lang="es-AR" sz="28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rcRect b="15852"/>
          <a:stretch>
            <a:fillRect/>
          </a:stretch>
        </p:blipFill>
        <p:spPr>
          <a:xfrm>
            <a:off x="2143108" y="0"/>
            <a:ext cx="4643438" cy="235743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14282" y="3929066"/>
            <a:ext cx="1285884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Episodios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es-A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Imagen</a:t>
            </a:r>
            <a:endParaRPr lang="es-A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Título,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Sinopsis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Fecha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Director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Productor</a:t>
            </a:r>
            <a:endParaRPr lang="es-AR" sz="1400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29322" y="3929066"/>
            <a:ext cx="1214446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Nombre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Modelo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Longitud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Tripulación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Pasajeros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Clase </a:t>
            </a:r>
            <a:r>
              <a:rPr lang="es-AR" sz="1200" dirty="0">
                <a:solidFill>
                  <a:schemeClr val="bg1"/>
                </a:solidFill>
              </a:rPr>
              <a:t>de </a:t>
            </a:r>
            <a:r>
              <a:rPr lang="es-AR" sz="1200" dirty="0" err="1" smtClean="0">
                <a:solidFill>
                  <a:schemeClr val="bg1"/>
                </a:solidFill>
              </a:rPr>
              <a:t>vehiculo</a:t>
            </a:r>
            <a:endParaRPr lang="es-AR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14678" y="3929066"/>
            <a:ext cx="1214446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s-AR" dirty="0" smtClean="0">
                <a:solidFill>
                  <a:schemeClr val="bg1"/>
                </a:solidFill>
              </a:rPr>
              <a:t>Datos:</a:t>
            </a:r>
          </a:p>
          <a:p>
            <a:pPr marL="400050" indent="-400050">
              <a:buFont typeface="+mj-lt"/>
              <a:buAutoNum type="romanUcPeriod"/>
            </a:pPr>
            <a:r>
              <a:rPr lang="es-AR" sz="1400" dirty="0" smtClean="0">
                <a:solidFill>
                  <a:schemeClr val="bg1"/>
                </a:solidFill>
              </a:rPr>
              <a:t>Nombre</a:t>
            </a:r>
          </a:p>
          <a:p>
            <a:pPr marL="400050" indent="-400050">
              <a:buFont typeface="+mj-lt"/>
              <a:buAutoNum type="romanUcPeriod"/>
            </a:pPr>
            <a:r>
              <a:rPr lang="es-AR" sz="1400" dirty="0" smtClean="0">
                <a:solidFill>
                  <a:schemeClr val="bg1"/>
                </a:solidFill>
              </a:rPr>
              <a:t>Especie </a:t>
            </a:r>
          </a:p>
          <a:p>
            <a:pPr marL="400050" indent="-400050">
              <a:buFont typeface="+mj-lt"/>
              <a:buAutoNum type="romanUcPeriod"/>
            </a:pPr>
            <a:r>
              <a:rPr lang="es-AR" sz="1400" dirty="0" smtClean="0">
                <a:solidFill>
                  <a:schemeClr val="bg1"/>
                </a:solidFill>
              </a:rPr>
              <a:t>Planeta</a:t>
            </a:r>
          </a:p>
          <a:p>
            <a:pPr marL="400050" indent="-400050">
              <a:buFont typeface="+mj-lt"/>
              <a:buAutoNum type="romanUcPeriod"/>
            </a:pPr>
            <a:r>
              <a:rPr lang="es-AR" sz="1400" dirty="0" smtClean="0">
                <a:solidFill>
                  <a:schemeClr val="bg1"/>
                </a:solidFill>
              </a:rPr>
              <a:t>Idioma</a:t>
            </a:r>
          </a:p>
          <a:p>
            <a:pPr marL="400050" indent="-400050"/>
            <a:r>
              <a:rPr lang="en-US" sz="1200" dirty="0" err="1" smtClean="0">
                <a:solidFill>
                  <a:schemeClr val="bg1"/>
                </a:solidFill>
              </a:rPr>
              <a:t>Peliculas</a:t>
            </a: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que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participa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200" dirty="0" err="1" smtClean="0">
                <a:solidFill>
                  <a:schemeClr val="bg1"/>
                </a:solidFill>
              </a:rPr>
              <a:t>Episodio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Titulo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00562" y="3929066"/>
            <a:ext cx="1285884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Nombre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Diámetro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Clima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Terrenos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Superficie </a:t>
            </a:r>
            <a:r>
              <a:rPr lang="es-AR" sz="1400" dirty="0">
                <a:solidFill>
                  <a:schemeClr val="bg1"/>
                </a:solidFill>
              </a:rPr>
              <a:t>de </a:t>
            </a:r>
            <a:r>
              <a:rPr lang="es-AR" sz="1400" dirty="0" smtClean="0">
                <a:solidFill>
                  <a:schemeClr val="bg1"/>
                </a:solidFill>
              </a:rPr>
              <a:t>agua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Población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643042" y="3929066"/>
            <a:ext cx="1214446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71604" y="3929066"/>
            <a:ext cx="1285884" cy="2428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Episodios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es-A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Imagen</a:t>
            </a:r>
            <a:endParaRPr lang="es-A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Título,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Sinopsis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Fecha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Director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400" dirty="0" smtClean="0">
                <a:solidFill>
                  <a:schemeClr val="bg1"/>
                </a:solidFill>
              </a:rPr>
              <a:t>Productor</a:t>
            </a:r>
          </a:p>
          <a:p>
            <a:pPr marL="342900" indent="-342900"/>
            <a:r>
              <a:rPr lang="en-US" sz="1200" dirty="0" err="1" smtClean="0">
                <a:solidFill>
                  <a:schemeClr val="bg1"/>
                </a:solidFill>
              </a:rPr>
              <a:t>Listado</a:t>
            </a:r>
            <a:r>
              <a:rPr lang="en-US" sz="1200" dirty="0" smtClean="0">
                <a:solidFill>
                  <a:schemeClr val="bg1"/>
                </a:solidFill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</a:rPr>
              <a:t>personajes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sz="1200" dirty="0" smtClean="0">
                <a:solidFill>
                  <a:schemeClr val="bg1"/>
                </a:solidFill>
              </a:rPr>
              <a:t>1</a:t>
            </a:r>
          </a:p>
          <a:p>
            <a:pPr marL="342900" indent="-342900"/>
            <a:r>
              <a:rPr lang="en-US" sz="1200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/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s-AR" sz="1200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429520" y="3929066"/>
            <a:ext cx="1214446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Nombre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Modelo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Fabricante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Tripulación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200" dirty="0" smtClean="0">
                <a:solidFill>
                  <a:schemeClr val="bg1"/>
                </a:solidFill>
              </a:rPr>
              <a:t>Pasajeros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MapSite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MapSite</dc:title>
  <dc:creator>José Avendaño</dc:creator>
  <cp:lastModifiedBy>José Avendaño</cp:lastModifiedBy>
  <cp:revision>5</cp:revision>
  <dcterms:created xsi:type="dcterms:W3CDTF">2017-11-09T19:56:42Z</dcterms:created>
  <dcterms:modified xsi:type="dcterms:W3CDTF">2017-11-09T20:41:31Z</dcterms:modified>
</cp:coreProperties>
</file>