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5bbd584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5bbd584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5dd8d5c0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5dd8d5c0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5dd8d5c0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5dd8d5c0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5bbd5845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5bbd584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5bbd584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5bbd584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5bbd5845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5bbd584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5dd8d5c0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5dd8d5c0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4.jpg"/><Relationship Id="rId11" Type="http://schemas.openxmlformats.org/officeDocument/2006/relationships/image" Target="../media/image5.jpg"/><Relationship Id="rId10" Type="http://schemas.openxmlformats.org/officeDocument/2006/relationships/image" Target="../media/image7.jpg"/><Relationship Id="rId12" Type="http://schemas.openxmlformats.org/officeDocument/2006/relationships/image" Target="../media/image6.jpg"/><Relationship Id="rId9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3.jpg"/><Relationship Id="rId7" Type="http://schemas.openxmlformats.org/officeDocument/2006/relationships/image" Target="../media/image2.jpg"/><Relationship Id="rId8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400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POKEMART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it" sz="1387">
                <a:solidFill>
                  <a:schemeClr val="dk1"/>
                </a:solidFill>
              </a:rPr>
              <a:t>Implementation</a:t>
            </a:r>
            <a:r>
              <a:rPr lang="it" sz="1387">
                <a:solidFill>
                  <a:schemeClr val="dk1"/>
                </a:solidFill>
              </a:rPr>
              <a:t> </a:t>
            </a:r>
            <a:r>
              <a:rPr lang="it" sz="1387">
                <a:solidFill>
                  <a:schemeClr val="dk1"/>
                </a:solidFill>
              </a:rPr>
              <a:t>of</a:t>
            </a:r>
            <a:r>
              <a:rPr lang="it" sz="1387">
                <a:solidFill>
                  <a:schemeClr val="dk1"/>
                </a:solidFill>
              </a:rPr>
              <a:t> an e-commerce based application particularly selling Pokèmon </a:t>
            </a:r>
            <a:r>
              <a:rPr lang="it" sz="1387">
                <a:solidFill>
                  <a:schemeClr val="dk1"/>
                </a:solidFill>
              </a:rPr>
              <a:t>figurines.</a:t>
            </a:r>
            <a:endParaRPr sz="138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b="1" sz="138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it" sz="1387">
                <a:solidFill>
                  <a:schemeClr val="dk1"/>
                </a:solidFill>
              </a:rPr>
              <a:t>Solution:</a:t>
            </a:r>
            <a:r>
              <a:rPr lang="it" sz="1387">
                <a:solidFill>
                  <a:schemeClr val="dk1"/>
                </a:solidFill>
              </a:rPr>
              <a:t> PokeMart is a website where you can buy all kinds of Pokémon Figurines in one place.</a:t>
            </a:r>
            <a:endParaRPr sz="138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38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it" sz="1387">
                <a:solidFill>
                  <a:schemeClr val="dk1"/>
                </a:solidFill>
              </a:rPr>
              <a:t>Goal:</a:t>
            </a:r>
            <a:r>
              <a:rPr lang="it" sz="1387">
                <a:solidFill>
                  <a:schemeClr val="dk1"/>
                </a:solidFill>
              </a:rPr>
              <a:t> We want to make </a:t>
            </a:r>
            <a:r>
              <a:rPr lang="it" sz="1387">
                <a:solidFill>
                  <a:schemeClr val="dk1"/>
                </a:solidFill>
              </a:rPr>
              <a:t>it super easy for everyone to shop for Pokémon Figurines.</a:t>
            </a:r>
            <a:endParaRPr sz="138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5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889900" y="3666150"/>
            <a:ext cx="29424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5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it" sz="1750">
                <a:solidFill>
                  <a:schemeClr val="dk1"/>
                </a:solidFill>
              </a:rPr>
              <a:t>Samuel Richardson</a:t>
            </a:r>
            <a:endParaRPr b="1"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it" sz="1750">
                <a:solidFill>
                  <a:schemeClr val="dk1"/>
                </a:solidFill>
              </a:rPr>
              <a:t>Javeria khan </a:t>
            </a:r>
            <a:endParaRPr b="1"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it" sz="1750">
                <a:solidFill>
                  <a:schemeClr val="dk1"/>
                </a:solidFill>
              </a:rPr>
              <a:t>Promodi</a:t>
            </a:r>
            <a:r>
              <a:rPr b="1" lang="it" sz="1750">
                <a:solidFill>
                  <a:schemeClr val="dk1"/>
                </a:solidFill>
              </a:rPr>
              <a:t> </a:t>
            </a:r>
            <a:r>
              <a:rPr b="1" lang="it" sz="1750">
                <a:solidFill>
                  <a:schemeClr val="dk1"/>
                </a:solidFill>
              </a:rPr>
              <a:t>Colambage</a:t>
            </a:r>
            <a:endParaRPr b="1" sz="17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75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281375" y="3813925"/>
            <a:ext cx="19410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</a:rPr>
              <a:t>Team Rocket: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75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POKEMART ERD Diagram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25" y="1178300"/>
            <a:ext cx="8839199" cy="3337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75" y="634200"/>
            <a:ext cx="1635374" cy="205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050" y="672950"/>
            <a:ext cx="1635374" cy="198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4125" y="687050"/>
            <a:ext cx="1681649" cy="19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2475" y="672950"/>
            <a:ext cx="1635374" cy="198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64550" y="634200"/>
            <a:ext cx="1681649" cy="198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175" y="2903025"/>
            <a:ext cx="1635374" cy="198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2050" y="2903025"/>
            <a:ext cx="1681649" cy="198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97200" y="2903025"/>
            <a:ext cx="1698575" cy="19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99275" y="2903025"/>
            <a:ext cx="1635374" cy="19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38150" y="2903025"/>
            <a:ext cx="1804550" cy="19526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type="title"/>
          </p:nvPr>
        </p:nvSpPr>
        <p:spPr>
          <a:xfrm>
            <a:off x="2440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WireFrames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800"/>
            <a:ext cx="9144000" cy="490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Technology Stacks 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200">
                <a:solidFill>
                  <a:schemeClr val="dk1"/>
                </a:solidFill>
              </a:rPr>
              <a:t>Frontend</a:t>
            </a:r>
            <a:r>
              <a:rPr b="1" lang="it" sz="1100">
                <a:solidFill>
                  <a:schemeClr val="dk1"/>
                </a:solidFill>
              </a:rPr>
              <a:t>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React</a:t>
            </a:r>
            <a:r>
              <a:rPr lang="it" sz="1100">
                <a:solidFill>
                  <a:schemeClr val="dk1"/>
                </a:solidFill>
              </a:rPr>
              <a:t>: Helps create the website layout and interactions.</a:t>
            </a:r>
            <a:br>
              <a:rPr lang="it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HTML &amp; CSS</a:t>
            </a:r>
            <a:r>
              <a:rPr lang="it" sz="1100">
                <a:solidFill>
                  <a:schemeClr val="dk1"/>
                </a:solidFill>
              </a:rPr>
              <a:t>: Structure and design of the web pages.</a:t>
            </a:r>
            <a:br>
              <a:rPr lang="it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JavaScript</a:t>
            </a:r>
            <a:r>
              <a:rPr lang="it" sz="1100">
                <a:solidFill>
                  <a:schemeClr val="dk1"/>
                </a:solidFill>
              </a:rPr>
              <a:t> : Adds functionality to the site (like buttons and forms).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Backend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Java (MVC Spring Boot):</a:t>
            </a:r>
            <a:r>
              <a:rPr lang="it" sz="1100">
                <a:solidFill>
                  <a:schemeClr val="dk1"/>
                </a:solidFill>
              </a:rPr>
              <a:t> Handles requests from the frontend.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JPA: </a:t>
            </a:r>
            <a:r>
              <a:rPr lang="it" sz="1100">
                <a:solidFill>
                  <a:schemeClr val="dk1"/>
                </a:solidFill>
              </a:rPr>
              <a:t>Relation data management and mapping.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REST API Architecture:</a:t>
            </a:r>
            <a:r>
              <a:rPr lang="it" sz="1100">
                <a:solidFill>
                  <a:schemeClr val="dk1"/>
                </a:solidFill>
              </a:rPr>
              <a:t> Connects the frontend and backend to send &amp; receive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Database 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SQL (MySQL Workbench):</a:t>
            </a:r>
            <a:r>
              <a:rPr lang="it" sz="1100">
                <a:solidFill>
                  <a:schemeClr val="dk1"/>
                </a:solidFill>
              </a:rPr>
              <a:t> Stores user data and other information.</a:t>
            </a:r>
            <a:br>
              <a:rPr lang="it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A3A3A"/>
              </a:solidFill>
              <a:highlight>
                <a:srgbClr val="FDFDF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Functionality</a:t>
            </a:r>
            <a:r>
              <a:rPr lang="it"/>
              <a:t> of Application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and Logout</a:t>
            </a:r>
            <a:endParaRPr sz="1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6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Char char="●"/>
            </a:pP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Users enter their </a:t>
            </a: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address</a:t>
            </a: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password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log in.</a:t>
            </a:r>
            <a:b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Clicking the </a:t>
            </a: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 button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log them out and return them to the home screen.</a:t>
            </a:r>
            <a:endParaRPr sz="1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b="1" sz="1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64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alibri"/>
              <a:buChar char="●"/>
            </a:pP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product types. </a:t>
            </a:r>
            <a:endParaRPr sz="1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6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alibri"/>
              <a:buChar char="●"/>
            </a:pP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a type is 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display products only of that type. </a:t>
            </a:r>
            <a:endParaRPr sz="1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 Cart</a:t>
            </a:r>
            <a:endParaRPr b="1"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33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Char char="●"/>
            </a:pPr>
            <a:r>
              <a:rPr lang="it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add selected Products to the shopping cart</a:t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33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Char char="●"/>
            </a:pPr>
            <a:r>
              <a:rPr lang="it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edit the number of specific products in that cart</a:t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33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Char char="●"/>
            </a:pPr>
            <a:r>
              <a:rPr lang="it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remove products from the cart</a:t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337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Calibri"/>
              <a:buChar char="●"/>
            </a:pPr>
            <a:r>
              <a:rPr lang="it" sz="102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checkout all the items</a:t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CRUD Operations (Create, Read, Update, Delete) </a:t>
            </a:r>
            <a:endParaRPr sz="1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6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Char char="●"/>
            </a:pP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Admin can </a:t>
            </a: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new product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filling in details (name, price, stock, description, and image).</a:t>
            </a:r>
            <a:endParaRPr sz="1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6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Char char="●"/>
            </a:pP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Users can </a:t>
            </a: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all products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listed in the store.</a:t>
            </a:r>
            <a:endParaRPr sz="1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6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Char char="●"/>
            </a:pP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Admin can </a:t>
            </a: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a product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(change price, stock, or description).</a:t>
            </a:r>
            <a:endParaRPr sz="1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464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Char char="●"/>
            </a:pP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Admin can </a:t>
            </a:r>
            <a:r>
              <a:rPr b="1"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a product</a:t>
            </a:r>
            <a: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it" sz="10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Issues and Improvements 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Git &amp; Repository Conflicts</a:t>
            </a:r>
            <a:endParaRPr b="1"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1100">
                <a:solidFill>
                  <a:schemeClr val="dk1"/>
                </a:solidFill>
              </a:rPr>
              <a:t>Faced issues pushing code due to conflicts in the repository.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1100">
                <a:solidFill>
                  <a:schemeClr val="dk1"/>
                </a:solidFill>
              </a:rPr>
              <a:t>Used </a:t>
            </a:r>
            <a:r>
              <a:rPr lang="it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git pull</a:t>
            </a:r>
            <a:r>
              <a:rPr lang="it" sz="1100">
                <a:solidFill>
                  <a:schemeClr val="dk1"/>
                </a:solidFill>
              </a:rPr>
              <a:t> before pushing and carefully resolved merge conflicts.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1100">
                <a:solidFill>
                  <a:schemeClr val="dk1"/>
                </a:solidFill>
              </a:rPr>
              <a:t>For the </a:t>
            </a:r>
            <a:r>
              <a:rPr lang="it" sz="1100">
                <a:solidFill>
                  <a:schemeClr val="dk1"/>
                </a:solidFill>
              </a:rPr>
              <a:t>future</a:t>
            </a:r>
            <a:r>
              <a:rPr lang="it" sz="1100">
                <a:solidFill>
                  <a:schemeClr val="dk1"/>
                </a:solidFill>
              </a:rPr>
              <a:t> we could use different branches.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Add Reviews</a:t>
            </a:r>
            <a:endParaRPr b="1"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1100">
                <a:solidFill>
                  <a:schemeClr val="dk1"/>
                </a:solidFill>
              </a:rPr>
              <a:t>Implement a customer review feature where users can rate and review products.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1100">
                <a:solidFill>
                  <a:schemeClr val="dk1"/>
                </a:solidFill>
              </a:rPr>
              <a:t>Display reviews on product pages to help future buyers.</a:t>
            </a:r>
            <a:br>
              <a:rPr lang="it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Implement Mobile Version</a:t>
            </a:r>
            <a:endParaRPr b="1"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1100">
                <a:solidFill>
                  <a:schemeClr val="dk1"/>
                </a:solidFill>
              </a:rPr>
              <a:t>Improve user interface  so the app works well on different devices.</a:t>
            </a:r>
            <a:endParaRPr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Security</a:t>
            </a:r>
            <a:endParaRPr b="1" sz="11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1100">
                <a:solidFill>
                  <a:schemeClr val="dk1"/>
                </a:solidFill>
              </a:rPr>
              <a:t>     </a:t>
            </a:r>
            <a:r>
              <a:rPr lang="it" sz="1100">
                <a:solidFill>
                  <a:schemeClr val="dk1"/>
                </a:solidFill>
              </a:rPr>
              <a:t>Have a more secure Login Authentication and Implement a user registration form.</a:t>
            </a:r>
            <a:br>
              <a:rPr lang="it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Lesson Learnt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" sz="1700">
                <a:solidFill>
                  <a:schemeClr val="dk1"/>
                </a:solidFill>
              </a:rPr>
              <a:t>Project Management 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</a:rPr>
              <a:t>Adaptability 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" sz="1700">
                <a:solidFill>
                  <a:schemeClr val="dk1"/>
                </a:solidFill>
              </a:rPr>
              <a:t>Teamwork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</a:rPr>
              <a:t>Communication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" sz="1700">
                <a:solidFill>
                  <a:schemeClr val="dk1"/>
                </a:solidFill>
              </a:rPr>
              <a:t>Learning new technologies </a:t>
            </a:r>
            <a:endParaRPr sz="17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</a:rPr>
              <a:t>Continuous Improvement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