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36" d="100"/>
          <a:sy n="36" d="100"/>
        </p:scale>
        <p:origin x="10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www.browserstack.com/guide/automation-testing-tutorial" TargetMode="External"/><Relationship Id="rId2" Type="http://schemas.openxmlformats.org/officeDocument/2006/relationships/hyperlink" Target="https://www.browserstack.com/live" TargetMode="External"/><Relationship Id="rId1" Type="http://schemas.openxmlformats.org/officeDocument/2006/relationships/hyperlink" Target="https://www.browserstack.com/selenium"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maven.apache.org/install.html" TargetMode="External"/><Relationship Id="rId7" Type="http://schemas.openxmlformats.org/officeDocument/2006/relationships/image" Target="../media/image5.svg"/><Relationship Id="rId2" Type="http://schemas.openxmlformats.org/officeDocument/2006/relationships/hyperlink" Target="https://maven.apache.org/download.html" TargetMode="External"/><Relationship Id="rId1" Type="http://schemas.openxmlformats.org/officeDocument/2006/relationships/hyperlink" Target="https://www.oracle.com/technetwork/java/javase/downloads/index.html" TargetMode="Externa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hyperlink" Target="https://www.browserstack.com/guide/automation-testing-tutorial" TargetMode="External"/><Relationship Id="rId2" Type="http://schemas.openxmlformats.org/officeDocument/2006/relationships/hyperlink" Target="https://www.browserstack.com/live" TargetMode="External"/><Relationship Id="rId1" Type="http://schemas.openxmlformats.org/officeDocument/2006/relationships/hyperlink" Target="https://www.browserstack.com/selenium" TargetMode="External"/></Relationships>
</file>

<file path=ppt/diagrams/_rels/drawing4.xml.rels><?xml version="1.0" encoding="UTF-8" standalone="yes"?>
<Relationships xmlns="http://schemas.openxmlformats.org/package/2006/relationships"><Relationship Id="rId8" Type="http://schemas.openxmlformats.org/officeDocument/2006/relationships/hyperlink" Target="https://maven.apache.org/download.html" TargetMode="External"/><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hyperlink" Target="https://www.oracle.com/technetwork/java/javase/downloads/index.html" TargetMode="External"/><Relationship Id="rId10" Type="http://schemas.openxmlformats.org/officeDocument/2006/relationships/image" Target="../media/image8.png"/><Relationship Id="rId4" Type="http://schemas.openxmlformats.org/officeDocument/2006/relationships/image" Target="../media/image5.svg"/><Relationship Id="rId9" Type="http://schemas.openxmlformats.org/officeDocument/2006/relationships/hyperlink" Target="https://maven.apache.org/install.htm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A3E204-C25E-4C30-97EA-47B5B185F43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135FD59-CF63-475E-ADF3-966911E11A15}">
      <dgm:prSet/>
      <dgm:spPr/>
      <dgm:t>
        <a:bodyPr/>
        <a:lstStyle/>
        <a:p>
          <a:r>
            <a:rPr lang="en-US" b="0" i="0" u="sng">
              <a:hlinkClick xmlns:r="http://schemas.openxmlformats.org/officeDocument/2006/relationships" r:id="rId1"/>
            </a:rPr>
            <a:t>Selenium</a:t>
          </a:r>
          <a:r>
            <a:rPr lang="en-US" b="0" i="0"/>
            <a:t> refers to a suite of tools that are widely used in the testing community when it comes to </a:t>
          </a:r>
          <a:r>
            <a:rPr lang="en-US" b="0" i="0" u="sng">
              <a:hlinkClick xmlns:r="http://schemas.openxmlformats.org/officeDocument/2006/relationships" r:id="rId2"/>
            </a:rPr>
            <a:t>cross-browser testing</a:t>
          </a:r>
          <a:r>
            <a:rPr lang="en-US" b="0" i="0"/>
            <a:t>. Selenium cannot automate desktop applications; it can only be used in browsers. It is considered to be one of the most preferred tool suites for </a:t>
          </a:r>
          <a:r>
            <a:rPr lang="en-US" b="0" i="0" u="sng">
              <a:hlinkClick xmlns:r="http://schemas.openxmlformats.org/officeDocument/2006/relationships" r:id="rId3"/>
            </a:rPr>
            <a:t>automation testing</a:t>
          </a:r>
          <a:r>
            <a:rPr lang="en-US" b="0" i="0"/>
            <a:t> of web applications.</a:t>
          </a:r>
          <a:endParaRPr lang="en-US"/>
        </a:p>
      </dgm:t>
    </dgm:pt>
    <dgm:pt modelId="{40732CE3-597A-4545-BED1-36170DAEB62A}" type="parTrans" cxnId="{6C5062B5-F5B5-4D98-A2B4-DD96D4A4C1B7}">
      <dgm:prSet/>
      <dgm:spPr/>
      <dgm:t>
        <a:bodyPr/>
        <a:lstStyle/>
        <a:p>
          <a:endParaRPr lang="en-US"/>
        </a:p>
      </dgm:t>
    </dgm:pt>
    <dgm:pt modelId="{6EEA6D9C-1B44-4E0E-90F3-21D406AC8AB4}" type="sibTrans" cxnId="{6C5062B5-F5B5-4D98-A2B4-DD96D4A4C1B7}">
      <dgm:prSet/>
      <dgm:spPr/>
      <dgm:t>
        <a:bodyPr/>
        <a:lstStyle/>
        <a:p>
          <a:endParaRPr lang="en-US"/>
        </a:p>
      </dgm:t>
    </dgm:pt>
    <dgm:pt modelId="{5680DC0D-56D5-4416-ACB5-B9D011D8E590}">
      <dgm:prSet/>
      <dgm:spPr/>
      <dgm:t>
        <a:bodyPr/>
        <a:lstStyle/>
        <a:p>
          <a:r>
            <a:rPr lang="en-US"/>
            <a:t>Compatible with multiple browsers and languages.</a:t>
          </a:r>
        </a:p>
      </dgm:t>
    </dgm:pt>
    <dgm:pt modelId="{E04FE9EF-BEAB-4A52-AE99-720FA4EF232D}" type="parTrans" cxnId="{4042BE84-804A-4636-B8F1-34693DC8C334}">
      <dgm:prSet/>
      <dgm:spPr/>
      <dgm:t>
        <a:bodyPr/>
        <a:lstStyle/>
        <a:p>
          <a:endParaRPr lang="en-US"/>
        </a:p>
      </dgm:t>
    </dgm:pt>
    <dgm:pt modelId="{4DD396A1-3674-4508-9D45-B199DE87D25E}" type="sibTrans" cxnId="{4042BE84-804A-4636-B8F1-34693DC8C334}">
      <dgm:prSet/>
      <dgm:spPr/>
      <dgm:t>
        <a:bodyPr/>
        <a:lstStyle/>
        <a:p>
          <a:endParaRPr lang="en-US"/>
        </a:p>
      </dgm:t>
    </dgm:pt>
    <dgm:pt modelId="{4769F646-CF4A-4325-BBB5-549B2F217E08}" type="pres">
      <dgm:prSet presAssocID="{99A3E204-C25E-4C30-97EA-47B5B185F43A}" presName="hierChild1" presStyleCnt="0">
        <dgm:presLayoutVars>
          <dgm:chPref val="1"/>
          <dgm:dir/>
          <dgm:animOne val="branch"/>
          <dgm:animLvl val="lvl"/>
          <dgm:resizeHandles/>
        </dgm:presLayoutVars>
      </dgm:prSet>
      <dgm:spPr/>
    </dgm:pt>
    <dgm:pt modelId="{35E6ABEF-315A-4E9C-828A-49FFABE73FBE}" type="pres">
      <dgm:prSet presAssocID="{F135FD59-CF63-475E-ADF3-966911E11A15}" presName="hierRoot1" presStyleCnt="0"/>
      <dgm:spPr/>
    </dgm:pt>
    <dgm:pt modelId="{AD78A32E-228E-487C-9031-52D096F599EC}" type="pres">
      <dgm:prSet presAssocID="{F135FD59-CF63-475E-ADF3-966911E11A15}" presName="composite" presStyleCnt="0"/>
      <dgm:spPr/>
    </dgm:pt>
    <dgm:pt modelId="{281C0399-234E-4846-A639-79D2DD29DDE8}" type="pres">
      <dgm:prSet presAssocID="{F135FD59-CF63-475E-ADF3-966911E11A15}" presName="background" presStyleLbl="node0" presStyleIdx="0" presStyleCnt="2"/>
      <dgm:spPr/>
    </dgm:pt>
    <dgm:pt modelId="{F4C32543-C2AA-4799-98AF-74C8350A296B}" type="pres">
      <dgm:prSet presAssocID="{F135FD59-CF63-475E-ADF3-966911E11A15}" presName="text" presStyleLbl="fgAcc0" presStyleIdx="0" presStyleCnt="2">
        <dgm:presLayoutVars>
          <dgm:chPref val="3"/>
        </dgm:presLayoutVars>
      </dgm:prSet>
      <dgm:spPr/>
    </dgm:pt>
    <dgm:pt modelId="{AEDFBA04-F9C3-43AF-B7BC-B163F9C9FFA0}" type="pres">
      <dgm:prSet presAssocID="{F135FD59-CF63-475E-ADF3-966911E11A15}" presName="hierChild2" presStyleCnt="0"/>
      <dgm:spPr/>
    </dgm:pt>
    <dgm:pt modelId="{A028914B-8C46-493B-8242-22B6D9CDA9E1}" type="pres">
      <dgm:prSet presAssocID="{5680DC0D-56D5-4416-ACB5-B9D011D8E590}" presName="hierRoot1" presStyleCnt="0"/>
      <dgm:spPr/>
    </dgm:pt>
    <dgm:pt modelId="{1A2E3031-4914-41E5-873E-2AD8A8A5EDF3}" type="pres">
      <dgm:prSet presAssocID="{5680DC0D-56D5-4416-ACB5-B9D011D8E590}" presName="composite" presStyleCnt="0"/>
      <dgm:spPr/>
    </dgm:pt>
    <dgm:pt modelId="{EDDFD1ED-1C99-48C0-A65E-0EAED1A8FE19}" type="pres">
      <dgm:prSet presAssocID="{5680DC0D-56D5-4416-ACB5-B9D011D8E590}" presName="background" presStyleLbl="node0" presStyleIdx="1" presStyleCnt="2"/>
      <dgm:spPr/>
    </dgm:pt>
    <dgm:pt modelId="{F0B0DB6D-B648-43E9-A8E7-BDE6D0245211}" type="pres">
      <dgm:prSet presAssocID="{5680DC0D-56D5-4416-ACB5-B9D011D8E590}" presName="text" presStyleLbl="fgAcc0" presStyleIdx="1" presStyleCnt="2">
        <dgm:presLayoutVars>
          <dgm:chPref val="3"/>
        </dgm:presLayoutVars>
      </dgm:prSet>
      <dgm:spPr/>
    </dgm:pt>
    <dgm:pt modelId="{99E6D950-5FC7-46BE-A9A3-9CCEE2184D44}" type="pres">
      <dgm:prSet presAssocID="{5680DC0D-56D5-4416-ACB5-B9D011D8E590}" presName="hierChild2" presStyleCnt="0"/>
      <dgm:spPr/>
    </dgm:pt>
  </dgm:ptLst>
  <dgm:cxnLst>
    <dgm:cxn modelId="{A7DFEF4F-45C3-440A-A961-F773F319B741}" type="presOf" srcId="{5680DC0D-56D5-4416-ACB5-B9D011D8E590}" destId="{F0B0DB6D-B648-43E9-A8E7-BDE6D0245211}" srcOrd="0" destOrd="0" presId="urn:microsoft.com/office/officeart/2005/8/layout/hierarchy1"/>
    <dgm:cxn modelId="{6412F651-1155-49C7-96D5-0592B9B4E27D}" type="presOf" srcId="{F135FD59-CF63-475E-ADF3-966911E11A15}" destId="{F4C32543-C2AA-4799-98AF-74C8350A296B}" srcOrd="0" destOrd="0" presId="urn:microsoft.com/office/officeart/2005/8/layout/hierarchy1"/>
    <dgm:cxn modelId="{4042BE84-804A-4636-B8F1-34693DC8C334}" srcId="{99A3E204-C25E-4C30-97EA-47B5B185F43A}" destId="{5680DC0D-56D5-4416-ACB5-B9D011D8E590}" srcOrd="1" destOrd="0" parTransId="{E04FE9EF-BEAB-4A52-AE99-720FA4EF232D}" sibTransId="{4DD396A1-3674-4508-9D45-B199DE87D25E}"/>
    <dgm:cxn modelId="{6C5062B5-F5B5-4D98-A2B4-DD96D4A4C1B7}" srcId="{99A3E204-C25E-4C30-97EA-47B5B185F43A}" destId="{F135FD59-CF63-475E-ADF3-966911E11A15}" srcOrd="0" destOrd="0" parTransId="{40732CE3-597A-4545-BED1-36170DAEB62A}" sibTransId="{6EEA6D9C-1B44-4E0E-90F3-21D406AC8AB4}"/>
    <dgm:cxn modelId="{F8B68CD4-D19A-4688-BD3A-D7A9A23AA47B}" type="presOf" srcId="{99A3E204-C25E-4C30-97EA-47B5B185F43A}" destId="{4769F646-CF4A-4325-BBB5-549B2F217E08}" srcOrd="0" destOrd="0" presId="urn:microsoft.com/office/officeart/2005/8/layout/hierarchy1"/>
    <dgm:cxn modelId="{FFC393AB-48FB-4B9B-9A9B-422D2870D920}" type="presParOf" srcId="{4769F646-CF4A-4325-BBB5-549B2F217E08}" destId="{35E6ABEF-315A-4E9C-828A-49FFABE73FBE}" srcOrd="0" destOrd="0" presId="urn:microsoft.com/office/officeart/2005/8/layout/hierarchy1"/>
    <dgm:cxn modelId="{9FBC6710-6E44-4B40-B617-D8E04DC85738}" type="presParOf" srcId="{35E6ABEF-315A-4E9C-828A-49FFABE73FBE}" destId="{AD78A32E-228E-487C-9031-52D096F599EC}" srcOrd="0" destOrd="0" presId="urn:microsoft.com/office/officeart/2005/8/layout/hierarchy1"/>
    <dgm:cxn modelId="{2F40FBB1-780F-48D7-A20E-EBC17A654DCA}" type="presParOf" srcId="{AD78A32E-228E-487C-9031-52D096F599EC}" destId="{281C0399-234E-4846-A639-79D2DD29DDE8}" srcOrd="0" destOrd="0" presId="urn:microsoft.com/office/officeart/2005/8/layout/hierarchy1"/>
    <dgm:cxn modelId="{7F6728AE-F59A-43D8-A00E-97C633A6DAF8}" type="presParOf" srcId="{AD78A32E-228E-487C-9031-52D096F599EC}" destId="{F4C32543-C2AA-4799-98AF-74C8350A296B}" srcOrd="1" destOrd="0" presId="urn:microsoft.com/office/officeart/2005/8/layout/hierarchy1"/>
    <dgm:cxn modelId="{ECB52D2C-8339-4155-9275-2E4671556E71}" type="presParOf" srcId="{35E6ABEF-315A-4E9C-828A-49FFABE73FBE}" destId="{AEDFBA04-F9C3-43AF-B7BC-B163F9C9FFA0}" srcOrd="1" destOrd="0" presId="urn:microsoft.com/office/officeart/2005/8/layout/hierarchy1"/>
    <dgm:cxn modelId="{E37CF2C1-0AA2-469C-8AF6-0A7F1E2F8732}" type="presParOf" srcId="{4769F646-CF4A-4325-BBB5-549B2F217E08}" destId="{A028914B-8C46-493B-8242-22B6D9CDA9E1}" srcOrd="1" destOrd="0" presId="urn:microsoft.com/office/officeart/2005/8/layout/hierarchy1"/>
    <dgm:cxn modelId="{D74CDDEB-91A2-4DD0-9C47-F5A50720657E}" type="presParOf" srcId="{A028914B-8C46-493B-8242-22B6D9CDA9E1}" destId="{1A2E3031-4914-41E5-873E-2AD8A8A5EDF3}" srcOrd="0" destOrd="0" presId="urn:microsoft.com/office/officeart/2005/8/layout/hierarchy1"/>
    <dgm:cxn modelId="{44484EAB-D342-4C17-B0A5-E3DB3E10AA30}" type="presParOf" srcId="{1A2E3031-4914-41E5-873E-2AD8A8A5EDF3}" destId="{EDDFD1ED-1C99-48C0-A65E-0EAED1A8FE19}" srcOrd="0" destOrd="0" presId="urn:microsoft.com/office/officeart/2005/8/layout/hierarchy1"/>
    <dgm:cxn modelId="{6660E3CF-638F-4A0E-946C-583EE7C941B3}" type="presParOf" srcId="{1A2E3031-4914-41E5-873E-2AD8A8A5EDF3}" destId="{F0B0DB6D-B648-43E9-A8E7-BDE6D0245211}" srcOrd="1" destOrd="0" presId="urn:microsoft.com/office/officeart/2005/8/layout/hierarchy1"/>
    <dgm:cxn modelId="{FD448D39-FEC5-4532-956D-73B43415BB17}" type="presParOf" srcId="{A028914B-8C46-493B-8242-22B6D9CDA9E1}" destId="{99E6D950-5FC7-46BE-A9A3-9CCEE2184D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49D3B5-5F6B-4602-B1FA-7439DD3BB78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F9CEB42-6309-423C-B47B-CDE93A59BDEC}">
      <dgm:prSet/>
      <dgm:spPr/>
      <dgm:t>
        <a:bodyPr/>
        <a:lstStyle/>
        <a:p>
          <a:r>
            <a:rPr lang="en-US" b="0" i="0"/>
            <a:t>The Selenium test suite comprises four main components:-</a:t>
          </a:r>
          <a:endParaRPr lang="en-US"/>
        </a:p>
      </dgm:t>
    </dgm:pt>
    <dgm:pt modelId="{E0B02458-789E-4DE9-ACB0-617E6EC30244}" type="parTrans" cxnId="{E922223A-4DA3-4DB9-A34D-6C18D22D8D9D}">
      <dgm:prSet/>
      <dgm:spPr/>
      <dgm:t>
        <a:bodyPr/>
        <a:lstStyle/>
        <a:p>
          <a:endParaRPr lang="en-US"/>
        </a:p>
      </dgm:t>
    </dgm:pt>
    <dgm:pt modelId="{9122E498-EE34-43F5-8926-898C4B68ACC7}" type="sibTrans" cxnId="{E922223A-4DA3-4DB9-A34D-6C18D22D8D9D}">
      <dgm:prSet/>
      <dgm:spPr/>
      <dgm:t>
        <a:bodyPr/>
        <a:lstStyle/>
        <a:p>
          <a:endParaRPr lang="en-US"/>
        </a:p>
      </dgm:t>
    </dgm:pt>
    <dgm:pt modelId="{5FE8A947-BE9D-430C-843C-98AF83631F08}">
      <dgm:prSet/>
      <dgm:spPr/>
      <dgm:t>
        <a:bodyPr/>
        <a:lstStyle/>
        <a:p>
          <a:r>
            <a:rPr lang="en-US" b="0" i="0"/>
            <a:t>Selenium IDE</a:t>
          </a:r>
          <a:endParaRPr lang="en-US"/>
        </a:p>
      </dgm:t>
    </dgm:pt>
    <dgm:pt modelId="{DFFA189A-BD69-4EDC-B719-DF6E56FFE374}" type="parTrans" cxnId="{54EA2D29-EF05-4231-B6A4-D6998351B8C2}">
      <dgm:prSet/>
      <dgm:spPr/>
      <dgm:t>
        <a:bodyPr/>
        <a:lstStyle/>
        <a:p>
          <a:endParaRPr lang="en-US"/>
        </a:p>
      </dgm:t>
    </dgm:pt>
    <dgm:pt modelId="{502A17BD-7EF4-4A2F-9FBC-F30CB285181A}" type="sibTrans" cxnId="{54EA2D29-EF05-4231-B6A4-D6998351B8C2}">
      <dgm:prSet/>
      <dgm:spPr/>
      <dgm:t>
        <a:bodyPr/>
        <a:lstStyle/>
        <a:p>
          <a:endParaRPr lang="en-US"/>
        </a:p>
      </dgm:t>
    </dgm:pt>
    <dgm:pt modelId="{331B9F28-955D-4BB3-B3A0-2B79BB298068}">
      <dgm:prSet/>
      <dgm:spPr/>
      <dgm:t>
        <a:bodyPr/>
        <a:lstStyle/>
        <a:p>
          <a:r>
            <a:rPr lang="en-US" b="0" i="0"/>
            <a:t>Selenium RC</a:t>
          </a:r>
          <a:endParaRPr lang="en-US"/>
        </a:p>
      </dgm:t>
    </dgm:pt>
    <dgm:pt modelId="{1926D312-83DC-4800-82F7-83273EAA51E8}" type="parTrans" cxnId="{DCC3E555-8F93-40F3-8535-90F60A8D43D1}">
      <dgm:prSet/>
      <dgm:spPr/>
      <dgm:t>
        <a:bodyPr/>
        <a:lstStyle/>
        <a:p>
          <a:endParaRPr lang="en-US"/>
        </a:p>
      </dgm:t>
    </dgm:pt>
    <dgm:pt modelId="{298B37AF-4429-4173-BAC8-A2F62FDFFAC4}" type="sibTrans" cxnId="{DCC3E555-8F93-40F3-8535-90F60A8D43D1}">
      <dgm:prSet/>
      <dgm:spPr/>
      <dgm:t>
        <a:bodyPr/>
        <a:lstStyle/>
        <a:p>
          <a:endParaRPr lang="en-US"/>
        </a:p>
      </dgm:t>
    </dgm:pt>
    <dgm:pt modelId="{C81418E7-B6CB-4553-B0FE-BF69216EF4DE}">
      <dgm:prSet/>
      <dgm:spPr/>
      <dgm:t>
        <a:bodyPr/>
        <a:lstStyle/>
        <a:p>
          <a:r>
            <a:rPr lang="en-US" b="0" i="0"/>
            <a:t>Selenium Webdriver</a:t>
          </a:r>
          <a:endParaRPr lang="en-US"/>
        </a:p>
      </dgm:t>
    </dgm:pt>
    <dgm:pt modelId="{01545A91-C5C7-4DF4-89D2-98FD6E067C0E}" type="parTrans" cxnId="{6A3772EB-6572-4707-AADD-FE1202F349C1}">
      <dgm:prSet/>
      <dgm:spPr/>
      <dgm:t>
        <a:bodyPr/>
        <a:lstStyle/>
        <a:p>
          <a:endParaRPr lang="en-US"/>
        </a:p>
      </dgm:t>
    </dgm:pt>
    <dgm:pt modelId="{CD329A5C-662E-42EE-BB5A-BBB9E03D4503}" type="sibTrans" cxnId="{6A3772EB-6572-4707-AADD-FE1202F349C1}">
      <dgm:prSet/>
      <dgm:spPr/>
      <dgm:t>
        <a:bodyPr/>
        <a:lstStyle/>
        <a:p>
          <a:endParaRPr lang="en-US"/>
        </a:p>
      </dgm:t>
    </dgm:pt>
    <dgm:pt modelId="{DE01C25E-572E-498A-901C-E95FD727A7D0}">
      <dgm:prSet/>
      <dgm:spPr/>
      <dgm:t>
        <a:bodyPr/>
        <a:lstStyle/>
        <a:p>
          <a:r>
            <a:rPr lang="en-US" b="0" i="0"/>
            <a:t>Selenium Grid</a:t>
          </a:r>
          <a:endParaRPr lang="en-US"/>
        </a:p>
      </dgm:t>
    </dgm:pt>
    <dgm:pt modelId="{11409A41-1112-4EC0-9811-C453F10918F8}" type="parTrans" cxnId="{E7747AFF-F7B3-4423-B269-5C3B376BE355}">
      <dgm:prSet/>
      <dgm:spPr/>
      <dgm:t>
        <a:bodyPr/>
        <a:lstStyle/>
        <a:p>
          <a:endParaRPr lang="en-US"/>
        </a:p>
      </dgm:t>
    </dgm:pt>
    <dgm:pt modelId="{F55E39DA-543B-4FEE-AC78-D342A7264469}" type="sibTrans" cxnId="{E7747AFF-F7B3-4423-B269-5C3B376BE355}">
      <dgm:prSet/>
      <dgm:spPr/>
      <dgm:t>
        <a:bodyPr/>
        <a:lstStyle/>
        <a:p>
          <a:endParaRPr lang="en-US"/>
        </a:p>
      </dgm:t>
    </dgm:pt>
    <dgm:pt modelId="{94E1F513-C399-4B22-A519-B5EA24F1C7B5}" type="pres">
      <dgm:prSet presAssocID="{9749D3B5-5F6B-4602-B1FA-7439DD3BB78C}" presName="diagram" presStyleCnt="0">
        <dgm:presLayoutVars>
          <dgm:dir/>
          <dgm:resizeHandles val="exact"/>
        </dgm:presLayoutVars>
      </dgm:prSet>
      <dgm:spPr/>
    </dgm:pt>
    <dgm:pt modelId="{F0433D52-6B49-459C-BBD0-082C2CCEA93B}" type="pres">
      <dgm:prSet presAssocID="{5F9CEB42-6309-423C-B47B-CDE93A59BDEC}" presName="node" presStyleLbl="node1" presStyleIdx="0" presStyleCnt="5">
        <dgm:presLayoutVars>
          <dgm:bulletEnabled val="1"/>
        </dgm:presLayoutVars>
      </dgm:prSet>
      <dgm:spPr/>
    </dgm:pt>
    <dgm:pt modelId="{076BF23E-B95F-4C11-940D-FA2F58B41B98}" type="pres">
      <dgm:prSet presAssocID="{9122E498-EE34-43F5-8926-898C4B68ACC7}" presName="sibTrans" presStyleCnt="0"/>
      <dgm:spPr/>
    </dgm:pt>
    <dgm:pt modelId="{37B27EC6-6FA8-4FB0-B6EE-378C9BFA7825}" type="pres">
      <dgm:prSet presAssocID="{5FE8A947-BE9D-430C-843C-98AF83631F08}" presName="node" presStyleLbl="node1" presStyleIdx="1" presStyleCnt="5">
        <dgm:presLayoutVars>
          <dgm:bulletEnabled val="1"/>
        </dgm:presLayoutVars>
      </dgm:prSet>
      <dgm:spPr/>
    </dgm:pt>
    <dgm:pt modelId="{D88C1B38-E6A6-429D-AFC2-01E4A83E2E72}" type="pres">
      <dgm:prSet presAssocID="{502A17BD-7EF4-4A2F-9FBC-F30CB285181A}" presName="sibTrans" presStyleCnt="0"/>
      <dgm:spPr/>
    </dgm:pt>
    <dgm:pt modelId="{4AB9852F-4735-4718-9CC3-6CA7D6A0E49F}" type="pres">
      <dgm:prSet presAssocID="{331B9F28-955D-4BB3-B3A0-2B79BB298068}" presName="node" presStyleLbl="node1" presStyleIdx="2" presStyleCnt="5">
        <dgm:presLayoutVars>
          <dgm:bulletEnabled val="1"/>
        </dgm:presLayoutVars>
      </dgm:prSet>
      <dgm:spPr/>
    </dgm:pt>
    <dgm:pt modelId="{A860AB32-2013-431D-BC02-134C6252B3AE}" type="pres">
      <dgm:prSet presAssocID="{298B37AF-4429-4173-BAC8-A2F62FDFFAC4}" presName="sibTrans" presStyleCnt="0"/>
      <dgm:spPr/>
    </dgm:pt>
    <dgm:pt modelId="{1A68E7A9-4A87-4542-963A-1DBF490ED654}" type="pres">
      <dgm:prSet presAssocID="{C81418E7-B6CB-4553-B0FE-BF69216EF4DE}" presName="node" presStyleLbl="node1" presStyleIdx="3" presStyleCnt="5">
        <dgm:presLayoutVars>
          <dgm:bulletEnabled val="1"/>
        </dgm:presLayoutVars>
      </dgm:prSet>
      <dgm:spPr/>
    </dgm:pt>
    <dgm:pt modelId="{C29ECDF8-A11C-4EEF-A41E-A931B3DD84C7}" type="pres">
      <dgm:prSet presAssocID="{CD329A5C-662E-42EE-BB5A-BBB9E03D4503}" presName="sibTrans" presStyleCnt="0"/>
      <dgm:spPr/>
    </dgm:pt>
    <dgm:pt modelId="{DE6FEA2B-BBE8-41D3-8BD9-47BE5D8550B7}" type="pres">
      <dgm:prSet presAssocID="{DE01C25E-572E-498A-901C-E95FD727A7D0}" presName="node" presStyleLbl="node1" presStyleIdx="4" presStyleCnt="5">
        <dgm:presLayoutVars>
          <dgm:bulletEnabled val="1"/>
        </dgm:presLayoutVars>
      </dgm:prSet>
      <dgm:spPr/>
    </dgm:pt>
  </dgm:ptLst>
  <dgm:cxnLst>
    <dgm:cxn modelId="{69AD8219-A06C-423D-9893-F325A151A547}" type="presOf" srcId="{9749D3B5-5F6B-4602-B1FA-7439DD3BB78C}" destId="{94E1F513-C399-4B22-A519-B5EA24F1C7B5}" srcOrd="0" destOrd="0" presId="urn:microsoft.com/office/officeart/2005/8/layout/default"/>
    <dgm:cxn modelId="{54EA2D29-EF05-4231-B6A4-D6998351B8C2}" srcId="{9749D3B5-5F6B-4602-B1FA-7439DD3BB78C}" destId="{5FE8A947-BE9D-430C-843C-98AF83631F08}" srcOrd="1" destOrd="0" parTransId="{DFFA189A-BD69-4EDC-B719-DF6E56FFE374}" sibTransId="{502A17BD-7EF4-4A2F-9FBC-F30CB285181A}"/>
    <dgm:cxn modelId="{E922223A-4DA3-4DB9-A34D-6C18D22D8D9D}" srcId="{9749D3B5-5F6B-4602-B1FA-7439DD3BB78C}" destId="{5F9CEB42-6309-423C-B47B-CDE93A59BDEC}" srcOrd="0" destOrd="0" parTransId="{E0B02458-789E-4DE9-ACB0-617E6EC30244}" sibTransId="{9122E498-EE34-43F5-8926-898C4B68ACC7}"/>
    <dgm:cxn modelId="{3EFD7F64-E87E-4ADA-96A3-7A97572C284C}" type="presOf" srcId="{331B9F28-955D-4BB3-B3A0-2B79BB298068}" destId="{4AB9852F-4735-4718-9CC3-6CA7D6A0E49F}" srcOrd="0" destOrd="0" presId="urn:microsoft.com/office/officeart/2005/8/layout/default"/>
    <dgm:cxn modelId="{C384006C-61AB-41F0-B770-B2A53EF21B2B}" type="presOf" srcId="{DE01C25E-572E-498A-901C-E95FD727A7D0}" destId="{DE6FEA2B-BBE8-41D3-8BD9-47BE5D8550B7}" srcOrd="0" destOrd="0" presId="urn:microsoft.com/office/officeart/2005/8/layout/default"/>
    <dgm:cxn modelId="{DCC3E555-8F93-40F3-8535-90F60A8D43D1}" srcId="{9749D3B5-5F6B-4602-B1FA-7439DD3BB78C}" destId="{331B9F28-955D-4BB3-B3A0-2B79BB298068}" srcOrd="2" destOrd="0" parTransId="{1926D312-83DC-4800-82F7-83273EAA51E8}" sibTransId="{298B37AF-4429-4173-BAC8-A2F62FDFFAC4}"/>
    <dgm:cxn modelId="{9A413F98-C3F0-48D1-87E3-33F74E72B6F4}" type="presOf" srcId="{5F9CEB42-6309-423C-B47B-CDE93A59BDEC}" destId="{F0433D52-6B49-459C-BBD0-082C2CCEA93B}" srcOrd="0" destOrd="0" presId="urn:microsoft.com/office/officeart/2005/8/layout/default"/>
    <dgm:cxn modelId="{A1B57AD2-2D53-45CA-A9A0-F8BF3552C964}" type="presOf" srcId="{C81418E7-B6CB-4553-B0FE-BF69216EF4DE}" destId="{1A68E7A9-4A87-4542-963A-1DBF490ED654}" srcOrd="0" destOrd="0" presId="urn:microsoft.com/office/officeart/2005/8/layout/default"/>
    <dgm:cxn modelId="{B3E5A5DB-FA9C-4789-A51A-5B6E51BED155}" type="presOf" srcId="{5FE8A947-BE9D-430C-843C-98AF83631F08}" destId="{37B27EC6-6FA8-4FB0-B6EE-378C9BFA7825}" srcOrd="0" destOrd="0" presId="urn:microsoft.com/office/officeart/2005/8/layout/default"/>
    <dgm:cxn modelId="{6A3772EB-6572-4707-AADD-FE1202F349C1}" srcId="{9749D3B5-5F6B-4602-B1FA-7439DD3BB78C}" destId="{C81418E7-B6CB-4553-B0FE-BF69216EF4DE}" srcOrd="3" destOrd="0" parTransId="{01545A91-C5C7-4DF4-89D2-98FD6E067C0E}" sibTransId="{CD329A5C-662E-42EE-BB5A-BBB9E03D4503}"/>
    <dgm:cxn modelId="{E7747AFF-F7B3-4423-B269-5C3B376BE355}" srcId="{9749D3B5-5F6B-4602-B1FA-7439DD3BB78C}" destId="{DE01C25E-572E-498A-901C-E95FD727A7D0}" srcOrd="4" destOrd="0" parTransId="{11409A41-1112-4EC0-9811-C453F10918F8}" sibTransId="{F55E39DA-543B-4FEE-AC78-D342A7264469}"/>
    <dgm:cxn modelId="{4A81AE80-F5E4-4EF9-A475-0BB7AEDE8FA5}" type="presParOf" srcId="{94E1F513-C399-4B22-A519-B5EA24F1C7B5}" destId="{F0433D52-6B49-459C-BBD0-082C2CCEA93B}" srcOrd="0" destOrd="0" presId="urn:microsoft.com/office/officeart/2005/8/layout/default"/>
    <dgm:cxn modelId="{8E5F4D7D-482A-48FF-9FBA-15AEAB421F20}" type="presParOf" srcId="{94E1F513-C399-4B22-A519-B5EA24F1C7B5}" destId="{076BF23E-B95F-4C11-940D-FA2F58B41B98}" srcOrd="1" destOrd="0" presId="urn:microsoft.com/office/officeart/2005/8/layout/default"/>
    <dgm:cxn modelId="{BEAE271A-8627-44BF-BA3A-B36836A0815B}" type="presParOf" srcId="{94E1F513-C399-4B22-A519-B5EA24F1C7B5}" destId="{37B27EC6-6FA8-4FB0-B6EE-378C9BFA7825}" srcOrd="2" destOrd="0" presId="urn:microsoft.com/office/officeart/2005/8/layout/default"/>
    <dgm:cxn modelId="{55AFB72C-2B81-43E1-B229-E33192FBDD8C}" type="presParOf" srcId="{94E1F513-C399-4B22-A519-B5EA24F1C7B5}" destId="{D88C1B38-E6A6-429D-AFC2-01E4A83E2E72}" srcOrd="3" destOrd="0" presId="urn:microsoft.com/office/officeart/2005/8/layout/default"/>
    <dgm:cxn modelId="{9E7C650D-6680-443A-A4FB-D17E9B9632F9}" type="presParOf" srcId="{94E1F513-C399-4B22-A519-B5EA24F1C7B5}" destId="{4AB9852F-4735-4718-9CC3-6CA7D6A0E49F}" srcOrd="4" destOrd="0" presId="urn:microsoft.com/office/officeart/2005/8/layout/default"/>
    <dgm:cxn modelId="{CC922A79-B5A5-4E56-87C7-7A4A1B883E88}" type="presParOf" srcId="{94E1F513-C399-4B22-A519-B5EA24F1C7B5}" destId="{A860AB32-2013-431D-BC02-134C6252B3AE}" srcOrd="5" destOrd="0" presId="urn:microsoft.com/office/officeart/2005/8/layout/default"/>
    <dgm:cxn modelId="{DAC5D4A5-46D9-4BBA-8DDC-A39C4DCDC1E9}" type="presParOf" srcId="{94E1F513-C399-4B22-A519-B5EA24F1C7B5}" destId="{1A68E7A9-4A87-4542-963A-1DBF490ED654}" srcOrd="6" destOrd="0" presId="urn:microsoft.com/office/officeart/2005/8/layout/default"/>
    <dgm:cxn modelId="{CBF9EEE8-247B-417C-8F6B-B6C959CC1E65}" type="presParOf" srcId="{94E1F513-C399-4B22-A519-B5EA24F1C7B5}" destId="{C29ECDF8-A11C-4EEF-A41E-A931B3DD84C7}" srcOrd="7" destOrd="0" presId="urn:microsoft.com/office/officeart/2005/8/layout/default"/>
    <dgm:cxn modelId="{240AC294-F48B-4811-8521-CE15DB516CCF}" type="presParOf" srcId="{94E1F513-C399-4B22-A519-B5EA24F1C7B5}" destId="{DE6FEA2B-BBE8-41D3-8BD9-47BE5D8550B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6E4FB1-EA5B-450A-BCAF-4D6E0CF3E2CA}"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E323BF7F-9735-446E-8EA9-DCE4D9FA63A3}">
      <dgm:prSet/>
      <dgm:spPr/>
      <dgm:t>
        <a:bodyPr/>
        <a:lstStyle/>
        <a:p>
          <a:r>
            <a:rPr lang="en-US"/>
            <a:t>Create</a:t>
          </a:r>
        </a:p>
      </dgm:t>
    </dgm:pt>
    <dgm:pt modelId="{CED61C7A-ABAC-4892-AE8A-D4B066ECD39A}" type="parTrans" cxnId="{11D1B633-821E-4B8A-BA5F-70BDF01EE284}">
      <dgm:prSet/>
      <dgm:spPr/>
      <dgm:t>
        <a:bodyPr/>
        <a:lstStyle/>
        <a:p>
          <a:endParaRPr lang="en-US"/>
        </a:p>
      </dgm:t>
    </dgm:pt>
    <dgm:pt modelId="{850D6144-81FC-4CB0-8B81-6B3DB4F95E6D}" type="sibTrans" cxnId="{11D1B633-821E-4B8A-BA5F-70BDF01EE284}">
      <dgm:prSet/>
      <dgm:spPr/>
      <dgm:t>
        <a:bodyPr/>
        <a:lstStyle/>
        <a:p>
          <a:endParaRPr lang="en-US"/>
        </a:p>
      </dgm:t>
    </dgm:pt>
    <dgm:pt modelId="{5A66C4F1-32AB-4193-B312-50A4ED8D38EC}">
      <dgm:prSet/>
      <dgm:spPr/>
      <dgm:t>
        <a:bodyPr/>
        <a:lstStyle/>
        <a:p>
          <a:r>
            <a:rPr lang="en-US"/>
            <a:t>Create a WebDriver instance.</a:t>
          </a:r>
        </a:p>
      </dgm:t>
    </dgm:pt>
    <dgm:pt modelId="{7D4DB4EC-648E-49DB-9CDC-506C54B5ECA0}" type="parTrans" cxnId="{24EF518D-9FEE-4067-B79A-62E839388FD6}">
      <dgm:prSet/>
      <dgm:spPr/>
      <dgm:t>
        <a:bodyPr/>
        <a:lstStyle/>
        <a:p>
          <a:endParaRPr lang="en-US"/>
        </a:p>
      </dgm:t>
    </dgm:pt>
    <dgm:pt modelId="{BA184C70-23FD-48A8-8382-150E6953138C}" type="sibTrans" cxnId="{24EF518D-9FEE-4067-B79A-62E839388FD6}">
      <dgm:prSet/>
      <dgm:spPr/>
      <dgm:t>
        <a:bodyPr/>
        <a:lstStyle/>
        <a:p>
          <a:endParaRPr lang="en-US"/>
        </a:p>
      </dgm:t>
    </dgm:pt>
    <dgm:pt modelId="{3A7B8387-60AF-4F0A-A98C-4FC5C650C536}">
      <dgm:prSet/>
      <dgm:spPr/>
      <dgm:t>
        <a:bodyPr/>
        <a:lstStyle/>
        <a:p>
          <a:r>
            <a:rPr lang="en-US"/>
            <a:t>Navigate</a:t>
          </a:r>
        </a:p>
      </dgm:t>
    </dgm:pt>
    <dgm:pt modelId="{FAFBA4B6-19CF-4BF7-A372-5E9A99262D9D}" type="parTrans" cxnId="{9F8ACC87-7FA0-4E63-BFFD-9CDCE28FE4A5}">
      <dgm:prSet/>
      <dgm:spPr/>
      <dgm:t>
        <a:bodyPr/>
        <a:lstStyle/>
        <a:p>
          <a:endParaRPr lang="en-US"/>
        </a:p>
      </dgm:t>
    </dgm:pt>
    <dgm:pt modelId="{A5D86EBC-8E00-4790-A112-A9120D022ED2}" type="sibTrans" cxnId="{9F8ACC87-7FA0-4E63-BFFD-9CDCE28FE4A5}">
      <dgm:prSet/>
      <dgm:spPr/>
      <dgm:t>
        <a:bodyPr/>
        <a:lstStyle/>
        <a:p>
          <a:endParaRPr lang="en-US"/>
        </a:p>
      </dgm:t>
    </dgm:pt>
    <dgm:pt modelId="{9CB7ADC2-BAF9-401B-8978-B0EF930931DF}">
      <dgm:prSet/>
      <dgm:spPr/>
      <dgm:t>
        <a:bodyPr/>
        <a:lstStyle/>
        <a:p>
          <a:r>
            <a:rPr lang="en-US"/>
            <a:t>Navigate to a webpage.</a:t>
          </a:r>
        </a:p>
      </dgm:t>
    </dgm:pt>
    <dgm:pt modelId="{71627D70-EE9D-4BB6-B685-A4DE5C0A5CA6}" type="parTrans" cxnId="{375A9447-2476-4648-A438-6E80ED171283}">
      <dgm:prSet/>
      <dgm:spPr/>
      <dgm:t>
        <a:bodyPr/>
        <a:lstStyle/>
        <a:p>
          <a:endParaRPr lang="en-US"/>
        </a:p>
      </dgm:t>
    </dgm:pt>
    <dgm:pt modelId="{1FB80F39-1948-4536-B55A-92B70A5AAF3D}" type="sibTrans" cxnId="{375A9447-2476-4648-A438-6E80ED171283}">
      <dgm:prSet/>
      <dgm:spPr/>
      <dgm:t>
        <a:bodyPr/>
        <a:lstStyle/>
        <a:p>
          <a:endParaRPr lang="en-US"/>
        </a:p>
      </dgm:t>
    </dgm:pt>
    <dgm:pt modelId="{C94AA214-57A2-4445-8252-B82B8FD19BE7}">
      <dgm:prSet/>
      <dgm:spPr/>
      <dgm:t>
        <a:bodyPr/>
        <a:lstStyle/>
        <a:p>
          <a:r>
            <a:rPr lang="en-US"/>
            <a:t>Locate</a:t>
          </a:r>
        </a:p>
      </dgm:t>
    </dgm:pt>
    <dgm:pt modelId="{F390E7AA-0887-40D7-B8E8-EA80A3BB33A1}" type="parTrans" cxnId="{ED8D623B-1836-40F1-A7AF-7E203AB66F90}">
      <dgm:prSet/>
      <dgm:spPr/>
      <dgm:t>
        <a:bodyPr/>
        <a:lstStyle/>
        <a:p>
          <a:endParaRPr lang="en-US"/>
        </a:p>
      </dgm:t>
    </dgm:pt>
    <dgm:pt modelId="{196038AD-94E2-4F06-A609-1EB7C6E0FA74}" type="sibTrans" cxnId="{ED8D623B-1836-40F1-A7AF-7E203AB66F90}">
      <dgm:prSet/>
      <dgm:spPr/>
      <dgm:t>
        <a:bodyPr/>
        <a:lstStyle/>
        <a:p>
          <a:endParaRPr lang="en-US"/>
        </a:p>
      </dgm:t>
    </dgm:pt>
    <dgm:pt modelId="{72190B42-2FC1-4F84-8675-6EDA50D3DDA6}">
      <dgm:prSet/>
      <dgm:spPr/>
      <dgm:t>
        <a:bodyPr/>
        <a:lstStyle/>
        <a:p>
          <a:r>
            <a:rPr lang="en-US"/>
            <a:t>Locate a web element on the webpage via locators in selenium.</a:t>
          </a:r>
        </a:p>
      </dgm:t>
    </dgm:pt>
    <dgm:pt modelId="{8D6B35F2-75BB-485F-AE05-28D238AE6DAC}" type="parTrans" cxnId="{AE7E3D1E-9CDD-4FAA-AF32-8712E70CF294}">
      <dgm:prSet/>
      <dgm:spPr/>
      <dgm:t>
        <a:bodyPr/>
        <a:lstStyle/>
        <a:p>
          <a:endParaRPr lang="en-US"/>
        </a:p>
      </dgm:t>
    </dgm:pt>
    <dgm:pt modelId="{D48E6336-A31A-4FD8-A094-729785690121}" type="sibTrans" cxnId="{AE7E3D1E-9CDD-4FAA-AF32-8712E70CF294}">
      <dgm:prSet/>
      <dgm:spPr/>
      <dgm:t>
        <a:bodyPr/>
        <a:lstStyle/>
        <a:p>
          <a:endParaRPr lang="en-US"/>
        </a:p>
      </dgm:t>
    </dgm:pt>
    <dgm:pt modelId="{DF4AFB44-594D-4DC2-AAC8-F0CE607FEE67}">
      <dgm:prSet/>
      <dgm:spPr/>
      <dgm:t>
        <a:bodyPr/>
        <a:lstStyle/>
        <a:p>
          <a:r>
            <a:rPr lang="en-US"/>
            <a:t>Perform</a:t>
          </a:r>
        </a:p>
      </dgm:t>
    </dgm:pt>
    <dgm:pt modelId="{C431396D-D2B3-43FF-ADAF-8956E3E1C009}" type="parTrans" cxnId="{98DA1B9A-2D2C-43FE-8282-B43D3C1F9370}">
      <dgm:prSet/>
      <dgm:spPr/>
      <dgm:t>
        <a:bodyPr/>
        <a:lstStyle/>
        <a:p>
          <a:endParaRPr lang="en-US"/>
        </a:p>
      </dgm:t>
    </dgm:pt>
    <dgm:pt modelId="{B64E47D7-57A2-40FE-A1EF-9AB9B9CF6CD9}" type="sibTrans" cxnId="{98DA1B9A-2D2C-43FE-8282-B43D3C1F9370}">
      <dgm:prSet/>
      <dgm:spPr/>
      <dgm:t>
        <a:bodyPr/>
        <a:lstStyle/>
        <a:p>
          <a:endParaRPr lang="en-US"/>
        </a:p>
      </dgm:t>
    </dgm:pt>
    <dgm:pt modelId="{E0A6B995-9BD8-47E2-876A-1F7B55898B16}">
      <dgm:prSet/>
      <dgm:spPr/>
      <dgm:t>
        <a:bodyPr/>
        <a:lstStyle/>
        <a:p>
          <a:r>
            <a:rPr lang="en-US"/>
            <a:t>Perform one or more user actions on the element.</a:t>
          </a:r>
        </a:p>
      </dgm:t>
    </dgm:pt>
    <dgm:pt modelId="{0720FCE9-7F36-4E64-A97D-9C6729B516B5}" type="parTrans" cxnId="{B951DDAB-58BF-4D96-9CC7-3672683F6F63}">
      <dgm:prSet/>
      <dgm:spPr/>
      <dgm:t>
        <a:bodyPr/>
        <a:lstStyle/>
        <a:p>
          <a:endParaRPr lang="en-US"/>
        </a:p>
      </dgm:t>
    </dgm:pt>
    <dgm:pt modelId="{05621505-AFB7-4A82-BCC1-F5A2F5F60F2C}" type="sibTrans" cxnId="{B951DDAB-58BF-4D96-9CC7-3672683F6F63}">
      <dgm:prSet/>
      <dgm:spPr/>
      <dgm:t>
        <a:bodyPr/>
        <a:lstStyle/>
        <a:p>
          <a:endParaRPr lang="en-US"/>
        </a:p>
      </dgm:t>
    </dgm:pt>
    <dgm:pt modelId="{DEB96DF4-B60A-495A-981C-4D85640940E2}">
      <dgm:prSet/>
      <dgm:spPr/>
      <dgm:t>
        <a:bodyPr/>
        <a:lstStyle/>
        <a:p>
          <a:r>
            <a:rPr lang="en-US"/>
            <a:t>Preload</a:t>
          </a:r>
        </a:p>
      </dgm:t>
    </dgm:pt>
    <dgm:pt modelId="{B4E04DCD-7644-4C3B-B978-53993784E8FF}" type="parTrans" cxnId="{0F87CD9B-26B2-4C93-9A5B-CC9D45B5A07F}">
      <dgm:prSet/>
      <dgm:spPr/>
      <dgm:t>
        <a:bodyPr/>
        <a:lstStyle/>
        <a:p>
          <a:endParaRPr lang="en-US"/>
        </a:p>
      </dgm:t>
    </dgm:pt>
    <dgm:pt modelId="{D1489851-FB6C-4ED1-80AD-C7AC28FDB059}" type="sibTrans" cxnId="{0F87CD9B-26B2-4C93-9A5B-CC9D45B5A07F}">
      <dgm:prSet/>
      <dgm:spPr/>
      <dgm:t>
        <a:bodyPr/>
        <a:lstStyle/>
        <a:p>
          <a:endParaRPr lang="en-US"/>
        </a:p>
      </dgm:t>
    </dgm:pt>
    <dgm:pt modelId="{DB545705-87D2-4AF1-88D1-86F90CC21094}">
      <dgm:prSet/>
      <dgm:spPr/>
      <dgm:t>
        <a:bodyPr/>
        <a:lstStyle/>
        <a:p>
          <a:r>
            <a:rPr lang="en-US"/>
            <a:t>Preload the expected output/browser response to the action.</a:t>
          </a:r>
        </a:p>
      </dgm:t>
    </dgm:pt>
    <dgm:pt modelId="{19A069F1-96B6-4579-B586-4E3AA28A99B1}" type="parTrans" cxnId="{30A7BF69-022F-47B4-A824-6105235AEACC}">
      <dgm:prSet/>
      <dgm:spPr/>
      <dgm:t>
        <a:bodyPr/>
        <a:lstStyle/>
        <a:p>
          <a:endParaRPr lang="en-US"/>
        </a:p>
      </dgm:t>
    </dgm:pt>
    <dgm:pt modelId="{D3AE19A6-5651-4C38-A313-A1A6A40DFBAD}" type="sibTrans" cxnId="{30A7BF69-022F-47B4-A824-6105235AEACC}">
      <dgm:prSet/>
      <dgm:spPr/>
      <dgm:t>
        <a:bodyPr/>
        <a:lstStyle/>
        <a:p>
          <a:endParaRPr lang="en-US"/>
        </a:p>
      </dgm:t>
    </dgm:pt>
    <dgm:pt modelId="{C79FA431-0300-47E7-83C5-712A3AE982C2}">
      <dgm:prSet/>
      <dgm:spPr/>
      <dgm:t>
        <a:bodyPr/>
        <a:lstStyle/>
        <a:p>
          <a:r>
            <a:rPr lang="en-US"/>
            <a:t>Run</a:t>
          </a:r>
        </a:p>
      </dgm:t>
    </dgm:pt>
    <dgm:pt modelId="{28427ADB-E151-44F4-A782-A593BCA9B1A0}" type="parTrans" cxnId="{5313A2C7-7C59-4852-94FB-0A423B070FD2}">
      <dgm:prSet/>
      <dgm:spPr/>
      <dgm:t>
        <a:bodyPr/>
        <a:lstStyle/>
        <a:p>
          <a:endParaRPr lang="en-US"/>
        </a:p>
      </dgm:t>
    </dgm:pt>
    <dgm:pt modelId="{F113BC1A-C02F-4A32-9D4D-0AC5D2E7C852}" type="sibTrans" cxnId="{5313A2C7-7C59-4852-94FB-0A423B070FD2}">
      <dgm:prSet/>
      <dgm:spPr/>
      <dgm:t>
        <a:bodyPr/>
        <a:lstStyle/>
        <a:p>
          <a:endParaRPr lang="en-US"/>
        </a:p>
      </dgm:t>
    </dgm:pt>
    <dgm:pt modelId="{B9D40EC8-3956-4C4B-97F4-594282F3B55E}">
      <dgm:prSet/>
      <dgm:spPr/>
      <dgm:t>
        <a:bodyPr/>
        <a:lstStyle/>
        <a:p>
          <a:r>
            <a:rPr lang="en-US"/>
            <a:t>Run test.</a:t>
          </a:r>
        </a:p>
      </dgm:t>
    </dgm:pt>
    <dgm:pt modelId="{F90642ED-5183-4DEC-A3ED-A831D4F833B5}" type="parTrans" cxnId="{6C5895F4-6946-4419-AFF8-7C6B6BA356AA}">
      <dgm:prSet/>
      <dgm:spPr/>
      <dgm:t>
        <a:bodyPr/>
        <a:lstStyle/>
        <a:p>
          <a:endParaRPr lang="en-US"/>
        </a:p>
      </dgm:t>
    </dgm:pt>
    <dgm:pt modelId="{5FECF5A6-1C57-4B32-8DCB-4B69B54CA7A4}" type="sibTrans" cxnId="{6C5895F4-6946-4419-AFF8-7C6B6BA356AA}">
      <dgm:prSet/>
      <dgm:spPr/>
      <dgm:t>
        <a:bodyPr/>
        <a:lstStyle/>
        <a:p>
          <a:endParaRPr lang="en-US"/>
        </a:p>
      </dgm:t>
    </dgm:pt>
    <dgm:pt modelId="{DE7B74E6-60DC-4BF6-A3C8-02AB6AE79420}">
      <dgm:prSet/>
      <dgm:spPr/>
      <dgm:t>
        <a:bodyPr/>
        <a:lstStyle/>
        <a:p>
          <a:r>
            <a:rPr lang="en-US"/>
            <a:t>Record</a:t>
          </a:r>
        </a:p>
      </dgm:t>
    </dgm:pt>
    <dgm:pt modelId="{CB9249F0-BECF-4569-8BD5-82F7E8AB43C9}" type="parTrans" cxnId="{6A8B43C5-4F65-4D74-AB0B-2652D135A048}">
      <dgm:prSet/>
      <dgm:spPr/>
      <dgm:t>
        <a:bodyPr/>
        <a:lstStyle/>
        <a:p>
          <a:endParaRPr lang="en-US"/>
        </a:p>
      </dgm:t>
    </dgm:pt>
    <dgm:pt modelId="{01D85715-CEF3-431B-A911-8F7570009B6A}" type="sibTrans" cxnId="{6A8B43C5-4F65-4D74-AB0B-2652D135A048}">
      <dgm:prSet/>
      <dgm:spPr/>
      <dgm:t>
        <a:bodyPr/>
        <a:lstStyle/>
        <a:p>
          <a:endParaRPr lang="en-US"/>
        </a:p>
      </dgm:t>
    </dgm:pt>
    <dgm:pt modelId="{F3385F4E-D674-4E2E-B17C-DD92235FBEC2}">
      <dgm:prSet/>
      <dgm:spPr/>
      <dgm:t>
        <a:bodyPr/>
        <a:lstStyle/>
        <a:p>
          <a:r>
            <a:rPr lang="en-US"/>
            <a:t>Record results and compare results from them to the expected output.</a:t>
          </a:r>
        </a:p>
      </dgm:t>
    </dgm:pt>
    <dgm:pt modelId="{E4455E45-8D10-470D-A368-1A7358ED9117}" type="parTrans" cxnId="{0F678E98-CC35-497E-B320-80A025B5EDDF}">
      <dgm:prSet/>
      <dgm:spPr/>
      <dgm:t>
        <a:bodyPr/>
        <a:lstStyle/>
        <a:p>
          <a:endParaRPr lang="en-US"/>
        </a:p>
      </dgm:t>
    </dgm:pt>
    <dgm:pt modelId="{27C7A4E9-BB9C-4717-ACE4-CC3B694909AD}" type="sibTrans" cxnId="{0F678E98-CC35-497E-B320-80A025B5EDDF}">
      <dgm:prSet/>
      <dgm:spPr/>
      <dgm:t>
        <a:bodyPr/>
        <a:lstStyle/>
        <a:p>
          <a:endParaRPr lang="en-US"/>
        </a:p>
      </dgm:t>
    </dgm:pt>
    <dgm:pt modelId="{AA14CD06-887A-4C0E-80F5-110D1D67001A}" type="pres">
      <dgm:prSet presAssocID="{AB6E4FB1-EA5B-450A-BCAF-4D6E0CF3E2CA}" presName="Name0" presStyleCnt="0">
        <dgm:presLayoutVars>
          <dgm:dir/>
          <dgm:animLvl val="lvl"/>
          <dgm:resizeHandles val="exact"/>
        </dgm:presLayoutVars>
      </dgm:prSet>
      <dgm:spPr/>
    </dgm:pt>
    <dgm:pt modelId="{A39B8C96-793B-4B39-99D3-D6E03D2EEDA8}" type="pres">
      <dgm:prSet presAssocID="{DE7B74E6-60DC-4BF6-A3C8-02AB6AE79420}" presName="boxAndChildren" presStyleCnt="0"/>
      <dgm:spPr/>
    </dgm:pt>
    <dgm:pt modelId="{9F56D1FD-551D-40CB-94D8-5EC30D4A1C24}" type="pres">
      <dgm:prSet presAssocID="{DE7B74E6-60DC-4BF6-A3C8-02AB6AE79420}" presName="parentTextBox" presStyleLbl="alignNode1" presStyleIdx="0" presStyleCnt="7"/>
      <dgm:spPr/>
    </dgm:pt>
    <dgm:pt modelId="{A43E7E08-8CBC-4029-81E4-E85D563E9B29}" type="pres">
      <dgm:prSet presAssocID="{DE7B74E6-60DC-4BF6-A3C8-02AB6AE79420}" presName="descendantBox" presStyleLbl="bgAccFollowNode1" presStyleIdx="0" presStyleCnt="7"/>
      <dgm:spPr/>
    </dgm:pt>
    <dgm:pt modelId="{3619792A-D079-4E5D-96BC-BFA8E6C736A7}" type="pres">
      <dgm:prSet presAssocID="{F113BC1A-C02F-4A32-9D4D-0AC5D2E7C852}" presName="sp" presStyleCnt="0"/>
      <dgm:spPr/>
    </dgm:pt>
    <dgm:pt modelId="{96618C84-7AB9-49CA-92FD-2101DD854346}" type="pres">
      <dgm:prSet presAssocID="{C79FA431-0300-47E7-83C5-712A3AE982C2}" presName="arrowAndChildren" presStyleCnt="0"/>
      <dgm:spPr/>
    </dgm:pt>
    <dgm:pt modelId="{63C494B4-3720-4A77-B2E1-29CF01409385}" type="pres">
      <dgm:prSet presAssocID="{C79FA431-0300-47E7-83C5-712A3AE982C2}" presName="parentTextArrow" presStyleLbl="node1" presStyleIdx="0" presStyleCnt="0"/>
      <dgm:spPr/>
    </dgm:pt>
    <dgm:pt modelId="{58A304D7-AE75-44B0-A074-E6885EE74CDA}" type="pres">
      <dgm:prSet presAssocID="{C79FA431-0300-47E7-83C5-712A3AE982C2}" presName="arrow" presStyleLbl="alignNode1" presStyleIdx="1" presStyleCnt="7"/>
      <dgm:spPr/>
    </dgm:pt>
    <dgm:pt modelId="{1D3372D5-9066-4817-9062-77EAD2C14993}" type="pres">
      <dgm:prSet presAssocID="{C79FA431-0300-47E7-83C5-712A3AE982C2}" presName="descendantArrow" presStyleLbl="bgAccFollowNode1" presStyleIdx="1" presStyleCnt="7"/>
      <dgm:spPr/>
    </dgm:pt>
    <dgm:pt modelId="{F11D22F0-A0AD-4F15-B472-CAF7B72BADC3}" type="pres">
      <dgm:prSet presAssocID="{D1489851-FB6C-4ED1-80AD-C7AC28FDB059}" presName="sp" presStyleCnt="0"/>
      <dgm:spPr/>
    </dgm:pt>
    <dgm:pt modelId="{5D4CF179-881A-45C6-B70E-2672294F4CAB}" type="pres">
      <dgm:prSet presAssocID="{DEB96DF4-B60A-495A-981C-4D85640940E2}" presName="arrowAndChildren" presStyleCnt="0"/>
      <dgm:spPr/>
    </dgm:pt>
    <dgm:pt modelId="{E4166862-4C75-4765-A2BB-E7624A171327}" type="pres">
      <dgm:prSet presAssocID="{DEB96DF4-B60A-495A-981C-4D85640940E2}" presName="parentTextArrow" presStyleLbl="node1" presStyleIdx="0" presStyleCnt="0"/>
      <dgm:spPr/>
    </dgm:pt>
    <dgm:pt modelId="{E24E55D3-42AE-4AF4-BA61-D0DF6247596C}" type="pres">
      <dgm:prSet presAssocID="{DEB96DF4-B60A-495A-981C-4D85640940E2}" presName="arrow" presStyleLbl="alignNode1" presStyleIdx="2" presStyleCnt="7"/>
      <dgm:spPr/>
    </dgm:pt>
    <dgm:pt modelId="{8D81E871-1B9F-454D-8DE2-15171B1249AA}" type="pres">
      <dgm:prSet presAssocID="{DEB96DF4-B60A-495A-981C-4D85640940E2}" presName="descendantArrow" presStyleLbl="bgAccFollowNode1" presStyleIdx="2" presStyleCnt="7"/>
      <dgm:spPr/>
    </dgm:pt>
    <dgm:pt modelId="{53545CB1-C0A6-4F25-B66F-2F9DAD0F60D1}" type="pres">
      <dgm:prSet presAssocID="{B64E47D7-57A2-40FE-A1EF-9AB9B9CF6CD9}" presName="sp" presStyleCnt="0"/>
      <dgm:spPr/>
    </dgm:pt>
    <dgm:pt modelId="{5B3AEB47-7809-4CB7-A5E4-27BFECBF0048}" type="pres">
      <dgm:prSet presAssocID="{DF4AFB44-594D-4DC2-AAC8-F0CE607FEE67}" presName="arrowAndChildren" presStyleCnt="0"/>
      <dgm:spPr/>
    </dgm:pt>
    <dgm:pt modelId="{04269479-F935-420D-8C56-37538F6F757A}" type="pres">
      <dgm:prSet presAssocID="{DF4AFB44-594D-4DC2-AAC8-F0CE607FEE67}" presName="parentTextArrow" presStyleLbl="node1" presStyleIdx="0" presStyleCnt="0"/>
      <dgm:spPr/>
    </dgm:pt>
    <dgm:pt modelId="{B6E0805B-FE99-4CD3-BA41-76E6CE9D55BE}" type="pres">
      <dgm:prSet presAssocID="{DF4AFB44-594D-4DC2-AAC8-F0CE607FEE67}" presName="arrow" presStyleLbl="alignNode1" presStyleIdx="3" presStyleCnt="7"/>
      <dgm:spPr/>
    </dgm:pt>
    <dgm:pt modelId="{E899EB5B-CB6A-4AAD-B9B8-44494D6E60B3}" type="pres">
      <dgm:prSet presAssocID="{DF4AFB44-594D-4DC2-AAC8-F0CE607FEE67}" presName="descendantArrow" presStyleLbl="bgAccFollowNode1" presStyleIdx="3" presStyleCnt="7"/>
      <dgm:spPr/>
    </dgm:pt>
    <dgm:pt modelId="{6193A939-792D-4301-A4B4-2C287159A6F9}" type="pres">
      <dgm:prSet presAssocID="{196038AD-94E2-4F06-A609-1EB7C6E0FA74}" presName="sp" presStyleCnt="0"/>
      <dgm:spPr/>
    </dgm:pt>
    <dgm:pt modelId="{CE6D7BC9-08FA-4CBF-BF5F-2D25CC01B0E5}" type="pres">
      <dgm:prSet presAssocID="{C94AA214-57A2-4445-8252-B82B8FD19BE7}" presName="arrowAndChildren" presStyleCnt="0"/>
      <dgm:spPr/>
    </dgm:pt>
    <dgm:pt modelId="{EB012ED0-8262-4023-87E6-EFFCE65A94E0}" type="pres">
      <dgm:prSet presAssocID="{C94AA214-57A2-4445-8252-B82B8FD19BE7}" presName="parentTextArrow" presStyleLbl="node1" presStyleIdx="0" presStyleCnt="0"/>
      <dgm:spPr/>
    </dgm:pt>
    <dgm:pt modelId="{B6332B7C-61AB-4E20-812F-95C71CDABC86}" type="pres">
      <dgm:prSet presAssocID="{C94AA214-57A2-4445-8252-B82B8FD19BE7}" presName="arrow" presStyleLbl="alignNode1" presStyleIdx="4" presStyleCnt="7"/>
      <dgm:spPr/>
    </dgm:pt>
    <dgm:pt modelId="{66323DEA-ABCB-4275-AF32-428E05C32D60}" type="pres">
      <dgm:prSet presAssocID="{C94AA214-57A2-4445-8252-B82B8FD19BE7}" presName="descendantArrow" presStyleLbl="bgAccFollowNode1" presStyleIdx="4" presStyleCnt="7"/>
      <dgm:spPr/>
    </dgm:pt>
    <dgm:pt modelId="{E4FEFA9B-8F17-4691-B1FD-04F7FD66C613}" type="pres">
      <dgm:prSet presAssocID="{A5D86EBC-8E00-4790-A112-A9120D022ED2}" presName="sp" presStyleCnt="0"/>
      <dgm:spPr/>
    </dgm:pt>
    <dgm:pt modelId="{0A29A99C-C473-4DB4-8197-EFD6B9F4CF39}" type="pres">
      <dgm:prSet presAssocID="{3A7B8387-60AF-4F0A-A98C-4FC5C650C536}" presName="arrowAndChildren" presStyleCnt="0"/>
      <dgm:spPr/>
    </dgm:pt>
    <dgm:pt modelId="{50CB51E0-4C90-4333-BFCF-F9F66CABFEE4}" type="pres">
      <dgm:prSet presAssocID="{3A7B8387-60AF-4F0A-A98C-4FC5C650C536}" presName="parentTextArrow" presStyleLbl="node1" presStyleIdx="0" presStyleCnt="0"/>
      <dgm:spPr/>
    </dgm:pt>
    <dgm:pt modelId="{C79D6582-EC48-4472-991B-BD7284631E7D}" type="pres">
      <dgm:prSet presAssocID="{3A7B8387-60AF-4F0A-A98C-4FC5C650C536}" presName="arrow" presStyleLbl="alignNode1" presStyleIdx="5" presStyleCnt="7"/>
      <dgm:spPr/>
    </dgm:pt>
    <dgm:pt modelId="{3F2FBE81-030F-41AB-8F91-F049814BBF24}" type="pres">
      <dgm:prSet presAssocID="{3A7B8387-60AF-4F0A-A98C-4FC5C650C536}" presName="descendantArrow" presStyleLbl="bgAccFollowNode1" presStyleIdx="5" presStyleCnt="7"/>
      <dgm:spPr/>
    </dgm:pt>
    <dgm:pt modelId="{36ECDC2A-4584-48BC-98A7-525C633DFAB8}" type="pres">
      <dgm:prSet presAssocID="{850D6144-81FC-4CB0-8B81-6B3DB4F95E6D}" presName="sp" presStyleCnt="0"/>
      <dgm:spPr/>
    </dgm:pt>
    <dgm:pt modelId="{9AFB5F19-40B8-4E2F-A82D-2CA32962A2CF}" type="pres">
      <dgm:prSet presAssocID="{E323BF7F-9735-446E-8EA9-DCE4D9FA63A3}" presName="arrowAndChildren" presStyleCnt="0"/>
      <dgm:spPr/>
    </dgm:pt>
    <dgm:pt modelId="{CEC3C597-1786-464D-B87B-C525FFEF5F4F}" type="pres">
      <dgm:prSet presAssocID="{E323BF7F-9735-446E-8EA9-DCE4D9FA63A3}" presName="parentTextArrow" presStyleLbl="node1" presStyleIdx="0" presStyleCnt="0"/>
      <dgm:spPr/>
    </dgm:pt>
    <dgm:pt modelId="{787ADFC0-349A-4747-AF6D-2238CE6B1341}" type="pres">
      <dgm:prSet presAssocID="{E323BF7F-9735-446E-8EA9-DCE4D9FA63A3}" presName="arrow" presStyleLbl="alignNode1" presStyleIdx="6" presStyleCnt="7"/>
      <dgm:spPr/>
    </dgm:pt>
    <dgm:pt modelId="{CEBCB20D-3453-4197-A192-555749945997}" type="pres">
      <dgm:prSet presAssocID="{E323BF7F-9735-446E-8EA9-DCE4D9FA63A3}" presName="descendantArrow" presStyleLbl="bgAccFollowNode1" presStyleIdx="6" presStyleCnt="7"/>
      <dgm:spPr/>
    </dgm:pt>
  </dgm:ptLst>
  <dgm:cxnLst>
    <dgm:cxn modelId="{50216E00-4C29-4DBD-A950-D47C6FE38275}" type="presOf" srcId="{DF4AFB44-594D-4DC2-AAC8-F0CE607FEE67}" destId="{B6E0805B-FE99-4CD3-BA41-76E6CE9D55BE}" srcOrd="1" destOrd="0" presId="urn:microsoft.com/office/officeart/2016/7/layout/VerticalDownArrowProcess"/>
    <dgm:cxn modelId="{473E9801-9EF5-457E-9E8C-B60B2FBFD971}" type="presOf" srcId="{E0A6B995-9BD8-47E2-876A-1F7B55898B16}" destId="{E899EB5B-CB6A-4AAD-B9B8-44494D6E60B3}" srcOrd="0" destOrd="0" presId="urn:microsoft.com/office/officeart/2016/7/layout/VerticalDownArrowProcess"/>
    <dgm:cxn modelId="{3CA7230D-BF3B-4CDB-BD0C-733B81684B68}" type="presOf" srcId="{C94AA214-57A2-4445-8252-B82B8FD19BE7}" destId="{EB012ED0-8262-4023-87E6-EFFCE65A94E0}" srcOrd="0" destOrd="0" presId="urn:microsoft.com/office/officeart/2016/7/layout/VerticalDownArrowProcess"/>
    <dgm:cxn modelId="{AE7E3D1E-9CDD-4FAA-AF32-8712E70CF294}" srcId="{C94AA214-57A2-4445-8252-B82B8FD19BE7}" destId="{72190B42-2FC1-4F84-8675-6EDA50D3DDA6}" srcOrd="0" destOrd="0" parTransId="{8D6B35F2-75BB-485F-AE05-28D238AE6DAC}" sibTransId="{D48E6336-A31A-4FD8-A094-729785690121}"/>
    <dgm:cxn modelId="{6DA1411E-EB86-4515-A1E8-3B1336B8780A}" type="presOf" srcId="{DEB96DF4-B60A-495A-981C-4D85640940E2}" destId="{E4166862-4C75-4765-A2BB-E7624A171327}" srcOrd="0" destOrd="0" presId="urn:microsoft.com/office/officeart/2016/7/layout/VerticalDownArrowProcess"/>
    <dgm:cxn modelId="{11D1B633-821E-4B8A-BA5F-70BDF01EE284}" srcId="{AB6E4FB1-EA5B-450A-BCAF-4D6E0CF3E2CA}" destId="{E323BF7F-9735-446E-8EA9-DCE4D9FA63A3}" srcOrd="0" destOrd="0" parTransId="{CED61C7A-ABAC-4892-AE8A-D4B066ECD39A}" sibTransId="{850D6144-81FC-4CB0-8B81-6B3DB4F95E6D}"/>
    <dgm:cxn modelId="{84D2B434-BE84-45F2-9649-A5AB2D230767}" type="presOf" srcId="{DE7B74E6-60DC-4BF6-A3C8-02AB6AE79420}" destId="{9F56D1FD-551D-40CB-94D8-5EC30D4A1C24}" srcOrd="0" destOrd="0" presId="urn:microsoft.com/office/officeart/2016/7/layout/VerticalDownArrowProcess"/>
    <dgm:cxn modelId="{ED8D623B-1836-40F1-A7AF-7E203AB66F90}" srcId="{AB6E4FB1-EA5B-450A-BCAF-4D6E0CF3E2CA}" destId="{C94AA214-57A2-4445-8252-B82B8FD19BE7}" srcOrd="2" destOrd="0" parTransId="{F390E7AA-0887-40D7-B8E8-EA80A3BB33A1}" sibTransId="{196038AD-94E2-4F06-A609-1EB7C6E0FA74}"/>
    <dgm:cxn modelId="{FD28B561-7036-4A09-BE3E-B74795B93346}" type="presOf" srcId="{B9D40EC8-3956-4C4B-97F4-594282F3B55E}" destId="{1D3372D5-9066-4817-9062-77EAD2C14993}" srcOrd="0" destOrd="0" presId="urn:microsoft.com/office/officeart/2016/7/layout/VerticalDownArrowProcess"/>
    <dgm:cxn modelId="{FEA98E44-358E-4D5C-82DA-40F898619F38}" type="presOf" srcId="{AB6E4FB1-EA5B-450A-BCAF-4D6E0CF3E2CA}" destId="{AA14CD06-887A-4C0E-80F5-110D1D67001A}" srcOrd="0" destOrd="0" presId="urn:microsoft.com/office/officeart/2016/7/layout/VerticalDownArrowProcess"/>
    <dgm:cxn modelId="{375A9447-2476-4648-A438-6E80ED171283}" srcId="{3A7B8387-60AF-4F0A-A98C-4FC5C650C536}" destId="{9CB7ADC2-BAF9-401B-8978-B0EF930931DF}" srcOrd="0" destOrd="0" parTransId="{71627D70-EE9D-4BB6-B685-A4DE5C0A5CA6}" sibTransId="{1FB80F39-1948-4536-B55A-92B70A5AAF3D}"/>
    <dgm:cxn modelId="{67441548-4F9E-4143-9022-C32C5BD62053}" type="presOf" srcId="{3A7B8387-60AF-4F0A-A98C-4FC5C650C536}" destId="{C79D6582-EC48-4472-991B-BD7284631E7D}" srcOrd="1" destOrd="0" presId="urn:microsoft.com/office/officeart/2016/7/layout/VerticalDownArrowProcess"/>
    <dgm:cxn modelId="{30A7BF69-022F-47B4-A824-6105235AEACC}" srcId="{DEB96DF4-B60A-495A-981C-4D85640940E2}" destId="{DB545705-87D2-4AF1-88D1-86F90CC21094}" srcOrd="0" destOrd="0" parTransId="{19A069F1-96B6-4579-B586-4E3AA28A99B1}" sibTransId="{D3AE19A6-5651-4C38-A313-A1A6A40DFBAD}"/>
    <dgm:cxn modelId="{EC248A70-7C9C-493D-A9B6-7DC5CB4CC4AF}" type="presOf" srcId="{DF4AFB44-594D-4DC2-AAC8-F0CE607FEE67}" destId="{04269479-F935-420D-8C56-37538F6F757A}" srcOrd="0" destOrd="0" presId="urn:microsoft.com/office/officeart/2016/7/layout/VerticalDownArrowProcess"/>
    <dgm:cxn modelId="{ED4A2057-0908-4C10-ADB9-BC02C91AA953}" type="presOf" srcId="{F3385F4E-D674-4E2E-B17C-DD92235FBEC2}" destId="{A43E7E08-8CBC-4029-81E4-E85D563E9B29}" srcOrd="0" destOrd="0" presId="urn:microsoft.com/office/officeart/2016/7/layout/VerticalDownArrowProcess"/>
    <dgm:cxn modelId="{BD5E7357-9912-4B9F-9777-52F7F8136A97}" type="presOf" srcId="{C79FA431-0300-47E7-83C5-712A3AE982C2}" destId="{58A304D7-AE75-44B0-A074-E6885EE74CDA}" srcOrd="1" destOrd="0" presId="urn:microsoft.com/office/officeart/2016/7/layout/VerticalDownArrowProcess"/>
    <dgm:cxn modelId="{54E2EE7C-32E4-4619-8599-86D92B9F8E6F}" type="presOf" srcId="{E323BF7F-9735-446E-8EA9-DCE4D9FA63A3}" destId="{CEC3C597-1786-464D-B87B-C525FFEF5F4F}" srcOrd="0" destOrd="0" presId="urn:microsoft.com/office/officeart/2016/7/layout/VerticalDownArrowProcess"/>
    <dgm:cxn modelId="{9F8ACC87-7FA0-4E63-BFFD-9CDCE28FE4A5}" srcId="{AB6E4FB1-EA5B-450A-BCAF-4D6E0CF3E2CA}" destId="{3A7B8387-60AF-4F0A-A98C-4FC5C650C536}" srcOrd="1" destOrd="0" parTransId="{FAFBA4B6-19CF-4BF7-A372-5E9A99262D9D}" sibTransId="{A5D86EBC-8E00-4790-A112-A9120D022ED2}"/>
    <dgm:cxn modelId="{43AC188D-D05D-4EAC-A050-A1D1A95DEB3A}" type="presOf" srcId="{C79FA431-0300-47E7-83C5-712A3AE982C2}" destId="{63C494B4-3720-4A77-B2E1-29CF01409385}" srcOrd="0" destOrd="0" presId="urn:microsoft.com/office/officeart/2016/7/layout/VerticalDownArrowProcess"/>
    <dgm:cxn modelId="{24EF518D-9FEE-4067-B79A-62E839388FD6}" srcId="{E323BF7F-9735-446E-8EA9-DCE4D9FA63A3}" destId="{5A66C4F1-32AB-4193-B312-50A4ED8D38EC}" srcOrd="0" destOrd="0" parTransId="{7D4DB4EC-648E-49DB-9CDC-506C54B5ECA0}" sibTransId="{BA184C70-23FD-48A8-8382-150E6953138C}"/>
    <dgm:cxn modelId="{0F678E98-CC35-497E-B320-80A025B5EDDF}" srcId="{DE7B74E6-60DC-4BF6-A3C8-02AB6AE79420}" destId="{F3385F4E-D674-4E2E-B17C-DD92235FBEC2}" srcOrd="0" destOrd="0" parTransId="{E4455E45-8D10-470D-A368-1A7358ED9117}" sibTransId="{27C7A4E9-BB9C-4717-ACE4-CC3B694909AD}"/>
    <dgm:cxn modelId="{98DA1B9A-2D2C-43FE-8282-B43D3C1F9370}" srcId="{AB6E4FB1-EA5B-450A-BCAF-4D6E0CF3E2CA}" destId="{DF4AFB44-594D-4DC2-AAC8-F0CE607FEE67}" srcOrd="3" destOrd="0" parTransId="{C431396D-D2B3-43FF-ADAF-8956E3E1C009}" sibTransId="{B64E47D7-57A2-40FE-A1EF-9AB9B9CF6CD9}"/>
    <dgm:cxn modelId="{0F87CD9B-26B2-4C93-9A5B-CC9D45B5A07F}" srcId="{AB6E4FB1-EA5B-450A-BCAF-4D6E0CF3E2CA}" destId="{DEB96DF4-B60A-495A-981C-4D85640940E2}" srcOrd="4" destOrd="0" parTransId="{B4E04DCD-7644-4C3B-B978-53993784E8FF}" sibTransId="{D1489851-FB6C-4ED1-80AD-C7AC28FDB059}"/>
    <dgm:cxn modelId="{77674B9C-5C2E-4BC5-A674-8808F72E4B06}" type="presOf" srcId="{DEB96DF4-B60A-495A-981C-4D85640940E2}" destId="{E24E55D3-42AE-4AF4-BA61-D0DF6247596C}" srcOrd="1" destOrd="0" presId="urn:microsoft.com/office/officeart/2016/7/layout/VerticalDownArrowProcess"/>
    <dgm:cxn modelId="{39DC789E-3AF5-4EB1-9FCD-2718305D1299}" type="presOf" srcId="{5A66C4F1-32AB-4193-B312-50A4ED8D38EC}" destId="{CEBCB20D-3453-4197-A192-555749945997}" srcOrd="0" destOrd="0" presId="urn:microsoft.com/office/officeart/2016/7/layout/VerticalDownArrowProcess"/>
    <dgm:cxn modelId="{789322A3-473F-49A1-A344-5DA9A2DFAFDC}" type="presOf" srcId="{72190B42-2FC1-4F84-8675-6EDA50D3DDA6}" destId="{66323DEA-ABCB-4275-AF32-428E05C32D60}" srcOrd="0" destOrd="0" presId="urn:microsoft.com/office/officeart/2016/7/layout/VerticalDownArrowProcess"/>
    <dgm:cxn modelId="{B951DDAB-58BF-4D96-9CC7-3672683F6F63}" srcId="{DF4AFB44-594D-4DC2-AAC8-F0CE607FEE67}" destId="{E0A6B995-9BD8-47E2-876A-1F7B55898B16}" srcOrd="0" destOrd="0" parTransId="{0720FCE9-7F36-4E64-A97D-9C6729B516B5}" sibTransId="{05621505-AFB7-4A82-BCC1-F5A2F5F60F2C}"/>
    <dgm:cxn modelId="{F6DD58AD-56A6-4004-A676-9DFEA69B8DC6}" type="presOf" srcId="{3A7B8387-60AF-4F0A-A98C-4FC5C650C536}" destId="{50CB51E0-4C90-4333-BFCF-F9F66CABFEE4}" srcOrd="0" destOrd="0" presId="urn:microsoft.com/office/officeart/2016/7/layout/VerticalDownArrowProcess"/>
    <dgm:cxn modelId="{E5ECD1AD-A8BF-4506-83F5-B7B1240D946B}" type="presOf" srcId="{C94AA214-57A2-4445-8252-B82B8FD19BE7}" destId="{B6332B7C-61AB-4E20-812F-95C71CDABC86}" srcOrd="1" destOrd="0" presId="urn:microsoft.com/office/officeart/2016/7/layout/VerticalDownArrowProcess"/>
    <dgm:cxn modelId="{6A8B43C5-4F65-4D74-AB0B-2652D135A048}" srcId="{AB6E4FB1-EA5B-450A-BCAF-4D6E0CF3E2CA}" destId="{DE7B74E6-60DC-4BF6-A3C8-02AB6AE79420}" srcOrd="6" destOrd="0" parTransId="{CB9249F0-BECF-4569-8BD5-82F7E8AB43C9}" sibTransId="{01D85715-CEF3-431B-A911-8F7570009B6A}"/>
    <dgm:cxn modelId="{5313A2C7-7C59-4852-94FB-0A423B070FD2}" srcId="{AB6E4FB1-EA5B-450A-BCAF-4D6E0CF3E2CA}" destId="{C79FA431-0300-47E7-83C5-712A3AE982C2}" srcOrd="5" destOrd="0" parTransId="{28427ADB-E151-44F4-A782-A593BCA9B1A0}" sibTransId="{F113BC1A-C02F-4A32-9D4D-0AC5D2E7C852}"/>
    <dgm:cxn modelId="{716F3CCF-D334-4E47-AD82-D7A09236906C}" type="presOf" srcId="{9CB7ADC2-BAF9-401B-8978-B0EF930931DF}" destId="{3F2FBE81-030F-41AB-8F91-F049814BBF24}" srcOrd="0" destOrd="0" presId="urn:microsoft.com/office/officeart/2016/7/layout/VerticalDownArrowProcess"/>
    <dgm:cxn modelId="{0239EFDF-D66C-435B-AEAC-78B858A3E474}" type="presOf" srcId="{DB545705-87D2-4AF1-88D1-86F90CC21094}" destId="{8D81E871-1B9F-454D-8DE2-15171B1249AA}" srcOrd="0" destOrd="0" presId="urn:microsoft.com/office/officeart/2016/7/layout/VerticalDownArrowProcess"/>
    <dgm:cxn modelId="{E38C3CF4-A036-47DB-B6A0-55D75541CC84}" type="presOf" srcId="{E323BF7F-9735-446E-8EA9-DCE4D9FA63A3}" destId="{787ADFC0-349A-4747-AF6D-2238CE6B1341}" srcOrd="1" destOrd="0" presId="urn:microsoft.com/office/officeart/2016/7/layout/VerticalDownArrowProcess"/>
    <dgm:cxn modelId="{6C5895F4-6946-4419-AFF8-7C6B6BA356AA}" srcId="{C79FA431-0300-47E7-83C5-712A3AE982C2}" destId="{B9D40EC8-3956-4C4B-97F4-594282F3B55E}" srcOrd="0" destOrd="0" parTransId="{F90642ED-5183-4DEC-A3ED-A831D4F833B5}" sibTransId="{5FECF5A6-1C57-4B32-8DCB-4B69B54CA7A4}"/>
    <dgm:cxn modelId="{D2215EB3-40F9-487A-A6DC-5859B8BB4201}" type="presParOf" srcId="{AA14CD06-887A-4C0E-80F5-110D1D67001A}" destId="{A39B8C96-793B-4B39-99D3-D6E03D2EEDA8}" srcOrd="0" destOrd="0" presId="urn:microsoft.com/office/officeart/2016/7/layout/VerticalDownArrowProcess"/>
    <dgm:cxn modelId="{C5A7ED8D-C9CB-4259-9385-25D207AE99F7}" type="presParOf" srcId="{A39B8C96-793B-4B39-99D3-D6E03D2EEDA8}" destId="{9F56D1FD-551D-40CB-94D8-5EC30D4A1C24}" srcOrd="0" destOrd="0" presId="urn:microsoft.com/office/officeart/2016/7/layout/VerticalDownArrowProcess"/>
    <dgm:cxn modelId="{0926D501-1638-403F-8811-A9F46352143A}" type="presParOf" srcId="{A39B8C96-793B-4B39-99D3-D6E03D2EEDA8}" destId="{A43E7E08-8CBC-4029-81E4-E85D563E9B29}" srcOrd="1" destOrd="0" presId="urn:microsoft.com/office/officeart/2016/7/layout/VerticalDownArrowProcess"/>
    <dgm:cxn modelId="{CF5637A8-C7AF-49D5-BAB8-62AFFC11670D}" type="presParOf" srcId="{AA14CD06-887A-4C0E-80F5-110D1D67001A}" destId="{3619792A-D079-4E5D-96BC-BFA8E6C736A7}" srcOrd="1" destOrd="0" presId="urn:microsoft.com/office/officeart/2016/7/layout/VerticalDownArrowProcess"/>
    <dgm:cxn modelId="{3074134D-44D9-4836-AF24-0D3B5CB830E0}" type="presParOf" srcId="{AA14CD06-887A-4C0E-80F5-110D1D67001A}" destId="{96618C84-7AB9-49CA-92FD-2101DD854346}" srcOrd="2" destOrd="0" presId="urn:microsoft.com/office/officeart/2016/7/layout/VerticalDownArrowProcess"/>
    <dgm:cxn modelId="{57A254B8-91BB-424C-BF88-54F95BA3BAC1}" type="presParOf" srcId="{96618C84-7AB9-49CA-92FD-2101DD854346}" destId="{63C494B4-3720-4A77-B2E1-29CF01409385}" srcOrd="0" destOrd="0" presId="urn:microsoft.com/office/officeart/2016/7/layout/VerticalDownArrowProcess"/>
    <dgm:cxn modelId="{B5EED12F-35D2-4895-97AE-D587387994FF}" type="presParOf" srcId="{96618C84-7AB9-49CA-92FD-2101DD854346}" destId="{58A304D7-AE75-44B0-A074-E6885EE74CDA}" srcOrd="1" destOrd="0" presId="urn:microsoft.com/office/officeart/2016/7/layout/VerticalDownArrowProcess"/>
    <dgm:cxn modelId="{54D73C9A-DCF6-47F3-B7F7-A60EFFDAB121}" type="presParOf" srcId="{96618C84-7AB9-49CA-92FD-2101DD854346}" destId="{1D3372D5-9066-4817-9062-77EAD2C14993}" srcOrd="2" destOrd="0" presId="urn:microsoft.com/office/officeart/2016/7/layout/VerticalDownArrowProcess"/>
    <dgm:cxn modelId="{9FDD3127-36F9-4B41-A088-C1EF50B1669B}" type="presParOf" srcId="{AA14CD06-887A-4C0E-80F5-110D1D67001A}" destId="{F11D22F0-A0AD-4F15-B472-CAF7B72BADC3}" srcOrd="3" destOrd="0" presId="urn:microsoft.com/office/officeart/2016/7/layout/VerticalDownArrowProcess"/>
    <dgm:cxn modelId="{15614C11-9DE5-4585-91DF-E8C9AFC03613}" type="presParOf" srcId="{AA14CD06-887A-4C0E-80F5-110D1D67001A}" destId="{5D4CF179-881A-45C6-B70E-2672294F4CAB}" srcOrd="4" destOrd="0" presId="urn:microsoft.com/office/officeart/2016/7/layout/VerticalDownArrowProcess"/>
    <dgm:cxn modelId="{7763FD95-66E1-4596-87A0-1241F41344D5}" type="presParOf" srcId="{5D4CF179-881A-45C6-B70E-2672294F4CAB}" destId="{E4166862-4C75-4765-A2BB-E7624A171327}" srcOrd="0" destOrd="0" presId="urn:microsoft.com/office/officeart/2016/7/layout/VerticalDownArrowProcess"/>
    <dgm:cxn modelId="{7D3CF7BB-3CF2-4833-862A-D0CD3A7F88A7}" type="presParOf" srcId="{5D4CF179-881A-45C6-B70E-2672294F4CAB}" destId="{E24E55D3-42AE-4AF4-BA61-D0DF6247596C}" srcOrd="1" destOrd="0" presId="urn:microsoft.com/office/officeart/2016/7/layout/VerticalDownArrowProcess"/>
    <dgm:cxn modelId="{5AD0F780-3404-459B-BCBF-2DBC72AEE9B1}" type="presParOf" srcId="{5D4CF179-881A-45C6-B70E-2672294F4CAB}" destId="{8D81E871-1B9F-454D-8DE2-15171B1249AA}" srcOrd="2" destOrd="0" presId="urn:microsoft.com/office/officeart/2016/7/layout/VerticalDownArrowProcess"/>
    <dgm:cxn modelId="{1105D20A-9941-4698-B771-A4294FF96079}" type="presParOf" srcId="{AA14CD06-887A-4C0E-80F5-110D1D67001A}" destId="{53545CB1-C0A6-4F25-B66F-2F9DAD0F60D1}" srcOrd="5" destOrd="0" presId="urn:microsoft.com/office/officeart/2016/7/layout/VerticalDownArrowProcess"/>
    <dgm:cxn modelId="{F0612130-DB19-468D-A6DA-8EDF21170399}" type="presParOf" srcId="{AA14CD06-887A-4C0E-80F5-110D1D67001A}" destId="{5B3AEB47-7809-4CB7-A5E4-27BFECBF0048}" srcOrd="6" destOrd="0" presId="urn:microsoft.com/office/officeart/2016/7/layout/VerticalDownArrowProcess"/>
    <dgm:cxn modelId="{21538082-1D21-470D-AD58-BFA8B1D1F8CC}" type="presParOf" srcId="{5B3AEB47-7809-4CB7-A5E4-27BFECBF0048}" destId="{04269479-F935-420D-8C56-37538F6F757A}" srcOrd="0" destOrd="0" presId="urn:microsoft.com/office/officeart/2016/7/layout/VerticalDownArrowProcess"/>
    <dgm:cxn modelId="{244F5568-71DC-4387-A001-9072CB8DDF77}" type="presParOf" srcId="{5B3AEB47-7809-4CB7-A5E4-27BFECBF0048}" destId="{B6E0805B-FE99-4CD3-BA41-76E6CE9D55BE}" srcOrd="1" destOrd="0" presId="urn:microsoft.com/office/officeart/2016/7/layout/VerticalDownArrowProcess"/>
    <dgm:cxn modelId="{98C721AB-3906-4DDC-8DF6-47B66F46D100}" type="presParOf" srcId="{5B3AEB47-7809-4CB7-A5E4-27BFECBF0048}" destId="{E899EB5B-CB6A-4AAD-B9B8-44494D6E60B3}" srcOrd="2" destOrd="0" presId="urn:microsoft.com/office/officeart/2016/7/layout/VerticalDownArrowProcess"/>
    <dgm:cxn modelId="{FFC1D13C-2B87-40FC-8F23-06CCFB958B3F}" type="presParOf" srcId="{AA14CD06-887A-4C0E-80F5-110D1D67001A}" destId="{6193A939-792D-4301-A4B4-2C287159A6F9}" srcOrd="7" destOrd="0" presId="urn:microsoft.com/office/officeart/2016/7/layout/VerticalDownArrowProcess"/>
    <dgm:cxn modelId="{C9021340-2566-443F-8FBA-7CB75DD79C63}" type="presParOf" srcId="{AA14CD06-887A-4C0E-80F5-110D1D67001A}" destId="{CE6D7BC9-08FA-4CBF-BF5F-2D25CC01B0E5}" srcOrd="8" destOrd="0" presId="urn:microsoft.com/office/officeart/2016/7/layout/VerticalDownArrowProcess"/>
    <dgm:cxn modelId="{EBC9C39D-80F2-494D-B09D-D58AC5BBD2F4}" type="presParOf" srcId="{CE6D7BC9-08FA-4CBF-BF5F-2D25CC01B0E5}" destId="{EB012ED0-8262-4023-87E6-EFFCE65A94E0}" srcOrd="0" destOrd="0" presId="urn:microsoft.com/office/officeart/2016/7/layout/VerticalDownArrowProcess"/>
    <dgm:cxn modelId="{7E8B6BE1-834D-4766-8262-B208A3393180}" type="presParOf" srcId="{CE6D7BC9-08FA-4CBF-BF5F-2D25CC01B0E5}" destId="{B6332B7C-61AB-4E20-812F-95C71CDABC86}" srcOrd="1" destOrd="0" presId="urn:microsoft.com/office/officeart/2016/7/layout/VerticalDownArrowProcess"/>
    <dgm:cxn modelId="{4734B4C3-D4E2-4EB1-80CC-290618701E52}" type="presParOf" srcId="{CE6D7BC9-08FA-4CBF-BF5F-2D25CC01B0E5}" destId="{66323DEA-ABCB-4275-AF32-428E05C32D60}" srcOrd="2" destOrd="0" presId="urn:microsoft.com/office/officeart/2016/7/layout/VerticalDownArrowProcess"/>
    <dgm:cxn modelId="{9B994210-9B24-426E-BEE1-9040C910D3B2}" type="presParOf" srcId="{AA14CD06-887A-4C0E-80F5-110D1D67001A}" destId="{E4FEFA9B-8F17-4691-B1FD-04F7FD66C613}" srcOrd="9" destOrd="0" presId="urn:microsoft.com/office/officeart/2016/7/layout/VerticalDownArrowProcess"/>
    <dgm:cxn modelId="{22879D11-E733-4DC2-B16C-0D56B31524AE}" type="presParOf" srcId="{AA14CD06-887A-4C0E-80F5-110D1D67001A}" destId="{0A29A99C-C473-4DB4-8197-EFD6B9F4CF39}" srcOrd="10" destOrd="0" presId="urn:microsoft.com/office/officeart/2016/7/layout/VerticalDownArrowProcess"/>
    <dgm:cxn modelId="{3D06B98B-E1B1-4DA9-A636-7EB9004D94AE}" type="presParOf" srcId="{0A29A99C-C473-4DB4-8197-EFD6B9F4CF39}" destId="{50CB51E0-4C90-4333-BFCF-F9F66CABFEE4}" srcOrd="0" destOrd="0" presId="urn:microsoft.com/office/officeart/2016/7/layout/VerticalDownArrowProcess"/>
    <dgm:cxn modelId="{1CD8BB6F-CFAE-469A-9945-672B358F47C1}" type="presParOf" srcId="{0A29A99C-C473-4DB4-8197-EFD6B9F4CF39}" destId="{C79D6582-EC48-4472-991B-BD7284631E7D}" srcOrd="1" destOrd="0" presId="urn:microsoft.com/office/officeart/2016/7/layout/VerticalDownArrowProcess"/>
    <dgm:cxn modelId="{E66A9314-5B38-45A6-A342-E4FA3C13994D}" type="presParOf" srcId="{0A29A99C-C473-4DB4-8197-EFD6B9F4CF39}" destId="{3F2FBE81-030F-41AB-8F91-F049814BBF24}" srcOrd="2" destOrd="0" presId="urn:microsoft.com/office/officeart/2016/7/layout/VerticalDownArrowProcess"/>
    <dgm:cxn modelId="{F6C3F9BC-DD01-4638-B082-C725BD99233A}" type="presParOf" srcId="{AA14CD06-887A-4C0E-80F5-110D1D67001A}" destId="{36ECDC2A-4584-48BC-98A7-525C633DFAB8}" srcOrd="11" destOrd="0" presId="urn:microsoft.com/office/officeart/2016/7/layout/VerticalDownArrowProcess"/>
    <dgm:cxn modelId="{8CEAB3F4-6F71-4BDE-A269-BD9A95C44BB4}" type="presParOf" srcId="{AA14CD06-887A-4C0E-80F5-110D1D67001A}" destId="{9AFB5F19-40B8-4E2F-A82D-2CA32962A2CF}" srcOrd="12" destOrd="0" presId="urn:microsoft.com/office/officeart/2016/7/layout/VerticalDownArrowProcess"/>
    <dgm:cxn modelId="{C065184D-9780-4960-9DEE-35B47F9B817D}" type="presParOf" srcId="{9AFB5F19-40B8-4E2F-A82D-2CA32962A2CF}" destId="{CEC3C597-1786-464D-B87B-C525FFEF5F4F}" srcOrd="0" destOrd="0" presId="urn:microsoft.com/office/officeart/2016/7/layout/VerticalDownArrowProcess"/>
    <dgm:cxn modelId="{29973201-F4EB-4289-8F87-CEFFED9E440D}" type="presParOf" srcId="{9AFB5F19-40B8-4E2F-A82D-2CA32962A2CF}" destId="{787ADFC0-349A-4747-AF6D-2238CE6B1341}" srcOrd="1" destOrd="0" presId="urn:microsoft.com/office/officeart/2016/7/layout/VerticalDownArrowProcess"/>
    <dgm:cxn modelId="{C2BF6F29-60A9-4ED4-AC90-EC4E5B53C9F0}" type="presParOf" srcId="{9AFB5F19-40B8-4E2F-A82D-2CA32962A2CF}" destId="{CEBCB20D-3453-4197-A192-55574994599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9FB138-A184-44A1-A6F4-06508636EA9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A1C838-1107-4A7D-9479-D46357C57B8F}">
      <dgm:prSet/>
      <dgm:spPr/>
      <dgm:t>
        <a:bodyPr/>
        <a:lstStyle/>
        <a:p>
          <a:r>
            <a:rPr lang="en-US" b="1" i="0" baseline="0"/>
            <a:t>Installation</a:t>
          </a:r>
          <a:endParaRPr lang="en-US"/>
        </a:p>
      </dgm:t>
    </dgm:pt>
    <dgm:pt modelId="{BEB95A05-97FE-4076-BA57-67738A9D2835}" type="parTrans" cxnId="{E226AB79-0095-4C89-AD08-2500BEDB4F9B}">
      <dgm:prSet/>
      <dgm:spPr/>
      <dgm:t>
        <a:bodyPr/>
        <a:lstStyle/>
        <a:p>
          <a:endParaRPr lang="en-US"/>
        </a:p>
      </dgm:t>
    </dgm:pt>
    <dgm:pt modelId="{80E5B543-4869-4787-95E0-93FFC805242E}" type="sibTrans" cxnId="{E226AB79-0095-4C89-AD08-2500BEDB4F9B}">
      <dgm:prSet/>
      <dgm:spPr/>
      <dgm:t>
        <a:bodyPr/>
        <a:lstStyle/>
        <a:p>
          <a:endParaRPr lang="en-US"/>
        </a:p>
      </dgm:t>
    </dgm:pt>
    <dgm:pt modelId="{5EEFD839-A83E-4D80-A6E8-130918C96C5B}">
      <dgm:prSet/>
      <dgm:spPr/>
      <dgm:t>
        <a:bodyPr/>
        <a:lstStyle/>
        <a:p>
          <a:r>
            <a:rPr lang="en-US" b="0" i="1" baseline="0"/>
            <a:t>Maven is a Java tool, so you must have </a:t>
          </a:r>
          <a:r>
            <a:rPr lang="en-US" b="0" i="1" baseline="0">
              <a:hlinkClick xmlns:r="http://schemas.openxmlformats.org/officeDocument/2006/relationships" r:id="rId1"/>
            </a:rPr>
            <a:t>Java</a:t>
          </a:r>
          <a:r>
            <a:rPr lang="en-US" b="0" i="1" baseline="0"/>
            <a:t> installed in order to proceed.</a:t>
          </a:r>
          <a:endParaRPr lang="en-US"/>
        </a:p>
      </dgm:t>
    </dgm:pt>
    <dgm:pt modelId="{CAE159C0-1F79-42AF-A678-80C6A617ECC0}" type="parTrans" cxnId="{C0431E78-D120-4D53-9ACA-AE4ACB31011D}">
      <dgm:prSet/>
      <dgm:spPr/>
      <dgm:t>
        <a:bodyPr/>
        <a:lstStyle/>
        <a:p>
          <a:endParaRPr lang="en-US"/>
        </a:p>
      </dgm:t>
    </dgm:pt>
    <dgm:pt modelId="{7D4B3666-95FA-4CEC-87F6-E5CF3F4D555F}" type="sibTrans" cxnId="{C0431E78-D120-4D53-9ACA-AE4ACB31011D}">
      <dgm:prSet/>
      <dgm:spPr/>
      <dgm:t>
        <a:bodyPr/>
        <a:lstStyle/>
        <a:p>
          <a:endParaRPr lang="en-US"/>
        </a:p>
      </dgm:t>
    </dgm:pt>
    <dgm:pt modelId="{CCF70DB6-6AF8-4A76-9517-B3B74972CCA2}">
      <dgm:prSet/>
      <dgm:spPr/>
      <dgm:t>
        <a:bodyPr/>
        <a:lstStyle/>
        <a:p>
          <a:r>
            <a:rPr lang="en-US" b="0" i="0" baseline="0"/>
            <a:t>First, </a:t>
          </a:r>
          <a:r>
            <a:rPr lang="en-US" b="0" i="0" baseline="0">
              <a:hlinkClick xmlns:r="http://schemas.openxmlformats.org/officeDocument/2006/relationships" r:id="rId2"/>
            </a:rPr>
            <a:t>download Maven</a:t>
          </a:r>
          <a:r>
            <a:rPr lang="en-US" b="0" i="0" baseline="0"/>
            <a:t> and follow the </a:t>
          </a:r>
          <a:r>
            <a:rPr lang="en-US" b="0" i="0" baseline="0">
              <a:hlinkClick xmlns:r="http://schemas.openxmlformats.org/officeDocument/2006/relationships" r:id="rId3"/>
            </a:rPr>
            <a:t>installation instructions</a:t>
          </a:r>
          <a:r>
            <a:rPr lang="en-US" b="0" i="0" baseline="0"/>
            <a:t>. After that, type the following in a terminal or in a command prompt:</a:t>
          </a:r>
          <a:endParaRPr lang="en-US"/>
        </a:p>
      </dgm:t>
    </dgm:pt>
    <dgm:pt modelId="{8A6C153A-BE4E-4808-BC20-6E7887290570}" type="parTrans" cxnId="{3FE544CA-C3D1-4D7A-90FB-FEF9637FD15C}">
      <dgm:prSet/>
      <dgm:spPr/>
      <dgm:t>
        <a:bodyPr/>
        <a:lstStyle/>
        <a:p>
          <a:endParaRPr lang="en-US"/>
        </a:p>
      </dgm:t>
    </dgm:pt>
    <dgm:pt modelId="{AAF9FBCD-FBD0-43F9-9738-82B43731B608}" type="sibTrans" cxnId="{3FE544CA-C3D1-4D7A-90FB-FEF9637FD15C}">
      <dgm:prSet/>
      <dgm:spPr/>
      <dgm:t>
        <a:bodyPr/>
        <a:lstStyle/>
        <a:p>
          <a:endParaRPr lang="en-US"/>
        </a:p>
      </dgm:t>
    </dgm:pt>
    <dgm:pt modelId="{C1543DA2-D5B5-45D2-969A-EDF6C07AC46C}">
      <dgm:prSet/>
      <dgm:spPr/>
      <dgm:t>
        <a:bodyPr/>
        <a:lstStyle/>
        <a:p>
          <a:r>
            <a:rPr lang="en-US" b="0" i="0" baseline="0"/>
            <a:t>mvn --version</a:t>
          </a:r>
          <a:endParaRPr lang="en-US"/>
        </a:p>
      </dgm:t>
    </dgm:pt>
    <dgm:pt modelId="{41CE4295-50A1-4697-BABF-A0BBF085447A}" type="parTrans" cxnId="{3609CB41-C836-4E91-B7D4-C5D3015BF6DB}">
      <dgm:prSet/>
      <dgm:spPr/>
      <dgm:t>
        <a:bodyPr/>
        <a:lstStyle/>
        <a:p>
          <a:endParaRPr lang="en-US"/>
        </a:p>
      </dgm:t>
    </dgm:pt>
    <dgm:pt modelId="{2D4E324F-EE42-460F-977A-B0149349F60E}" type="sibTrans" cxnId="{3609CB41-C836-4E91-B7D4-C5D3015BF6DB}">
      <dgm:prSet/>
      <dgm:spPr/>
      <dgm:t>
        <a:bodyPr/>
        <a:lstStyle/>
        <a:p>
          <a:endParaRPr lang="en-US"/>
        </a:p>
      </dgm:t>
    </dgm:pt>
    <dgm:pt modelId="{3560F6E7-B2D5-4AA9-BB0A-6E15DAE07BD4}" type="pres">
      <dgm:prSet presAssocID="{139FB138-A184-44A1-A6F4-06508636EA93}" presName="root" presStyleCnt="0">
        <dgm:presLayoutVars>
          <dgm:dir/>
          <dgm:resizeHandles val="exact"/>
        </dgm:presLayoutVars>
      </dgm:prSet>
      <dgm:spPr/>
    </dgm:pt>
    <dgm:pt modelId="{2E69ACDE-8D73-4C80-816E-953D73AE2F49}" type="pres">
      <dgm:prSet presAssocID="{FDA1C838-1107-4A7D-9479-D46357C57B8F}" presName="compNode" presStyleCnt="0"/>
      <dgm:spPr/>
    </dgm:pt>
    <dgm:pt modelId="{E31BC712-02FA-4DD3-8D79-879FA951E631}" type="pres">
      <dgm:prSet presAssocID="{FDA1C838-1107-4A7D-9479-D46357C57B8F}" presName="iconRect" presStyleLbl="node1" presStyleIdx="0"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ools"/>
        </a:ext>
      </dgm:extLst>
    </dgm:pt>
    <dgm:pt modelId="{C80B8B78-6BB0-4450-BB0E-1B3A395BF1CC}" type="pres">
      <dgm:prSet presAssocID="{FDA1C838-1107-4A7D-9479-D46357C57B8F}" presName="spaceRect" presStyleCnt="0"/>
      <dgm:spPr/>
    </dgm:pt>
    <dgm:pt modelId="{12E3A612-54AA-4E87-85D7-E6AFF774DAAB}" type="pres">
      <dgm:prSet presAssocID="{FDA1C838-1107-4A7D-9479-D46357C57B8F}" presName="textRect" presStyleLbl="revTx" presStyleIdx="0" presStyleCnt="4">
        <dgm:presLayoutVars>
          <dgm:chMax val="1"/>
          <dgm:chPref val="1"/>
        </dgm:presLayoutVars>
      </dgm:prSet>
      <dgm:spPr/>
    </dgm:pt>
    <dgm:pt modelId="{A7985601-EE8B-4B9F-ABE3-38E83B8F0820}" type="pres">
      <dgm:prSet presAssocID="{80E5B543-4869-4787-95E0-93FFC805242E}" presName="sibTrans" presStyleCnt="0"/>
      <dgm:spPr/>
    </dgm:pt>
    <dgm:pt modelId="{8ECF39B5-B547-4B26-9070-32123FC566F5}" type="pres">
      <dgm:prSet presAssocID="{5EEFD839-A83E-4D80-A6E8-130918C96C5B}" presName="compNode" presStyleCnt="0"/>
      <dgm:spPr/>
    </dgm:pt>
    <dgm:pt modelId="{8AD4098E-9A18-4498-8289-79D69AA73967}" type="pres">
      <dgm:prSet presAssocID="{5EEFD839-A83E-4D80-A6E8-130918C96C5B}" presName="iconRect" presStyleLbl="node1" presStyleIdx="1"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Web Design"/>
        </a:ext>
      </dgm:extLst>
    </dgm:pt>
    <dgm:pt modelId="{5D32B72F-1D46-4869-9AE0-554E1DFDF59D}" type="pres">
      <dgm:prSet presAssocID="{5EEFD839-A83E-4D80-A6E8-130918C96C5B}" presName="spaceRect" presStyleCnt="0"/>
      <dgm:spPr/>
    </dgm:pt>
    <dgm:pt modelId="{4B9EBD17-E1F9-473A-A425-46F4AD2346AB}" type="pres">
      <dgm:prSet presAssocID="{5EEFD839-A83E-4D80-A6E8-130918C96C5B}" presName="textRect" presStyleLbl="revTx" presStyleIdx="1" presStyleCnt="4">
        <dgm:presLayoutVars>
          <dgm:chMax val="1"/>
          <dgm:chPref val="1"/>
        </dgm:presLayoutVars>
      </dgm:prSet>
      <dgm:spPr/>
    </dgm:pt>
    <dgm:pt modelId="{FECCE74B-864E-469E-B1AF-DADD808529EC}" type="pres">
      <dgm:prSet presAssocID="{7D4B3666-95FA-4CEC-87F6-E5CF3F4D555F}" presName="sibTrans" presStyleCnt="0"/>
      <dgm:spPr/>
    </dgm:pt>
    <dgm:pt modelId="{893F85B0-8901-4121-BC40-1CDFB803BCF9}" type="pres">
      <dgm:prSet presAssocID="{CCF70DB6-6AF8-4A76-9517-B3B74972CCA2}" presName="compNode" presStyleCnt="0"/>
      <dgm:spPr/>
    </dgm:pt>
    <dgm:pt modelId="{25759251-A0B5-44DC-8FD8-BD1F3843CDEB}" type="pres">
      <dgm:prSet presAssocID="{CCF70DB6-6AF8-4A76-9517-B3B74972CCA2}" presName="iconRect" presStyleLbl="node1" presStyleIdx="2"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ownload"/>
        </a:ext>
      </dgm:extLst>
    </dgm:pt>
    <dgm:pt modelId="{C7436941-B593-476D-B643-564D189649A6}" type="pres">
      <dgm:prSet presAssocID="{CCF70DB6-6AF8-4A76-9517-B3B74972CCA2}" presName="spaceRect" presStyleCnt="0"/>
      <dgm:spPr/>
    </dgm:pt>
    <dgm:pt modelId="{4EE386EC-81F5-4D00-99EC-70DE5FA87F69}" type="pres">
      <dgm:prSet presAssocID="{CCF70DB6-6AF8-4A76-9517-B3B74972CCA2}" presName="textRect" presStyleLbl="revTx" presStyleIdx="2" presStyleCnt="4">
        <dgm:presLayoutVars>
          <dgm:chMax val="1"/>
          <dgm:chPref val="1"/>
        </dgm:presLayoutVars>
      </dgm:prSet>
      <dgm:spPr/>
    </dgm:pt>
    <dgm:pt modelId="{7687781A-3941-4488-8BB9-6C21A36E5902}" type="pres">
      <dgm:prSet presAssocID="{AAF9FBCD-FBD0-43F9-9738-82B43731B608}" presName="sibTrans" presStyleCnt="0"/>
      <dgm:spPr/>
    </dgm:pt>
    <dgm:pt modelId="{B782E887-9671-4FCC-BE9B-856D9608DE13}" type="pres">
      <dgm:prSet presAssocID="{C1543DA2-D5B5-45D2-969A-EDF6C07AC46C}" presName="compNode" presStyleCnt="0"/>
      <dgm:spPr/>
    </dgm:pt>
    <dgm:pt modelId="{3EBD2EDB-A915-49B7-89D7-8D46C827C1B2}" type="pres">
      <dgm:prSet presAssocID="{C1543DA2-D5B5-45D2-969A-EDF6C07AC46C}" presName="iconRect" presStyleLbl="node1" presStyleIdx="3" presStyleCnt="4"/>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Bubbles"/>
        </a:ext>
      </dgm:extLst>
    </dgm:pt>
    <dgm:pt modelId="{165F0360-2095-4ED9-A075-23F39B8E2982}" type="pres">
      <dgm:prSet presAssocID="{C1543DA2-D5B5-45D2-969A-EDF6C07AC46C}" presName="spaceRect" presStyleCnt="0"/>
      <dgm:spPr/>
    </dgm:pt>
    <dgm:pt modelId="{73823A33-982A-4798-B823-EE84C45145F0}" type="pres">
      <dgm:prSet presAssocID="{C1543DA2-D5B5-45D2-969A-EDF6C07AC46C}" presName="textRect" presStyleLbl="revTx" presStyleIdx="3" presStyleCnt="4">
        <dgm:presLayoutVars>
          <dgm:chMax val="1"/>
          <dgm:chPref val="1"/>
        </dgm:presLayoutVars>
      </dgm:prSet>
      <dgm:spPr/>
    </dgm:pt>
  </dgm:ptLst>
  <dgm:cxnLst>
    <dgm:cxn modelId="{3609CB41-C836-4E91-B7D4-C5D3015BF6DB}" srcId="{139FB138-A184-44A1-A6F4-06508636EA93}" destId="{C1543DA2-D5B5-45D2-969A-EDF6C07AC46C}" srcOrd="3" destOrd="0" parTransId="{41CE4295-50A1-4697-BABF-A0BBF085447A}" sibTransId="{2D4E324F-EE42-460F-977A-B0149349F60E}"/>
    <dgm:cxn modelId="{A0A79F44-9697-41B9-9A81-BD43D01E0749}" type="presOf" srcId="{5EEFD839-A83E-4D80-A6E8-130918C96C5B}" destId="{4B9EBD17-E1F9-473A-A425-46F4AD2346AB}" srcOrd="0" destOrd="0" presId="urn:microsoft.com/office/officeart/2018/2/layout/IconLabelList"/>
    <dgm:cxn modelId="{C0431E78-D120-4D53-9ACA-AE4ACB31011D}" srcId="{139FB138-A184-44A1-A6F4-06508636EA93}" destId="{5EEFD839-A83E-4D80-A6E8-130918C96C5B}" srcOrd="1" destOrd="0" parTransId="{CAE159C0-1F79-42AF-A678-80C6A617ECC0}" sibTransId="{7D4B3666-95FA-4CEC-87F6-E5CF3F4D555F}"/>
    <dgm:cxn modelId="{E226AB79-0095-4C89-AD08-2500BEDB4F9B}" srcId="{139FB138-A184-44A1-A6F4-06508636EA93}" destId="{FDA1C838-1107-4A7D-9479-D46357C57B8F}" srcOrd="0" destOrd="0" parTransId="{BEB95A05-97FE-4076-BA57-67738A9D2835}" sibTransId="{80E5B543-4869-4787-95E0-93FFC805242E}"/>
    <dgm:cxn modelId="{7B39ABB0-E103-4C7A-BE9A-BBE8573F98C1}" type="presOf" srcId="{CCF70DB6-6AF8-4A76-9517-B3B74972CCA2}" destId="{4EE386EC-81F5-4D00-99EC-70DE5FA87F69}" srcOrd="0" destOrd="0" presId="urn:microsoft.com/office/officeart/2018/2/layout/IconLabelList"/>
    <dgm:cxn modelId="{3FE544CA-C3D1-4D7A-90FB-FEF9637FD15C}" srcId="{139FB138-A184-44A1-A6F4-06508636EA93}" destId="{CCF70DB6-6AF8-4A76-9517-B3B74972CCA2}" srcOrd="2" destOrd="0" parTransId="{8A6C153A-BE4E-4808-BC20-6E7887290570}" sibTransId="{AAF9FBCD-FBD0-43F9-9738-82B43731B608}"/>
    <dgm:cxn modelId="{47CB13F8-A176-4D29-90BF-AE47B31AC9C8}" type="presOf" srcId="{FDA1C838-1107-4A7D-9479-D46357C57B8F}" destId="{12E3A612-54AA-4E87-85D7-E6AFF774DAAB}" srcOrd="0" destOrd="0" presId="urn:microsoft.com/office/officeart/2018/2/layout/IconLabelList"/>
    <dgm:cxn modelId="{C6A164F9-A2CA-4BC6-B34E-FA895857AEC0}" type="presOf" srcId="{C1543DA2-D5B5-45D2-969A-EDF6C07AC46C}" destId="{73823A33-982A-4798-B823-EE84C45145F0}" srcOrd="0" destOrd="0" presId="urn:microsoft.com/office/officeart/2018/2/layout/IconLabelList"/>
    <dgm:cxn modelId="{790AB0FE-1317-4DE7-9B8E-D45275C90E9D}" type="presOf" srcId="{139FB138-A184-44A1-A6F4-06508636EA93}" destId="{3560F6E7-B2D5-4AA9-BB0A-6E15DAE07BD4}" srcOrd="0" destOrd="0" presId="urn:microsoft.com/office/officeart/2018/2/layout/IconLabelList"/>
    <dgm:cxn modelId="{CB13230A-7123-4BAB-8265-B0987E955D4D}" type="presParOf" srcId="{3560F6E7-B2D5-4AA9-BB0A-6E15DAE07BD4}" destId="{2E69ACDE-8D73-4C80-816E-953D73AE2F49}" srcOrd="0" destOrd="0" presId="urn:microsoft.com/office/officeart/2018/2/layout/IconLabelList"/>
    <dgm:cxn modelId="{9FC1BA90-CD3D-42FD-AB1C-93D5D6DBF0D5}" type="presParOf" srcId="{2E69ACDE-8D73-4C80-816E-953D73AE2F49}" destId="{E31BC712-02FA-4DD3-8D79-879FA951E631}" srcOrd="0" destOrd="0" presId="urn:microsoft.com/office/officeart/2018/2/layout/IconLabelList"/>
    <dgm:cxn modelId="{7061BB53-CCAC-42F4-994D-657469FD037F}" type="presParOf" srcId="{2E69ACDE-8D73-4C80-816E-953D73AE2F49}" destId="{C80B8B78-6BB0-4450-BB0E-1B3A395BF1CC}" srcOrd="1" destOrd="0" presId="urn:microsoft.com/office/officeart/2018/2/layout/IconLabelList"/>
    <dgm:cxn modelId="{2C07F927-CBCE-4BF2-BD40-66E47E31C839}" type="presParOf" srcId="{2E69ACDE-8D73-4C80-816E-953D73AE2F49}" destId="{12E3A612-54AA-4E87-85D7-E6AFF774DAAB}" srcOrd="2" destOrd="0" presId="urn:microsoft.com/office/officeart/2018/2/layout/IconLabelList"/>
    <dgm:cxn modelId="{67102818-7ED1-4AE6-B7CA-ED657CF4B7D3}" type="presParOf" srcId="{3560F6E7-B2D5-4AA9-BB0A-6E15DAE07BD4}" destId="{A7985601-EE8B-4B9F-ABE3-38E83B8F0820}" srcOrd="1" destOrd="0" presId="urn:microsoft.com/office/officeart/2018/2/layout/IconLabelList"/>
    <dgm:cxn modelId="{0B95F0F5-6F81-4D48-9A4F-CDF589D2AB5E}" type="presParOf" srcId="{3560F6E7-B2D5-4AA9-BB0A-6E15DAE07BD4}" destId="{8ECF39B5-B547-4B26-9070-32123FC566F5}" srcOrd="2" destOrd="0" presId="urn:microsoft.com/office/officeart/2018/2/layout/IconLabelList"/>
    <dgm:cxn modelId="{BE29D60C-BE5E-4283-9EBD-198871427FB5}" type="presParOf" srcId="{8ECF39B5-B547-4B26-9070-32123FC566F5}" destId="{8AD4098E-9A18-4498-8289-79D69AA73967}" srcOrd="0" destOrd="0" presId="urn:microsoft.com/office/officeart/2018/2/layout/IconLabelList"/>
    <dgm:cxn modelId="{5A153B0C-FD15-47DD-B0E7-580019ADD75C}" type="presParOf" srcId="{8ECF39B5-B547-4B26-9070-32123FC566F5}" destId="{5D32B72F-1D46-4869-9AE0-554E1DFDF59D}" srcOrd="1" destOrd="0" presId="urn:microsoft.com/office/officeart/2018/2/layout/IconLabelList"/>
    <dgm:cxn modelId="{85F15BE0-8CB4-4C35-B7CA-B8F92530E10A}" type="presParOf" srcId="{8ECF39B5-B547-4B26-9070-32123FC566F5}" destId="{4B9EBD17-E1F9-473A-A425-46F4AD2346AB}" srcOrd="2" destOrd="0" presId="urn:microsoft.com/office/officeart/2018/2/layout/IconLabelList"/>
    <dgm:cxn modelId="{9CC010BB-5A95-49D0-9AA5-52E95626893A}" type="presParOf" srcId="{3560F6E7-B2D5-4AA9-BB0A-6E15DAE07BD4}" destId="{FECCE74B-864E-469E-B1AF-DADD808529EC}" srcOrd="3" destOrd="0" presId="urn:microsoft.com/office/officeart/2018/2/layout/IconLabelList"/>
    <dgm:cxn modelId="{2734E93C-37F4-4845-83EF-26A11B4E60B8}" type="presParOf" srcId="{3560F6E7-B2D5-4AA9-BB0A-6E15DAE07BD4}" destId="{893F85B0-8901-4121-BC40-1CDFB803BCF9}" srcOrd="4" destOrd="0" presId="urn:microsoft.com/office/officeart/2018/2/layout/IconLabelList"/>
    <dgm:cxn modelId="{67C26A6C-F314-47F1-8861-55F1355C0564}" type="presParOf" srcId="{893F85B0-8901-4121-BC40-1CDFB803BCF9}" destId="{25759251-A0B5-44DC-8FD8-BD1F3843CDEB}" srcOrd="0" destOrd="0" presId="urn:microsoft.com/office/officeart/2018/2/layout/IconLabelList"/>
    <dgm:cxn modelId="{D650F01E-B774-4A7E-96BF-561D007440BB}" type="presParOf" srcId="{893F85B0-8901-4121-BC40-1CDFB803BCF9}" destId="{C7436941-B593-476D-B643-564D189649A6}" srcOrd="1" destOrd="0" presId="urn:microsoft.com/office/officeart/2018/2/layout/IconLabelList"/>
    <dgm:cxn modelId="{6D910D1A-F10F-49AA-9CE2-D048E9F84A77}" type="presParOf" srcId="{893F85B0-8901-4121-BC40-1CDFB803BCF9}" destId="{4EE386EC-81F5-4D00-99EC-70DE5FA87F69}" srcOrd="2" destOrd="0" presId="urn:microsoft.com/office/officeart/2018/2/layout/IconLabelList"/>
    <dgm:cxn modelId="{407B723F-6EC3-49B7-ABE1-8F414A85EC72}" type="presParOf" srcId="{3560F6E7-B2D5-4AA9-BB0A-6E15DAE07BD4}" destId="{7687781A-3941-4488-8BB9-6C21A36E5902}" srcOrd="5" destOrd="0" presId="urn:microsoft.com/office/officeart/2018/2/layout/IconLabelList"/>
    <dgm:cxn modelId="{AA0F192F-0846-4A98-9770-E317F1CC3F85}" type="presParOf" srcId="{3560F6E7-B2D5-4AA9-BB0A-6E15DAE07BD4}" destId="{B782E887-9671-4FCC-BE9B-856D9608DE13}" srcOrd="6" destOrd="0" presId="urn:microsoft.com/office/officeart/2018/2/layout/IconLabelList"/>
    <dgm:cxn modelId="{DD00E6BF-8E8B-43D5-A3A4-244F5513C78F}" type="presParOf" srcId="{B782E887-9671-4FCC-BE9B-856D9608DE13}" destId="{3EBD2EDB-A915-49B7-89D7-8D46C827C1B2}" srcOrd="0" destOrd="0" presId="urn:microsoft.com/office/officeart/2018/2/layout/IconLabelList"/>
    <dgm:cxn modelId="{1CD5C787-B854-4EF8-824F-A04AF53D7F4E}" type="presParOf" srcId="{B782E887-9671-4FCC-BE9B-856D9608DE13}" destId="{165F0360-2095-4ED9-A075-23F39B8E2982}" srcOrd="1" destOrd="0" presId="urn:microsoft.com/office/officeart/2018/2/layout/IconLabelList"/>
    <dgm:cxn modelId="{71B4758C-AACB-4093-9480-6ABF28E4F18F}" type="presParOf" srcId="{B782E887-9671-4FCC-BE9B-856D9608DE13}" destId="{73823A33-982A-4798-B823-EE84C45145F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C0399-234E-4846-A639-79D2DD29DDE8}">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C32543-C2AA-4799-98AF-74C8350A296B}">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u="sng" kern="1200">
              <a:hlinkClick xmlns:r="http://schemas.openxmlformats.org/officeDocument/2006/relationships" r:id="rId1"/>
            </a:rPr>
            <a:t>Selenium</a:t>
          </a:r>
          <a:r>
            <a:rPr lang="en-US" sz="2000" b="0" i="0" kern="1200"/>
            <a:t> refers to a suite of tools that are widely used in the testing community when it comes to </a:t>
          </a:r>
          <a:r>
            <a:rPr lang="en-US" sz="2000" b="0" i="0" u="sng" kern="1200">
              <a:hlinkClick xmlns:r="http://schemas.openxmlformats.org/officeDocument/2006/relationships" r:id="rId2"/>
            </a:rPr>
            <a:t>cross-browser testing</a:t>
          </a:r>
          <a:r>
            <a:rPr lang="en-US" sz="2000" b="0" i="0" kern="1200"/>
            <a:t>. Selenium cannot automate desktop applications; it can only be used in browsers. It is considered to be one of the most preferred tool suites for </a:t>
          </a:r>
          <a:r>
            <a:rPr lang="en-US" sz="2000" b="0" i="0" u="sng" kern="1200">
              <a:hlinkClick xmlns:r="http://schemas.openxmlformats.org/officeDocument/2006/relationships" r:id="rId3"/>
            </a:rPr>
            <a:t>automation testing</a:t>
          </a:r>
          <a:r>
            <a:rPr lang="en-US" sz="2000" b="0" i="0" kern="1200"/>
            <a:t> of web applications.</a:t>
          </a:r>
          <a:endParaRPr lang="en-US" sz="2000" kern="1200"/>
        </a:p>
      </dsp:txBody>
      <dsp:txXfrm>
        <a:off x="585701" y="1066737"/>
        <a:ext cx="4337991" cy="2693452"/>
      </dsp:txXfrm>
    </dsp:sp>
    <dsp:sp modelId="{EDDFD1ED-1C99-48C0-A65E-0EAED1A8FE19}">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B0DB6D-B648-43E9-A8E7-BDE6D0245211}">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Compatible with multiple browsers and languages.</a:t>
          </a:r>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33D52-6B49-459C-BBD0-082C2CCEA93B}">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The Selenium test suite comprises four main components:-</a:t>
          </a:r>
          <a:endParaRPr lang="en-US" sz="3100" kern="1200"/>
        </a:p>
      </dsp:txBody>
      <dsp:txXfrm>
        <a:off x="0" y="39687"/>
        <a:ext cx="3286125" cy="1971675"/>
      </dsp:txXfrm>
    </dsp:sp>
    <dsp:sp modelId="{37B27EC6-6FA8-4FB0-B6EE-378C9BFA7825}">
      <dsp:nvSpPr>
        <dsp:cNvPr id="0" name=""/>
        <dsp:cNvSpPr/>
      </dsp:nvSpPr>
      <dsp:spPr>
        <a:xfrm>
          <a:off x="3614737" y="39687"/>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Selenium IDE</a:t>
          </a:r>
          <a:endParaRPr lang="en-US" sz="3100" kern="1200"/>
        </a:p>
      </dsp:txBody>
      <dsp:txXfrm>
        <a:off x="3614737" y="39687"/>
        <a:ext cx="3286125" cy="1971675"/>
      </dsp:txXfrm>
    </dsp:sp>
    <dsp:sp modelId="{4AB9852F-4735-4718-9CC3-6CA7D6A0E49F}">
      <dsp:nvSpPr>
        <dsp:cNvPr id="0" name=""/>
        <dsp:cNvSpPr/>
      </dsp:nvSpPr>
      <dsp:spPr>
        <a:xfrm>
          <a:off x="7229475" y="39687"/>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Selenium RC</a:t>
          </a:r>
          <a:endParaRPr lang="en-US" sz="3100" kern="1200"/>
        </a:p>
      </dsp:txBody>
      <dsp:txXfrm>
        <a:off x="7229475" y="39687"/>
        <a:ext cx="3286125" cy="1971675"/>
      </dsp:txXfrm>
    </dsp:sp>
    <dsp:sp modelId="{1A68E7A9-4A87-4542-963A-1DBF490ED654}">
      <dsp:nvSpPr>
        <dsp:cNvPr id="0" name=""/>
        <dsp:cNvSpPr/>
      </dsp:nvSpPr>
      <dsp:spPr>
        <a:xfrm>
          <a:off x="1807368" y="233997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Selenium Webdriver</a:t>
          </a:r>
          <a:endParaRPr lang="en-US" sz="3100" kern="1200"/>
        </a:p>
      </dsp:txBody>
      <dsp:txXfrm>
        <a:off x="1807368" y="2339975"/>
        <a:ext cx="3286125" cy="1971675"/>
      </dsp:txXfrm>
    </dsp:sp>
    <dsp:sp modelId="{DE6FEA2B-BBE8-41D3-8BD9-47BE5D8550B7}">
      <dsp:nvSpPr>
        <dsp:cNvPr id="0" name=""/>
        <dsp:cNvSpPr/>
      </dsp:nvSpPr>
      <dsp:spPr>
        <a:xfrm>
          <a:off x="5422106" y="2339975"/>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Selenium Grid</a:t>
          </a:r>
          <a:endParaRPr lang="en-US" sz="3100" kern="1200"/>
        </a:p>
      </dsp:txBody>
      <dsp:txXfrm>
        <a:off x="5422106"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6D1FD-551D-40CB-94D8-5EC30D4A1C24}">
      <dsp:nvSpPr>
        <dsp:cNvPr id="0" name=""/>
        <dsp:cNvSpPr/>
      </dsp:nvSpPr>
      <dsp:spPr>
        <a:xfrm>
          <a:off x="0" y="5773615"/>
          <a:ext cx="1591978" cy="63180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56464" rIns="113221" bIns="156464" numCol="1" spcCol="1270" anchor="ctr" anchorCtr="0">
          <a:noAutofit/>
        </a:bodyPr>
        <a:lstStyle/>
        <a:p>
          <a:pPr marL="0" lvl="0" indent="0" algn="ctr" defTabSz="977900">
            <a:lnSpc>
              <a:spcPct val="90000"/>
            </a:lnSpc>
            <a:spcBef>
              <a:spcPct val="0"/>
            </a:spcBef>
            <a:spcAft>
              <a:spcPct val="35000"/>
            </a:spcAft>
            <a:buNone/>
          </a:pPr>
          <a:r>
            <a:rPr lang="en-US" sz="2200" kern="1200"/>
            <a:t>Record</a:t>
          </a:r>
        </a:p>
      </dsp:txBody>
      <dsp:txXfrm>
        <a:off x="0" y="5773615"/>
        <a:ext cx="1591978" cy="631803"/>
      </dsp:txXfrm>
    </dsp:sp>
    <dsp:sp modelId="{A43E7E08-8CBC-4029-81E4-E85D563E9B29}">
      <dsp:nvSpPr>
        <dsp:cNvPr id="0" name=""/>
        <dsp:cNvSpPr/>
      </dsp:nvSpPr>
      <dsp:spPr>
        <a:xfrm>
          <a:off x="1591978" y="5773615"/>
          <a:ext cx="4775934" cy="63180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n-US" sz="1200" kern="1200"/>
            <a:t>Record results and compare results from them to the expected output.</a:t>
          </a:r>
        </a:p>
      </dsp:txBody>
      <dsp:txXfrm>
        <a:off x="1591978" y="5773615"/>
        <a:ext cx="4775934" cy="631803"/>
      </dsp:txXfrm>
    </dsp:sp>
    <dsp:sp modelId="{58A304D7-AE75-44B0-A074-E6885EE74CDA}">
      <dsp:nvSpPr>
        <dsp:cNvPr id="0" name=""/>
        <dsp:cNvSpPr/>
      </dsp:nvSpPr>
      <dsp:spPr>
        <a:xfrm rot="10800000">
          <a:off x="0" y="4811378"/>
          <a:ext cx="1591978" cy="971713"/>
        </a:xfrm>
        <a:prstGeom prst="upArrowCallout">
          <a:avLst>
            <a:gd name="adj1" fmla="val 5000"/>
            <a:gd name="adj2" fmla="val 10000"/>
            <a:gd name="adj3" fmla="val 15000"/>
            <a:gd name="adj4" fmla="val 64977"/>
          </a:avLst>
        </a:prstGeom>
        <a:solidFill>
          <a:schemeClr val="accent5">
            <a:hueOff val="-1126424"/>
            <a:satOff val="-2903"/>
            <a:lumOff val="-1961"/>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56464" rIns="113221" bIns="156464" numCol="1" spcCol="1270" anchor="ctr" anchorCtr="0">
          <a:noAutofit/>
        </a:bodyPr>
        <a:lstStyle/>
        <a:p>
          <a:pPr marL="0" lvl="0" indent="0" algn="ctr" defTabSz="977900">
            <a:lnSpc>
              <a:spcPct val="90000"/>
            </a:lnSpc>
            <a:spcBef>
              <a:spcPct val="0"/>
            </a:spcBef>
            <a:spcAft>
              <a:spcPct val="35000"/>
            </a:spcAft>
            <a:buNone/>
          </a:pPr>
          <a:r>
            <a:rPr lang="en-US" sz="2200" kern="1200"/>
            <a:t>Run</a:t>
          </a:r>
        </a:p>
      </dsp:txBody>
      <dsp:txXfrm rot="-10800000">
        <a:off x="0" y="4811378"/>
        <a:ext cx="1591978" cy="631614"/>
      </dsp:txXfrm>
    </dsp:sp>
    <dsp:sp modelId="{1D3372D5-9066-4817-9062-77EAD2C14993}">
      <dsp:nvSpPr>
        <dsp:cNvPr id="0" name=""/>
        <dsp:cNvSpPr/>
      </dsp:nvSpPr>
      <dsp:spPr>
        <a:xfrm>
          <a:off x="1591978" y="4811378"/>
          <a:ext cx="4775934" cy="631614"/>
        </a:xfrm>
        <a:prstGeom prst="rect">
          <a:avLst/>
        </a:prstGeom>
        <a:solidFill>
          <a:schemeClr val="accent5">
            <a:tint val="40000"/>
            <a:alpha val="90000"/>
            <a:hueOff val="-1123294"/>
            <a:satOff val="-3805"/>
            <a:lumOff val="-488"/>
            <a:alphaOff val="0"/>
          </a:schemeClr>
        </a:solidFill>
        <a:ln w="12700" cap="flat" cmpd="sng" algn="ctr">
          <a:solidFill>
            <a:schemeClr val="accent5">
              <a:tint val="40000"/>
              <a:alpha val="90000"/>
              <a:hueOff val="-1123294"/>
              <a:satOff val="-3805"/>
              <a:lumOff val="-4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n-US" sz="1200" kern="1200"/>
            <a:t>Run test.</a:t>
          </a:r>
        </a:p>
      </dsp:txBody>
      <dsp:txXfrm>
        <a:off x="1591978" y="4811378"/>
        <a:ext cx="4775934" cy="631614"/>
      </dsp:txXfrm>
    </dsp:sp>
    <dsp:sp modelId="{E24E55D3-42AE-4AF4-BA61-D0DF6247596C}">
      <dsp:nvSpPr>
        <dsp:cNvPr id="0" name=""/>
        <dsp:cNvSpPr/>
      </dsp:nvSpPr>
      <dsp:spPr>
        <a:xfrm rot="10800000">
          <a:off x="0" y="3849141"/>
          <a:ext cx="1591978" cy="971713"/>
        </a:xfrm>
        <a:prstGeom prst="upArrowCallout">
          <a:avLst>
            <a:gd name="adj1" fmla="val 5000"/>
            <a:gd name="adj2" fmla="val 10000"/>
            <a:gd name="adj3" fmla="val 15000"/>
            <a:gd name="adj4" fmla="val 64977"/>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56464" rIns="113221" bIns="156464" numCol="1" spcCol="1270" anchor="ctr" anchorCtr="0">
          <a:noAutofit/>
        </a:bodyPr>
        <a:lstStyle/>
        <a:p>
          <a:pPr marL="0" lvl="0" indent="0" algn="ctr" defTabSz="977900">
            <a:lnSpc>
              <a:spcPct val="90000"/>
            </a:lnSpc>
            <a:spcBef>
              <a:spcPct val="0"/>
            </a:spcBef>
            <a:spcAft>
              <a:spcPct val="35000"/>
            </a:spcAft>
            <a:buNone/>
          </a:pPr>
          <a:r>
            <a:rPr lang="en-US" sz="2200" kern="1200"/>
            <a:t>Preload</a:t>
          </a:r>
        </a:p>
      </dsp:txBody>
      <dsp:txXfrm rot="-10800000">
        <a:off x="0" y="3849141"/>
        <a:ext cx="1591978" cy="631614"/>
      </dsp:txXfrm>
    </dsp:sp>
    <dsp:sp modelId="{8D81E871-1B9F-454D-8DE2-15171B1249AA}">
      <dsp:nvSpPr>
        <dsp:cNvPr id="0" name=""/>
        <dsp:cNvSpPr/>
      </dsp:nvSpPr>
      <dsp:spPr>
        <a:xfrm>
          <a:off x="1591978" y="3849141"/>
          <a:ext cx="4775934" cy="631614"/>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n-US" sz="1200" kern="1200"/>
            <a:t>Preload the expected output/browser response to the action.</a:t>
          </a:r>
        </a:p>
      </dsp:txBody>
      <dsp:txXfrm>
        <a:off x="1591978" y="3849141"/>
        <a:ext cx="4775934" cy="631614"/>
      </dsp:txXfrm>
    </dsp:sp>
    <dsp:sp modelId="{B6E0805B-FE99-4CD3-BA41-76E6CE9D55BE}">
      <dsp:nvSpPr>
        <dsp:cNvPr id="0" name=""/>
        <dsp:cNvSpPr/>
      </dsp:nvSpPr>
      <dsp:spPr>
        <a:xfrm rot="10800000">
          <a:off x="0" y="2886904"/>
          <a:ext cx="1591978" cy="971713"/>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56464" rIns="113221" bIns="156464" numCol="1" spcCol="1270" anchor="ctr" anchorCtr="0">
          <a:noAutofit/>
        </a:bodyPr>
        <a:lstStyle/>
        <a:p>
          <a:pPr marL="0" lvl="0" indent="0" algn="ctr" defTabSz="977900">
            <a:lnSpc>
              <a:spcPct val="90000"/>
            </a:lnSpc>
            <a:spcBef>
              <a:spcPct val="0"/>
            </a:spcBef>
            <a:spcAft>
              <a:spcPct val="35000"/>
            </a:spcAft>
            <a:buNone/>
          </a:pPr>
          <a:r>
            <a:rPr lang="en-US" sz="2200" kern="1200"/>
            <a:t>Perform</a:t>
          </a:r>
        </a:p>
      </dsp:txBody>
      <dsp:txXfrm rot="-10800000">
        <a:off x="0" y="2886904"/>
        <a:ext cx="1591978" cy="631614"/>
      </dsp:txXfrm>
    </dsp:sp>
    <dsp:sp modelId="{E899EB5B-CB6A-4AAD-B9B8-44494D6E60B3}">
      <dsp:nvSpPr>
        <dsp:cNvPr id="0" name=""/>
        <dsp:cNvSpPr/>
      </dsp:nvSpPr>
      <dsp:spPr>
        <a:xfrm>
          <a:off x="1591978" y="2886904"/>
          <a:ext cx="4775934" cy="631614"/>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n-US" sz="1200" kern="1200"/>
            <a:t>Perform one or more user actions on the element.</a:t>
          </a:r>
        </a:p>
      </dsp:txBody>
      <dsp:txXfrm>
        <a:off x="1591978" y="2886904"/>
        <a:ext cx="4775934" cy="631614"/>
      </dsp:txXfrm>
    </dsp:sp>
    <dsp:sp modelId="{B6332B7C-61AB-4E20-812F-95C71CDABC86}">
      <dsp:nvSpPr>
        <dsp:cNvPr id="0" name=""/>
        <dsp:cNvSpPr/>
      </dsp:nvSpPr>
      <dsp:spPr>
        <a:xfrm rot="10800000">
          <a:off x="0" y="1924667"/>
          <a:ext cx="1591978" cy="971713"/>
        </a:xfrm>
        <a:prstGeom prst="upArrowCallout">
          <a:avLst>
            <a:gd name="adj1" fmla="val 5000"/>
            <a:gd name="adj2" fmla="val 10000"/>
            <a:gd name="adj3" fmla="val 15000"/>
            <a:gd name="adj4" fmla="val 64977"/>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56464" rIns="113221" bIns="156464" numCol="1" spcCol="1270" anchor="ctr" anchorCtr="0">
          <a:noAutofit/>
        </a:bodyPr>
        <a:lstStyle/>
        <a:p>
          <a:pPr marL="0" lvl="0" indent="0" algn="ctr" defTabSz="977900">
            <a:lnSpc>
              <a:spcPct val="90000"/>
            </a:lnSpc>
            <a:spcBef>
              <a:spcPct val="0"/>
            </a:spcBef>
            <a:spcAft>
              <a:spcPct val="35000"/>
            </a:spcAft>
            <a:buNone/>
          </a:pPr>
          <a:r>
            <a:rPr lang="en-US" sz="2200" kern="1200"/>
            <a:t>Locate</a:t>
          </a:r>
        </a:p>
      </dsp:txBody>
      <dsp:txXfrm rot="-10800000">
        <a:off x="0" y="1924667"/>
        <a:ext cx="1591978" cy="631614"/>
      </dsp:txXfrm>
    </dsp:sp>
    <dsp:sp modelId="{66323DEA-ABCB-4275-AF32-428E05C32D60}">
      <dsp:nvSpPr>
        <dsp:cNvPr id="0" name=""/>
        <dsp:cNvSpPr/>
      </dsp:nvSpPr>
      <dsp:spPr>
        <a:xfrm>
          <a:off x="1591978" y="1924667"/>
          <a:ext cx="4775934" cy="631614"/>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n-US" sz="1200" kern="1200"/>
            <a:t>Locate a web element on the webpage via locators in selenium.</a:t>
          </a:r>
        </a:p>
      </dsp:txBody>
      <dsp:txXfrm>
        <a:off x="1591978" y="1924667"/>
        <a:ext cx="4775934" cy="631614"/>
      </dsp:txXfrm>
    </dsp:sp>
    <dsp:sp modelId="{C79D6582-EC48-4472-991B-BD7284631E7D}">
      <dsp:nvSpPr>
        <dsp:cNvPr id="0" name=""/>
        <dsp:cNvSpPr/>
      </dsp:nvSpPr>
      <dsp:spPr>
        <a:xfrm rot="10800000">
          <a:off x="0" y="962430"/>
          <a:ext cx="1591978" cy="971713"/>
        </a:xfrm>
        <a:prstGeom prst="upArrowCallout">
          <a:avLst>
            <a:gd name="adj1" fmla="val 5000"/>
            <a:gd name="adj2" fmla="val 10000"/>
            <a:gd name="adj3" fmla="val 15000"/>
            <a:gd name="adj4" fmla="val 64977"/>
          </a:avLst>
        </a:prstGeom>
        <a:solidFill>
          <a:schemeClr val="accent5">
            <a:hueOff val="-5632119"/>
            <a:satOff val="-14516"/>
            <a:lumOff val="-9804"/>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56464" rIns="113221" bIns="156464" numCol="1" spcCol="1270" anchor="ctr" anchorCtr="0">
          <a:noAutofit/>
        </a:bodyPr>
        <a:lstStyle/>
        <a:p>
          <a:pPr marL="0" lvl="0" indent="0" algn="ctr" defTabSz="977900">
            <a:lnSpc>
              <a:spcPct val="90000"/>
            </a:lnSpc>
            <a:spcBef>
              <a:spcPct val="0"/>
            </a:spcBef>
            <a:spcAft>
              <a:spcPct val="35000"/>
            </a:spcAft>
            <a:buNone/>
          </a:pPr>
          <a:r>
            <a:rPr lang="en-US" sz="2200" kern="1200"/>
            <a:t>Navigate</a:t>
          </a:r>
        </a:p>
      </dsp:txBody>
      <dsp:txXfrm rot="-10800000">
        <a:off x="0" y="962430"/>
        <a:ext cx="1591978" cy="631614"/>
      </dsp:txXfrm>
    </dsp:sp>
    <dsp:sp modelId="{3F2FBE81-030F-41AB-8F91-F049814BBF24}">
      <dsp:nvSpPr>
        <dsp:cNvPr id="0" name=""/>
        <dsp:cNvSpPr/>
      </dsp:nvSpPr>
      <dsp:spPr>
        <a:xfrm>
          <a:off x="1591978" y="962430"/>
          <a:ext cx="4775934" cy="631614"/>
        </a:xfrm>
        <a:prstGeom prst="rect">
          <a:avLst/>
        </a:prstGeom>
        <a:solidFill>
          <a:schemeClr val="accent5">
            <a:tint val="40000"/>
            <a:alpha val="90000"/>
            <a:hueOff val="-5616468"/>
            <a:satOff val="-19027"/>
            <a:lumOff val="-2440"/>
            <a:alphaOff val="0"/>
          </a:schemeClr>
        </a:solidFill>
        <a:ln w="12700" cap="flat" cmpd="sng" algn="ctr">
          <a:solidFill>
            <a:schemeClr val="accent5">
              <a:tint val="40000"/>
              <a:alpha val="90000"/>
              <a:hueOff val="-5616468"/>
              <a:satOff val="-19027"/>
              <a:lumOff val="-24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n-US" sz="1200" kern="1200"/>
            <a:t>Navigate to a webpage.</a:t>
          </a:r>
        </a:p>
      </dsp:txBody>
      <dsp:txXfrm>
        <a:off x="1591978" y="962430"/>
        <a:ext cx="4775934" cy="631614"/>
      </dsp:txXfrm>
    </dsp:sp>
    <dsp:sp modelId="{787ADFC0-349A-4747-AF6D-2238CE6B1341}">
      <dsp:nvSpPr>
        <dsp:cNvPr id="0" name=""/>
        <dsp:cNvSpPr/>
      </dsp:nvSpPr>
      <dsp:spPr>
        <a:xfrm rot="10800000">
          <a:off x="0" y="193"/>
          <a:ext cx="1591978" cy="97171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56464" rIns="113221" bIns="156464" numCol="1" spcCol="1270" anchor="ctr" anchorCtr="0">
          <a:noAutofit/>
        </a:bodyPr>
        <a:lstStyle/>
        <a:p>
          <a:pPr marL="0" lvl="0" indent="0" algn="ctr" defTabSz="977900">
            <a:lnSpc>
              <a:spcPct val="90000"/>
            </a:lnSpc>
            <a:spcBef>
              <a:spcPct val="0"/>
            </a:spcBef>
            <a:spcAft>
              <a:spcPct val="35000"/>
            </a:spcAft>
            <a:buNone/>
          </a:pPr>
          <a:r>
            <a:rPr lang="en-US" sz="2200" kern="1200"/>
            <a:t>Create</a:t>
          </a:r>
        </a:p>
      </dsp:txBody>
      <dsp:txXfrm rot="-10800000">
        <a:off x="0" y="193"/>
        <a:ext cx="1591978" cy="631614"/>
      </dsp:txXfrm>
    </dsp:sp>
    <dsp:sp modelId="{CEBCB20D-3453-4197-A192-555749945997}">
      <dsp:nvSpPr>
        <dsp:cNvPr id="0" name=""/>
        <dsp:cNvSpPr/>
      </dsp:nvSpPr>
      <dsp:spPr>
        <a:xfrm>
          <a:off x="1591978" y="193"/>
          <a:ext cx="4775934" cy="6316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n-US" sz="1200" kern="1200"/>
            <a:t>Create a WebDriver instance.</a:t>
          </a:r>
        </a:p>
      </dsp:txBody>
      <dsp:txXfrm>
        <a:off x="1591978" y="193"/>
        <a:ext cx="4775934" cy="63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BC712-02FA-4DD3-8D79-879FA951E631}">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E3A612-54AA-4E87-85D7-E6AFF774DAAB}">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baseline="0"/>
            <a:t>Installation</a:t>
          </a:r>
          <a:endParaRPr lang="en-US" sz="1100" kern="1200"/>
        </a:p>
      </dsp:txBody>
      <dsp:txXfrm>
        <a:off x="569079" y="2427788"/>
        <a:ext cx="2072362" cy="720000"/>
      </dsp:txXfrm>
    </dsp:sp>
    <dsp:sp modelId="{8AD4098E-9A18-4498-8289-79D69AA73967}">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9EBD17-E1F9-473A-A425-46F4AD2346AB}">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1" kern="1200" baseline="0"/>
            <a:t>Maven is a Java tool, so you must have </a:t>
          </a:r>
          <a:r>
            <a:rPr lang="en-US" sz="1100" b="0" i="1" kern="1200" baseline="0">
              <a:hlinkClick xmlns:r="http://schemas.openxmlformats.org/officeDocument/2006/relationships" r:id="rId5"/>
            </a:rPr>
            <a:t>Java</a:t>
          </a:r>
          <a:r>
            <a:rPr lang="en-US" sz="1100" b="0" i="1" kern="1200" baseline="0"/>
            <a:t> installed in order to proceed.</a:t>
          </a:r>
          <a:endParaRPr lang="en-US" sz="1100" kern="1200"/>
        </a:p>
      </dsp:txBody>
      <dsp:txXfrm>
        <a:off x="3004105" y="2427788"/>
        <a:ext cx="2072362" cy="720000"/>
      </dsp:txXfrm>
    </dsp:sp>
    <dsp:sp modelId="{25759251-A0B5-44DC-8FD8-BD1F3843CDEB}">
      <dsp:nvSpPr>
        <dsp:cNvPr id="0" name=""/>
        <dsp:cNvSpPr/>
      </dsp:nvSpPr>
      <dsp:spPr>
        <a:xfrm>
          <a:off x="6009031" y="1203549"/>
          <a:ext cx="932563" cy="93256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E386EC-81F5-4D00-99EC-70DE5FA87F69}">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baseline="0"/>
            <a:t>First, </a:t>
          </a:r>
          <a:r>
            <a:rPr lang="en-US" sz="1100" b="0" i="0" kern="1200" baseline="0">
              <a:hlinkClick xmlns:r="http://schemas.openxmlformats.org/officeDocument/2006/relationships" r:id="rId8"/>
            </a:rPr>
            <a:t>download Maven</a:t>
          </a:r>
          <a:r>
            <a:rPr lang="en-US" sz="1100" b="0" i="0" kern="1200" baseline="0"/>
            <a:t> and follow the </a:t>
          </a:r>
          <a:r>
            <a:rPr lang="en-US" sz="1100" b="0" i="0" kern="1200" baseline="0">
              <a:hlinkClick xmlns:r="http://schemas.openxmlformats.org/officeDocument/2006/relationships" r:id="rId9"/>
            </a:rPr>
            <a:t>installation instructions</a:t>
          </a:r>
          <a:r>
            <a:rPr lang="en-US" sz="1100" b="0" i="0" kern="1200" baseline="0"/>
            <a:t>. After that, type the following in a terminal or in a command prompt:</a:t>
          </a:r>
          <a:endParaRPr lang="en-US" sz="1100" kern="1200"/>
        </a:p>
      </dsp:txBody>
      <dsp:txXfrm>
        <a:off x="5439131" y="2427788"/>
        <a:ext cx="2072362" cy="720000"/>
      </dsp:txXfrm>
    </dsp:sp>
    <dsp:sp modelId="{3EBD2EDB-A915-49B7-89D7-8D46C827C1B2}">
      <dsp:nvSpPr>
        <dsp:cNvPr id="0" name=""/>
        <dsp:cNvSpPr/>
      </dsp:nvSpPr>
      <dsp:spPr>
        <a:xfrm>
          <a:off x="8444057" y="1203549"/>
          <a:ext cx="932563" cy="932563"/>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823A33-982A-4798-B823-EE84C45145F0}">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baseline="0"/>
            <a:t>mvn --version</a:t>
          </a:r>
          <a:endParaRPr lang="en-US" sz="1100" kern="1200"/>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3C4F-B9EB-4893-972B-3ECD610AD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1F5304-BEB2-438B-AE40-24FB43F11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4BDD13-0EAC-4E3C-9D16-07CC5F21E962}"/>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5" name="Footer Placeholder 4">
            <a:extLst>
              <a:ext uri="{FF2B5EF4-FFF2-40B4-BE49-F238E27FC236}">
                <a16:creationId xmlns:a16="http://schemas.microsoft.com/office/drawing/2014/main" id="{B9B6DB17-CC67-4F77-AC95-FB4A86659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59E52-B9EA-4D43-B92B-3368F0496F05}"/>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248692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2780-B6E9-4595-932B-F3B597173B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05E250-2BE6-4AF5-A72A-2E2C67EEA8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7EA26-B4C0-42C8-8B0C-4B6EA41CB715}"/>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5" name="Footer Placeholder 4">
            <a:extLst>
              <a:ext uri="{FF2B5EF4-FFF2-40B4-BE49-F238E27FC236}">
                <a16:creationId xmlns:a16="http://schemas.microsoft.com/office/drawing/2014/main" id="{238A479D-4C06-4243-B3D4-3041C3E16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F8176-F155-4E46-BD41-2FB37844B91A}"/>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23636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9B6CE7-AA13-42AB-8ECE-1C0561272E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5D82DC-A498-4B6E-B765-BCC198D416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0F68E-47E5-4CAA-BB7D-4BD566EF7E84}"/>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5" name="Footer Placeholder 4">
            <a:extLst>
              <a:ext uri="{FF2B5EF4-FFF2-40B4-BE49-F238E27FC236}">
                <a16:creationId xmlns:a16="http://schemas.microsoft.com/office/drawing/2014/main" id="{359BAE49-6F71-4000-81DA-E650FB977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91C17-2E30-4FA8-B124-05F3C91A3542}"/>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181754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FD38-443F-4AFC-99C9-571E34E34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DD2CB-CAC3-4053-8912-355EAB2FD5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79AB3-6A64-4378-8E8B-5AA6F2F5C8CF}"/>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5" name="Footer Placeholder 4">
            <a:extLst>
              <a:ext uri="{FF2B5EF4-FFF2-40B4-BE49-F238E27FC236}">
                <a16:creationId xmlns:a16="http://schemas.microsoft.com/office/drawing/2014/main" id="{4CDC9AED-D552-47D8-9D85-379B7168A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9C37E-79DA-40F6-B46B-D3DC06CD74C8}"/>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376963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6C1D-E521-47B5-96D8-9CE6F053F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472F0-3AA4-4633-B8D7-463D1003A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849F4D-D106-4CE5-AEB9-4D3D5822D2C3}"/>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5" name="Footer Placeholder 4">
            <a:extLst>
              <a:ext uri="{FF2B5EF4-FFF2-40B4-BE49-F238E27FC236}">
                <a16:creationId xmlns:a16="http://schemas.microsoft.com/office/drawing/2014/main" id="{443A4CD9-A011-4B36-BF2E-7F6FB0D2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4707A-788A-4D6E-95F8-00C3515A0BD5}"/>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277058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FA13-A628-4103-B3CC-4DAF76566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8A413-476A-4C85-98CF-CA0D1BF8A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7D76E-F0E4-42F2-AB87-DEF6D2A7B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683CB-6FC9-4CCD-BD5D-450D3D810312}"/>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6" name="Footer Placeholder 5">
            <a:extLst>
              <a:ext uri="{FF2B5EF4-FFF2-40B4-BE49-F238E27FC236}">
                <a16:creationId xmlns:a16="http://schemas.microsoft.com/office/drawing/2014/main" id="{53E7EBF0-09C0-42F6-AB4A-0D1C6D15B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B7CC8D-58F5-4CFB-BD54-0F686EE41145}"/>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170071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C47B-0F0C-43EB-A0A7-4E7728218C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B73FCC-272C-480B-AC16-68690296E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BA5F48-F774-4FFC-86A7-BB5067487E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90B611-F39F-4E8C-8E43-05E18C7882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EF929-8EF7-4601-8F5A-F4310BE3CB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2B1C92-C661-45FE-A771-D41CA0F94AD7}"/>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8" name="Footer Placeholder 7">
            <a:extLst>
              <a:ext uri="{FF2B5EF4-FFF2-40B4-BE49-F238E27FC236}">
                <a16:creationId xmlns:a16="http://schemas.microsoft.com/office/drawing/2014/main" id="{525F0F1D-A029-42C4-AE11-A4A629A44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3A31A-17C7-4A19-B257-D8EECAD6A038}"/>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10038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B8DB-46C3-49A3-9EDB-C87B19890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798332-0763-45C0-85BB-4BC6C915EB21}"/>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4" name="Footer Placeholder 3">
            <a:extLst>
              <a:ext uri="{FF2B5EF4-FFF2-40B4-BE49-F238E27FC236}">
                <a16:creationId xmlns:a16="http://schemas.microsoft.com/office/drawing/2014/main" id="{4B7D58FD-E0D0-4168-9D3B-0521EACADD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74BBEF-FB6E-4FE1-AA54-ABCD3D97FEF1}"/>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283384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AE8CF-67FE-40BC-B303-8D7BDB3AA570}"/>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3" name="Footer Placeholder 2">
            <a:extLst>
              <a:ext uri="{FF2B5EF4-FFF2-40B4-BE49-F238E27FC236}">
                <a16:creationId xmlns:a16="http://schemas.microsoft.com/office/drawing/2014/main" id="{C12D052D-34C0-4647-A34B-5B327D2B4F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96D31-22F5-4E5C-8FA6-485770A25257}"/>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402775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EEB6-22C0-4A77-8FDA-71A06B69D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288FFF-46BB-4AF0-AAEB-9D8711D590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F2A042-8E1C-42CD-AC5B-0A11D67BA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ECBE2-F8CB-4862-82E9-FD6546275BEE}"/>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6" name="Footer Placeholder 5">
            <a:extLst>
              <a:ext uri="{FF2B5EF4-FFF2-40B4-BE49-F238E27FC236}">
                <a16:creationId xmlns:a16="http://schemas.microsoft.com/office/drawing/2014/main" id="{6121CC4B-8C4E-46C0-BEE8-BC4925331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7467C-7744-4230-956F-20E93057CB10}"/>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68848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D396-76D7-4476-BBE5-81AF434B1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CDBED-B058-4712-8F79-0E5E4A424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2F2252-2812-4681-9D1C-7C75CCDFC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C736D-F72F-4FB9-9B1A-EB9FA62A9712}"/>
              </a:ext>
            </a:extLst>
          </p:cNvPr>
          <p:cNvSpPr>
            <a:spLocks noGrp="1"/>
          </p:cNvSpPr>
          <p:nvPr>
            <p:ph type="dt" sz="half" idx="10"/>
          </p:nvPr>
        </p:nvSpPr>
        <p:spPr/>
        <p:txBody>
          <a:bodyPr/>
          <a:lstStyle/>
          <a:p>
            <a:fld id="{C21D5A10-BCDB-43D8-99BD-ADB71957566B}" type="datetimeFigureOut">
              <a:rPr lang="en-US" smtClean="0"/>
              <a:t>9/26/2021</a:t>
            </a:fld>
            <a:endParaRPr lang="en-US"/>
          </a:p>
        </p:txBody>
      </p:sp>
      <p:sp>
        <p:nvSpPr>
          <p:cNvPr id="6" name="Footer Placeholder 5">
            <a:extLst>
              <a:ext uri="{FF2B5EF4-FFF2-40B4-BE49-F238E27FC236}">
                <a16:creationId xmlns:a16="http://schemas.microsoft.com/office/drawing/2014/main" id="{8769F07E-B043-44BE-8E0D-297FEDC8C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9298F-B369-4E63-974F-3745919983C5}"/>
              </a:ext>
            </a:extLst>
          </p:cNvPr>
          <p:cNvSpPr>
            <a:spLocks noGrp="1"/>
          </p:cNvSpPr>
          <p:nvPr>
            <p:ph type="sldNum" sz="quarter" idx="12"/>
          </p:nvPr>
        </p:nvSpPr>
        <p:spPr/>
        <p:txBody>
          <a:bodyPr/>
          <a:lstStyle/>
          <a:p>
            <a:fld id="{937E16D9-EC63-411A-84C7-0C7370131EA2}" type="slidenum">
              <a:rPr lang="en-US" smtClean="0"/>
              <a:t>‹#›</a:t>
            </a:fld>
            <a:endParaRPr lang="en-US"/>
          </a:p>
        </p:txBody>
      </p:sp>
    </p:spTree>
    <p:extLst>
      <p:ext uri="{BB962C8B-B14F-4D97-AF65-F5344CB8AC3E}">
        <p14:creationId xmlns:p14="http://schemas.microsoft.com/office/powerpoint/2010/main" val="2040484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BEE21-63A8-4352-BE70-CDF36ED33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68ECCF-0B03-433E-A8DE-3BDE52859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46D3D-CD2F-4D97-9D16-CFA1756CA1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D5A10-BCDB-43D8-99BD-ADB71957566B}" type="datetimeFigureOut">
              <a:rPr lang="en-US" smtClean="0"/>
              <a:t>9/26/2021</a:t>
            </a:fld>
            <a:endParaRPr lang="en-US"/>
          </a:p>
        </p:txBody>
      </p:sp>
      <p:sp>
        <p:nvSpPr>
          <p:cNvPr id="5" name="Footer Placeholder 4">
            <a:extLst>
              <a:ext uri="{FF2B5EF4-FFF2-40B4-BE49-F238E27FC236}">
                <a16:creationId xmlns:a16="http://schemas.microsoft.com/office/drawing/2014/main" id="{2C73299A-6999-42AC-BF82-363AB1B9E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111086-79B2-414A-9D87-16007BE25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E16D9-EC63-411A-84C7-0C7370131EA2}" type="slidenum">
              <a:rPr lang="en-US" smtClean="0"/>
              <a:t>‹#›</a:t>
            </a:fld>
            <a:endParaRPr lang="en-US"/>
          </a:p>
        </p:txBody>
      </p:sp>
    </p:spTree>
    <p:extLst>
      <p:ext uri="{BB962C8B-B14F-4D97-AF65-F5344CB8AC3E}">
        <p14:creationId xmlns:p14="http://schemas.microsoft.com/office/powerpoint/2010/main" val="302838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lab.qe.aeo3.ca/javeria.kemall/sample-dvwa-selenium/-/tree/mas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DA33-0181-49AF-B4DD-7BFBE00AB8AF}"/>
              </a:ext>
            </a:extLst>
          </p:cNvPr>
          <p:cNvSpPr>
            <a:spLocks noGrp="1"/>
          </p:cNvSpPr>
          <p:nvPr>
            <p:ph type="ctrTitle"/>
          </p:nvPr>
        </p:nvSpPr>
        <p:spPr/>
        <p:txBody>
          <a:bodyPr/>
          <a:lstStyle/>
          <a:p>
            <a:r>
              <a:rPr lang="en-US" dirty="0"/>
              <a:t>Testing Framework Introduction</a:t>
            </a:r>
          </a:p>
        </p:txBody>
      </p:sp>
      <p:sp>
        <p:nvSpPr>
          <p:cNvPr id="3" name="Subtitle 2">
            <a:extLst>
              <a:ext uri="{FF2B5EF4-FFF2-40B4-BE49-F238E27FC236}">
                <a16:creationId xmlns:a16="http://schemas.microsoft.com/office/drawing/2014/main" id="{6577031A-1248-4857-8C49-3E8AD6CEDBEA}"/>
              </a:ext>
            </a:extLst>
          </p:cNvPr>
          <p:cNvSpPr>
            <a:spLocks noGrp="1"/>
          </p:cNvSpPr>
          <p:nvPr>
            <p:ph type="subTitle" idx="1"/>
          </p:nvPr>
        </p:nvSpPr>
        <p:spPr/>
        <p:txBody>
          <a:bodyPr/>
          <a:lstStyle/>
          <a:p>
            <a:r>
              <a:rPr lang="en-US" dirty="0"/>
              <a:t>Javeria Kemall</a:t>
            </a:r>
          </a:p>
        </p:txBody>
      </p:sp>
    </p:spTree>
    <p:extLst>
      <p:ext uri="{BB962C8B-B14F-4D97-AF65-F5344CB8AC3E}">
        <p14:creationId xmlns:p14="http://schemas.microsoft.com/office/powerpoint/2010/main" val="164365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8AD8C4D-B7C3-4E9A-B783-3E28555F3C18}"/>
              </a:ext>
            </a:extLst>
          </p:cNvPr>
          <p:cNvSpPr>
            <a:spLocks noGrp="1"/>
          </p:cNvSpPr>
          <p:nvPr>
            <p:ph type="title"/>
          </p:nvPr>
        </p:nvSpPr>
        <p:spPr>
          <a:xfrm>
            <a:off x="786385" y="841248"/>
            <a:ext cx="5129600" cy="5340097"/>
          </a:xfrm>
        </p:spPr>
        <p:txBody>
          <a:bodyPr anchor="ctr">
            <a:normAutofit/>
          </a:bodyPr>
          <a:lstStyle/>
          <a:p>
            <a:r>
              <a:rPr lang="en-US" sz="4800" dirty="0">
                <a:solidFill>
                  <a:schemeClr val="bg1"/>
                </a:solidFill>
              </a:rPr>
              <a:t>ATOM by Accenture</a:t>
            </a:r>
          </a:p>
        </p:txBody>
      </p:sp>
      <p:sp>
        <p:nvSpPr>
          <p:cNvPr id="3" name="Content Placeholder 2">
            <a:extLst>
              <a:ext uri="{FF2B5EF4-FFF2-40B4-BE49-F238E27FC236}">
                <a16:creationId xmlns:a16="http://schemas.microsoft.com/office/drawing/2014/main" id="{68E29097-5669-4CDE-9A4B-01C90BCEE9F1}"/>
              </a:ext>
            </a:extLst>
          </p:cNvPr>
          <p:cNvSpPr>
            <a:spLocks noGrp="1"/>
          </p:cNvSpPr>
          <p:nvPr>
            <p:ph idx="1"/>
          </p:nvPr>
        </p:nvSpPr>
        <p:spPr>
          <a:xfrm>
            <a:off x="6464410" y="841247"/>
            <a:ext cx="4484536" cy="5340097"/>
          </a:xfrm>
        </p:spPr>
        <p:txBody>
          <a:bodyPr anchor="ctr">
            <a:normAutofit/>
          </a:bodyPr>
          <a:lstStyle/>
          <a:p>
            <a:pPr marL="0" indent="0">
              <a:buNone/>
            </a:pPr>
            <a:r>
              <a:rPr lang="en-US" sz="1300" dirty="0">
                <a:solidFill>
                  <a:schemeClr val="tx2"/>
                </a:solidFill>
              </a:rPr>
              <a:t>A series of loosely coupled java libraries with code collected from multiple test projects.</a:t>
            </a:r>
          </a:p>
          <a:p>
            <a:pPr marL="0" indent="0">
              <a:buNone/>
            </a:pPr>
            <a:r>
              <a:rPr lang="en-US" sz="1300" dirty="0">
                <a:solidFill>
                  <a:schemeClr val="tx2"/>
                </a:solidFill>
              </a:rPr>
              <a:t>The aim is to allow new test projects to re-use these libraries and to focus primarily on developing the test cases and test code itself rather than the typical heavy upfront investment in framework creation.</a:t>
            </a:r>
          </a:p>
          <a:p>
            <a:pPr marL="0" indent="0">
              <a:buNone/>
            </a:pPr>
            <a:r>
              <a:rPr lang="en-US" sz="1300" dirty="0">
                <a:solidFill>
                  <a:schemeClr val="tx2"/>
                </a:solidFill>
              </a:rPr>
              <a:t>The libraries include support for:</a:t>
            </a:r>
          </a:p>
          <a:p>
            <a:endParaRPr lang="en-US" sz="1300" dirty="0">
              <a:solidFill>
                <a:schemeClr val="tx2"/>
              </a:solidFill>
            </a:endParaRPr>
          </a:p>
          <a:p>
            <a:r>
              <a:rPr lang="en-US" sz="1300" dirty="0" err="1">
                <a:solidFill>
                  <a:schemeClr val="tx2"/>
                </a:solidFill>
              </a:rPr>
              <a:t>api</a:t>
            </a:r>
            <a:r>
              <a:rPr lang="en-US" sz="1300" dirty="0">
                <a:solidFill>
                  <a:schemeClr val="tx2"/>
                </a:solidFill>
              </a:rPr>
              <a:t> testing</a:t>
            </a:r>
          </a:p>
          <a:p>
            <a:r>
              <a:rPr lang="en-US" sz="1300" dirty="0">
                <a:solidFill>
                  <a:schemeClr val="tx2"/>
                </a:solidFill>
              </a:rPr>
              <a:t>browser testing</a:t>
            </a:r>
          </a:p>
          <a:p>
            <a:r>
              <a:rPr lang="en-US" sz="1300" dirty="0">
                <a:solidFill>
                  <a:schemeClr val="tx2"/>
                </a:solidFill>
              </a:rPr>
              <a:t>mobile app testing</a:t>
            </a:r>
          </a:p>
          <a:p>
            <a:r>
              <a:rPr lang="en-US" sz="1300" dirty="0">
                <a:solidFill>
                  <a:schemeClr val="tx2"/>
                </a:solidFill>
              </a:rPr>
              <a:t>output reporting</a:t>
            </a:r>
          </a:p>
          <a:p>
            <a:r>
              <a:rPr lang="en-US" sz="1300" dirty="0">
                <a:solidFill>
                  <a:schemeClr val="tx2"/>
                </a:solidFill>
              </a:rPr>
              <a:t>database connectivity</a:t>
            </a:r>
          </a:p>
          <a:p>
            <a:r>
              <a:rPr lang="en-US" sz="1300" dirty="0" err="1">
                <a:solidFill>
                  <a:schemeClr val="tx2"/>
                </a:solidFill>
              </a:rPr>
              <a:t>ssh</a:t>
            </a:r>
            <a:r>
              <a:rPr lang="en-US" sz="1300" dirty="0">
                <a:solidFill>
                  <a:schemeClr val="tx2"/>
                </a:solidFill>
              </a:rPr>
              <a:t> connectivity and running backend server commands (to be added)</a:t>
            </a:r>
          </a:p>
          <a:p>
            <a:r>
              <a:rPr lang="en-US" sz="1300" dirty="0">
                <a:solidFill>
                  <a:schemeClr val="tx2"/>
                </a:solidFill>
              </a:rPr>
              <a:t>test data factory(to be added)</a:t>
            </a:r>
          </a:p>
          <a:p>
            <a:r>
              <a:rPr lang="en-US" sz="1300" dirty="0">
                <a:solidFill>
                  <a:schemeClr val="tx2"/>
                </a:solidFill>
              </a:rPr>
              <a:t>interface mocking(to be added)</a:t>
            </a:r>
          </a:p>
          <a:p>
            <a:r>
              <a:rPr lang="en-US" sz="1300" dirty="0">
                <a:solidFill>
                  <a:schemeClr val="tx2"/>
                </a:solidFill>
              </a:rPr>
              <a:t>parallel test execution</a:t>
            </a:r>
          </a:p>
          <a:p>
            <a:r>
              <a:rPr lang="en-US" sz="1300" dirty="0" err="1">
                <a:solidFill>
                  <a:schemeClr val="tx2"/>
                </a:solidFill>
              </a:rPr>
              <a:t>jira</a:t>
            </a:r>
            <a:r>
              <a:rPr lang="en-US" sz="1300" dirty="0">
                <a:solidFill>
                  <a:schemeClr val="tx2"/>
                </a:solidFill>
              </a:rPr>
              <a:t> integration</a:t>
            </a:r>
          </a:p>
        </p:txBody>
      </p:sp>
    </p:spTree>
    <p:extLst>
      <p:ext uri="{BB962C8B-B14F-4D97-AF65-F5344CB8AC3E}">
        <p14:creationId xmlns:p14="http://schemas.microsoft.com/office/powerpoint/2010/main" val="310642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13">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5"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C2224AB-6125-4DA4-9D16-B3C8C0D1CB2C}"/>
              </a:ext>
            </a:extLst>
          </p:cNvPr>
          <p:cNvSpPr>
            <a:spLocks noGrp="1"/>
          </p:cNvSpPr>
          <p:nvPr>
            <p:ph type="title"/>
          </p:nvPr>
        </p:nvSpPr>
        <p:spPr>
          <a:xfrm>
            <a:off x="786385" y="841248"/>
            <a:ext cx="5129600" cy="5340097"/>
          </a:xfrm>
        </p:spPr>
        <p:txBody>
          <a:bodyPr anchor="ctr">
            <a:normAutofit/>
          </a:bodyPr>
          <a:lstStyle/>
          <a:p>
            <a:r>
              <a:rPr lang="en-US" sz="4800" dirty="0">
                <a:solidFill>
                  <a:schemeClr val="bg1"/>
                </a:solidFill>
              </a:rPr>
              <a:t>ATOM for Selenium</a:t>
            </a:r>
          </a:p>
        </p:txBody>
      </p:sp>
      <p:sp>
        <p:nvSpPr>
          <p:cNvPr id="5" name="Rectangle 2">
            <a:extLst>
              <a:ext uri="{FF2B5EF4-FFF2-40B4-BE49-F238E27FC236}">
                <a16:creationId xmlns:a16="http://schemas.microsoft.com/office/drawing/2014/main" id="{BA76A28B-5E4C-4994-BF52-05BE14052405}"/>
              </a:ext>
            </a:extLst>
          </p:cNvPr>
          <p:cNvSpPr>
            <a:spLocks noGrp="1" noChangeArrowheads="1"/>
          </p:cNvSpPr>
          <p:nvPr>
            <p:ph idx="1"/>
          </p:nvPr>
        </p:nvSpPr>
        <p:spPr bwMode="auto">
          <a:xfrm>
            <a:off x="6464410" y="841247"/>
            <a:ext cx="4484536" cy="534009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apple-system"/>
              </a:rPr>
              <a:t>A sample project  using various automation libraries for web and mobile test execution using TestNG.</a:t>
            </a:r>
            <a:endParaRPr kumimoji="0" lang="en-US" altLang="en-US" sz="1800" b="0" i="0" u="none" strike="noStrike" cap="none" normalizeH="0" baseline="0" dirty="0">
              <a:ln>
                <a:noFill/>
              </a:ln>
              <a:solidFill>
                <a:schemeClr val="tx2"/>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ui-monospace"/>
              </a:rPr>
              <a:t>library-common</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ui-monospace"/>
              </a:rPr>
              <a:t>library-selenium</a:t>
            </a:r>
          </a:p>
          <a:p>
            <a:pPr marL="0" marR="0" lvl="0" indent="0" defTabSz="914400" rtl="0" eaLnBrk="0" fontAlgn="base" latinLnBrk="0" hangingPunct="0">
              <a:spcBef>
                <a:spcPct val="0"/>
              </a:spcBef>
              <a:spcAft>
                <a:spcPts val="600"/>
              </a:spcAft>
              <a:buClrTx/>
              <a:buSzTx/>
              <a:buFontTx/>
              <a:buNone/>
              <a:tabLst/>
            </a:pPr>
            <a:r>
              <a:rPr lang="en-US" altLang="en-US" sz="1800" dirty="0">
                <a:solidFill>
                  <a:schemeClr val="tx2"/>
                </a:solidFill>
                <a:latin typeface="ui-monospace"/>
              </a:rPr>
              <a:t>Gradle</a:t>
            </a:r>
          </a:p>
          <a:p>
            <a:pPr marL="0" marR="0" lvl="0" indent="0" defTabSz="914400" rtl="0" eaLnBrk="0" fontAlgn="base" latinLnBrk="0" hangingPunct="0">
              <a:spcBef>
                <a:spcPct val="0"/>
              </a:spcBef>
              <a:spcAft>
                <a:spcPts val="600"/>
              </a:spcAft>
              <a:buClrTx/>
              <a:buSzTx/>
              <a:buFontTx/>
              <a:buNone/>
              <a:tabLst/>
            </a:pPr>
            <a:endParaRPr lang="en-US" altLang="en-US" sz="1800" dirty="0">
              <a:solidFill>
                <a:schemeClr val="tx2"/>
              </a:solidFill>
              <a:latin typeface="ui-monospace"/>
            </a:endParaRPr>
          </a:p>
          <a:p>
            <a:pPr marL="0" marR="0" lvl="0" indent="0" defTabSz="914400" rtl="0" eaLnBrk="0" fontAlgn="base" latinLnBrk="0" hangingPunct="0">
              <a:spcBef>
                <a:spcPct val="0"/>
              </a:spcBef>
              <a:spcAft>
                <a:spcPts val="600"/>
              </a:spcAft>
              <a:buClrTx/>
              <a:buSzTx/>
              <a:buFontTx/>
              <a:buNone/>
              <a:tabLst/>
            </a:pPr>
            <a:endParaRPr lang="en-US" altLang="en-US" sz="1800" dirty="0">
              <a:solidFill>
                <a:schemeClr val="tx2"/>
              </a:solidFill>
              <a:latin typeface="ui-monospace"/>
            </a:endParaRPr>
          </a:p>
          <a:p>
            <a:pPr marL="0" marR="0" lvl="0" indent="0" defTabSz="914400" rtl="0" eaLnBrk="0" fontAlgn="base" latinLnBrk="0" hangingPunct="0">
              <a:spcBef>
                <a:spcPct val="0"/>
              </a:spcBef>
              <a:spcAft>
                <a:spcPts val="600"/>
              </a:spcAft>
              <a:buClrTx/>
              <a:buSzTx/>
              <a:buFontTx/>
              <a:buNone/>
              <a:tabLst/>
            </a:pPr>
            <a:endParaRPr lang="en-US" altLang="en-US" sz="1800" dirty="0">
              <a:solidFill>
                <a:schemeClr val="tx2"/>
              </a:solidFill>
              <a:latin typeface="ui-monospace"/>
            </a:endParaRPr>
          </a:p>
          <a:p>
            <a:pPr marL="0" marR="0" lvl="0" indent="0" defTabSz="914400" rtl="0" eaLnBrk="0" fontAlgn="base" latinLnBrk="0" hangingPunct="0">
              <a:spcBef>
                <a:spcPct val="0"/>
              </a:spcBef>
              <a:spcAft>
                <a:spcPts val="600"/>
              </a:spcAft>
              <a:buClrTx/>
              <a:buSzTx/>
              <a:buFontTx/>
              <a:buNone/>
              <a:tabLst/>
            </a:pPr>
            <a:endParaRPr lang="en-US" altLang="en-US" sz="1800" dirty="0">
              <a:solidFill>
                <a:schemeClr val="tx2"/>
              </a:solidFill>
              <a:latin typeface="ui-monospace"/>
            </a:endParaRPr>
          </a:p>
          <a:p>
            <a:pPr marL="0" marR="0" lvl="0" indent="0" defTabSz="914400" rtl="0" eaLnBrk="0" fontAlgn="base" latinLnBrk="0" hangingPunct="0">
              <a:spcBef>
                <a:spcPct val="0"/>
              </a:spcBef>
              <a:spcAft>
                <a:spcPts val="600"/>
              </a:spcAft>
              <a:buClrTx/>
              <a:buSzTx/>
              <a:buFontTx/>
              <a:buNone/>
              <a:tabLst/>
            </a:pPr>
            <a:endParaRPr lang="en-US" altLang="en-US" sz="1800" dirty="0">
              <a:solidFill>
                <a:schemeClr val="tx2"/>
              </a:solidFill>
              <a:latin typeface="ui-monospace"/>
            </a:endParaRP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2"/>
                </a:solidFill>
                <a:effectLst/>
                <a:latin typeface="Arial" panose="020B0604020202020204" pitchFamily="34" charset="0"/>
              </a:rPr>
              <a:t>at </a:t>
            </a:r>
            <a:r>
              <a:rPr lang="en-US" sz="1200" dirty="0">
                <a:hlinkClick r:id="rId2"/>
              </a:rPr>
              <a:t>Files · master · Javeria Kemall / Sample-</a:t>
            </a:r>
            <a:r>
              <a:rPr lang="en-US" sz="1200" dirty="0" err="1">
                <a:hlinkClick r:id="rId2"/>
              </a:rPr>
              <a:t>dvwa</a:t>
            </a:r>
            <a:r>
              <a:rPr lang="en-US" sz="1200" dirty="0">
                <a:hlinkClick r:id="rId2"/>
              </a:rPr>
              <a:t>-selenium · GitLab (aeo3.ca)</a:t>
            </a:r>
            <a:endParaRPr kumimoji="0" lang="en-US" altLang="en-US" sz="1800" b="0" i="0" u="none" strike="noStrike" cap="none" normalizeH="0" baseline="0" dirty="0">
              <a:ln>
                <a:noFill/>
              </a:ln>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406190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46EC30-4C19-4DEE-B8D8-54EF3B4094D3}"/>
              </a:ext>
            </a:extLst>
          </p:cNvPr>
          <p:cNvSpPr>
            <a:spLocks noGrp="1"/>
          </p:cNvSpPr>
          <p:nvPr>
            <p:ph type="title"/>
          </p:nvPr>
        </p:nvSpPr>
        <p:spPr>
          <a:xfrm>
            <a:off x="643467" y="321734"/>
            <a:ext cx="10905066" cy="1135737"/>
          </a:xfrm>
        </p:spPr>
        <p:txBody>
          <a:bodyPr>
            <a:normAutofit/>
          </a:bodyPr>
          <a:lstStyle/>
          <a:p>
            <a:r>
              <a:rPr lang="en-US" sz="3600" b="1">
                <a:effectLst/>
                <a:latin typeface="source-sans-pro"/>
              </a:rPr>
              <a:t>What is Selenium?</a:t>
            </a:r>
            <a:br>
              <a:rPr lang="en-US" sz="3600" b="0">
                <a:effectLst/>
                <a:latin typeface="source-sans-pro"/>
              </a:rPr>
            </a:br>
            <a:endParaRPr lang="en-US" sz="360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8EAFFC7-309F-48D2-B229-68FD45273FE5}"/>
              </a:ext>
            </a:extLst>
          </p:cNvPr>
          <p:cNvGraphicFramePr>
            <a:graphicFrameLocks noGrp="1"/>
          </p:cNvGraphicFramePr>
          <p:nvPr>
            <p:ph idx="1"/>
            <p:extLst>
              <p:ext uri="{D42A27DB-BD31-4B8C-83A1-F6EECF244321}">
                <p14:modId xmlns:p14="http://schemas.microsoft.com/office/powerpoint/2010/main" val="29228450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74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F5455-B168-4FF4-8455-11B816EEFABD}"/>
              </a:ext>
            </a:extLst>
          </p:cNvPr>
          <p:cNvSpPr>
            <a:spLocks noGrp="1"/>
          </p:cNvSpPr>
          <p:nvPr>
            <p:ph type="title"/>
          </p:nvPr>
        </p:nvSpPr>
        <p:spPr>
          <a:xfrm>
            <a:off x="643467" y="321734"/>
            <a:ext cx="10905066" cy="1135737"/>
          </a:xfrm>
        </p:spPr>
        <p:txBody>
          <a:bodyPr>
            <a:normAutofit/>
          </a:bodyPr>
          <a:lstStyle/>
          <a:p>
            <a:r>
              <a:rPr lang="en-US" sz="3600" b="1">
                <a:effectLst/>
                <a:latin typeface="source-sans-pro"/>
              </a:rPr>
              <a:t>Selenium Components</a:t>
            </a:r>
            <a:br>
              <a:rPr lang="en-US" sz="3600" b="0">
                <a:effectLst/>
                <a:latin typeface="source-sans-pro"/>
              </a:rPr>
            </a:br>
            <a:endParaRPr lang="en-US" sz="360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F3FC0E-9F19-4CBE-B7E7-69883F843B98}"/>
              </a:ext>
            </a:extLst>
          </p:cNvPr>
          <p:cNvGraphicFramePr>
            <a:graphicFrameLocks noGrp="1"/>
          </p:cNvGraphicFramePr>
          <p:nvPr>
            <p:ph idx="1"/>
            <p:extLst>
              <p:ext uri="{D42A27DB-BD31-4B8C-83A1-F6EECF244321}">
                <p14:modId xmlns:p14="http://schemas.microsoft.com/office/powerpoint/2010/main" val="3401633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607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DE41-5C1E-4387-A018-C0436C1FBA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472DE7-188D-4F6C-901A-7DADEC7ECAAD}"/>
              </a:ext>
            </a:extLst>
          </p:cNvPr>
          <p:cNvSpPr>
            <a:spLocks noGrp="1"/>
          </p:cNvSpPr>
          <p:nvPr>
            <p:ph idx="1"/>
          </p:nvPr>
        </p:nvSpPr>
        <p:spPr/>
        <p:txBody>
          <a:bodyPr/>
          <a:lstStyle/>
          <a:p>
            <a:r>
              <a:rPr lang="en-US" b="1" i="0" u="sng" dirty="0">
                <a:solidFill>
                  <a:srgbClr val="0070F0"/>
                </a:solidFill>
                <a:effectLst/>
                <a:latin typeface="myriad-pro"/>
              </a:rPr>
              <a:t>Selenium Grid</a:t>
            </a:r>
            <a:r>
              <a:rPr lang="en-US" b="1" i="0" dirty="0">
                <a:solidFill>
                  <a:srgbClr val="333333"/>
                </a:solidFill>
                <a:effectLst/>
                <a:latin typeface="myriad-pro"/>
              </a:rPr>
              <a:t> </a:t>
            </a:r>
            <a:r>
              <a:rPr lang="en-US" b="0" i="0" dirty="0">
                <a:solidFill>
                  <a:srgbClr val="333333"/>
                </a:solidFill>
                <a:effectLst/>
                <a:latin typeface="myriad-pro"/>
              </a:rPr>
              <a:t>is a tool that is used for concurrent execution of test cases on different browsers, machines, and operating systems simultaneously. This tool makes Cross-browser compatibility testing very easy</a:t>
            </a:r>
          </a:p>
          <a:p>
            <a:r>
              <a:rPr lang="en-US" b="1" i="0" dirty="0">
                <a:solidFill>
                  <a:srgbClr val="333333"/>
                </a:solidFill>
                <a:effectLst/>
                <a:latin typeface="myriad-pro"/>
              </a:rPr>
              <a:t>Selenium WebDriver </a:t>
            </a:r>
            <a:r>
              <a:rPr lang="en-US" b="0" i="0" dirty="0">
                <a:solidFill>
                  <a:srgbClr val="333333"/>
                </a:solidFill>
                <a:effectLst/>
                <a:latin typeface="myriad-pro"/>
              </a:rPr>
              <a:t>allows you to develop responsive design tests</a:t>
            </a:r>
            <a:endParaRPr lang="en-US" dirty="0"/>
          </a:p>
        </p:txBody>
      </p:sp>
    </p:spTree>
    <p:extLst>
      <p:ext uri="{BB962C8B-B14F-4D97-AF65-F5344CB8AC3E}">
        <p14:creationId xmlns:p14="http://schemas.microsoft.com/office/powerpoint/2010/main" val="239113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8"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2" name="Freeform: Shape 3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F47015E-1CDA-4302-AEEA-18FA76EB676A}"/>
              </a:ext>
            </a:extLst>
          </p:cNvPr>
          <p:cNvSpPr>
            <a:spLocks noGrp="1"/>
          </p:cNvSpPr>
          <p:nvPr>
            <p:ph type="title"/>
          </p:nvPr>
        </p:nvSpPr>
        <p:spPr>
          <a:xfrm>
            <a:off x="786385" y="841248"/>
            <a:ext cx="3515244" cy="5340097"/>
          </a:xfrm>
        </p:spPr>
        <p:txBody>
          <a:bodyPr anchor="ctr">
            <a:normAutofit/>
          </a:bodyPr>
          <a:lstStyle/>
          <a:p>
            <a:r>
              <a:rPr lang="en-US" sz="4800" b="1" dirty="0">
                <a:solidFill>
                  <a:schemeClr val="bg1"/>
                </a:solidFill>
              </a:rPr>
              <a:t>Basic Steps in a Selenium WebDriver Script</a:t>
            </a:r>
            <a:br>
              <a:rPr lang="en-US" sz="4800" dirty="0">
                <a:solidFill>
                  <a:schemeClr val="bg1"/>
                </a:solidFill>
              </a:rPr>
            </a:br>
            <a:endParaRPr lang="en-US" sz="4800" dirty="0">
              <a:solidFill>
                <a:schemeClr val="bg1"/>
              </a:solidFill>
            </a:endParaRPr>
          </a:p>
        </p:txBody>
      </p:sp>
      <p:graphicFrame>
        <p:nvGraphicFramePr>
          <p:cNvPr id="19" name="Content Placeholder 2">
            <a:extLst>
              <a:ext uri="{FF2B5EF4-FFF2-40B4-BE49-F238E27FC236}">
                <a16:creationId xmlns:a16="http://schemas.microsoft.com/office/drawing/2014/main" id="{11363A02-2C60-4F1E-811C-981D5C1D4ADA}"/>
              </a:ext>
            </a:extLst>
          </p:cNvPr>
          <p:cNvGraphicFramePr/>
          <p:nvPr>
            <p:extLst>
              <p:ext uri="{D42A27DB-BD31-4B8C-83A1-F6EECF244321}">
                <p14:modId xmlns:p14="http://schemas.microsoft.com/office/powerpoint/2010/main" val="2471136264"/>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378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6455EF-F288-4938-9E09-45083D56B82B}"/>
              </a:ext>
            </a:extLst>
          </p:cNvPr>
          <p:cNvPicPr>
            <a:picLocks noGrp="1" noChangeAspect="1"/>
          </p:cNvPicPr>
          <p:nvPr>
            <p:ph idx="1"/>
          </p:nvPr>
        </p:nvPicPr>
        <p:blipFill>
          <a:blip r:embed="rId2"/>
          <a:stretch>
            <a:fillRect/>
          </a:stretch>
        </p:blipFill>
        <p:spPr>
          <a:xfrm>
            <a:off x="2719596" y="643466"/>
            <a:ext cx="6752808" cy="5571067"/>
          </a:xfrm>
          <a:prstGeom prst="rect">
            <a:avLst/>
          </a:prstGeom>
        </p:spPr>
      </p:pic>
    </p:spTree>
    <p:extLst>
      <p:ext uri="{BB962C8B-B14F-4D97-AF65-F5344CB8AC3E}">
        <p14:creationId xmlns:p14="http://schemas.microsoft.com/office/powerpoint/2010/main" val="93949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FBDDA5-49EA-4880-8F6F-C7098184F1B5}"/>
              </a:ext>
            </a:extLst>
          </p:cNvPr>
          <p:cNvSpPr>
            <a:spLocks noGrp="1"/>
          </p:cNvSpPr>
          <p:nvPr>
            <p:ph type="title"/>
          </p:nvPr>
        </p:nvSpPr>
        <p:spPr>
          <a:xfrm>
            <a:off x="643467" y="321734"/>
            <a:ext cx="10905066" cy="1135737"/>
          </a:xfrm>
        </p:spPr>
        <p:txBody>
          <a:bodyPr>
            <a:normAutofit/>
          </a:bodyPr>
          <a:lstStyle/>
          <a:p>
            <a:r>
              <a:rPr lang="en-US" sz="3600"/>
              <a:t>Maven</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Rectangle 3">
            <a:extLst>
              <a:ext uri="{FF2B5EF4-FFF2-40B4-BE49-F238E27FC236}">
                <a16:creationId xmlns:a16="http://schemas.microsoft.com/office/drawing/2014/main" id="{F9C88A56-C4A5-4BAD-AADC-5DDAC8E145CF}"/>
              </a:ext>
            </a:extLst>
          </p:cNvPr>
          <p:cNvGraphicFramePr>
            <a:graphicFrameLocks noGrp="1"/>
          </p:cNvGraphicFramePr>
          <p:nvPr>
            <p:ph idx="1"/>
            <p:extLst>
              <p:ext uri="{D42A27DB-BD31-4B8C-83A1-F6EECF244321}">
                <p14:modId xmlns:p14="http://schemas.microsoft.com/office/powerpoint/2010/main" val="14126002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479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789-4ECA-43BC-BE2B-11EE3BB5A639}"/>
              </a:ext>
            </a:extLst>
          </p:cNvPr>
          <p:cNvSpPr>
            <a:spLocks noGrp="1"/>
          </p:cNvSpPr>
          <p:nvPr>
            <p:ph type="title"/>
          </p:nvPr>
        </p:nvSpPr>
        <p:spPr/>
        <p:txBody>
          <a:bodyPr/>
          <a:lstStyle/>
          <a:p>
            <a:r>
              <a:rPr lang="en-US" dirty="0"/>
              <a:t>Structure</a:t>
            </a:r>
          </a:p>
        </p:txBody>
      </p:sp>
      <p:pic>
        <p:nvPicPr>
          <p:cNvPr id="6" name="Content Placeholder 5">
            <a:extLst>
              <a:ext uri="{FF2B5EF4-FFF2-40B4-BE49-F238E27FC236}">
                <a16:creationId xmlns:a16="http://schemas.microsoft.com/office/drawing/2014/main" id="{79757C82-FCC9-4C3B-8446-67C82DC43E47}"/>
              </a:ext>
            </a:extLst>
          </p:cNvPr>
          <p:cNvPicPr>
            <a:picLocks noGrp="1" noChangeAspect="1"/>
          </p:cNvPicPr>
          <p:nvPr>
            <p:ph idx="1"/>
          </p:nvPr>
        </p:nvPicPr>
        <p:blipFill>
          <a:blip r:embed="rId2"/>
          <a:stretch>
            <a:fillRect/>
          </a:stretch>
        </p:blipFill>
        <p:spPr>
          <a:xfrm>
            <a:off x="2175310" y="1825625"/>
            <a:ext cx="7841380" cy="4351338"/>
          </a:xfrm>
        </p:spPr>
      </p:pic>
    </p:spTree>
    <p:extLst>
      <p:ext uri="{BB962C8B-B14F-4D97-AF65-F5344CB8AC3E}">
        <p14:creationId xmlns:p14="http://schemas.microsoft.com/office/powerpoint/2010/main" val="137515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C16C1-C8AB-4D52-AEA9-B1DD5AFB3D7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Pom.xml</a:t>
            </a:r>
          </a:p>
        </p:txBody>
      </p:sp>
      <p:pic>
        <p:nvPicPr>
          <p:cNvPr id="7" name="Content Placeholder 6">
            <a:extLst>
              <a:ext uri="{FF2B5EF4-FFF2-40B4-BE49-F238E27FC236}">
                <a16:creationId xmlns:a16="http://schemas.microsoft.com/office/drawing/2014/main" id="{8118B60D-B60D-4184-BCC8-E7E3B81A138C}"/>
              </a:ext>
            </a:extLst>
          </p:cNvPr>
          <p:cNvPicPr>
            <a:picLocks noChangeAspect="1"/>
          </p:cNvPicPr>
          <p:nvPr/>
        </p:nvPicPr>
        <p:blipFill rotWithShape="1">
          <a:blip r:embed="rId2"/>
          <a:srcRect r="16939" b="-1"/>
          <a:stretch/>
        </p:blipFill>
        <p:spPr>
          <a:xfrm>
            <a:off x="841248" y="2516777"/>
            <a:ext cx="6236208" cy="3660185"/>
          </a:xfrm>
          <a:prstGeom prst="rect">
            <a:avLst/>
          </a:prstGeom>
        </p:spPr>
      </p:pic>
      <p:sp>
        <p:nvSpPr>
          <p:cNvPr id="12" name="Content Placeholder 12">
            <a:extLst>
              <a:ext uri="{FF2B5EF4-FFF2-40B4-BE49-F238E27FC236}">
                <a16:creationId xmlns:a16="http://schemas.microsoft.com/office/drawing/2014/main" id="{78D789DA-81C3-4EA2-9C08-F35A21165DE5}"/>
              </a:ext>
            </a:extLst>
          </p:cNvPr>
          <p:cNvSpPr>
            <a:spLocks noGrp="1"/>
          </p:cNvSpPr>
          <p:nvPr>
            <p:ph idx="1"/>
          </p:nvPr>
        </p:nvSpPr>
        <p:spPr>
          <a:xfrm>
            <a:off x="7546848" y="2516777"/>
            <a:ext cx="3803904" cy="3660185"/>
          </a:xfrm>
        </p:spPr>
        <p:txBody>
          <a:bodyPr anchor="ctr">
            <a:normAutofit lnSpcReduction="10000"/>
          </a:bodyPr>
          <a:lstStyle/>
          <a:p>
            <a:r>
              <a:rPr lang="en-US" sz="2200" dirty="0"/>
              <a:t>The pom.xml file is the core of a project's configuration in Maven. It is a single configuration file that contains the majority of information required to build a project in just the way you want. The POM is huge and can be daunting in its complexity, but it is not necessary to understand all of the intricacies just yet to use it effectively. :</a:t>
            </a:r>
          </a:p>
        </p:txBody>
      </p:sp>
    </p:spTree>
    <p:extLst>
      <p:ext uri="{BB962C8B-B14F-4D97-AF65-F5344CB8AC3E}">
        <p14:creationId xmlns:p14="http://schemas.microsoft.com/office/powerpoint/2010/main" val="1371402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3344</TotalTime>
  <Words>469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Calibri Light</vt:lpstr>
      <vt:lpstr>myriad-pro</vt:lpstr>
      <vt:lpstr>source-sans-pro</vt:lpstr>
      <vt:lpstr>ui-monospace</vt:lpstr>
      <vt:lpstr>Office Theme</vt:lpstr>
      <vt:lpstr>Testing Framework Introduction</vt:lpstr>
      <vt:lpstr>What is Selenium? </vt:lpstr>
      <vt:lpstr>Selenium Components </vt:lpstr>
      <vt:lpstr>PowerPoint Presentation</vt:lpstr>
      <vt:lpstr>Basic Steps in a Selenium WebDriver Script </vt:lpstr>
      <vt:lpstr>PowerPoint Presentation</vt:lpstr>
      <vt:lpstr>Maven</vt:lpstr>
      <vt:lpstr>Structure</vt:lpstr>
      <vt:lpstr>Pom.xml</vt:lpstr>
      <vt:lpstr>ATOM by Accenture</vt:lpstr>
      <vt:lpstr>ATOM for Selenium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Framework Introduction</dc:title>
  <dc:creator>Kemall, Javeria</dc:creator>
  <cp:lastModifiedBy>Kemall, Javeria</cp:lastModifiedBy>
  <cp:revision>6</cp:revision>
  <dcterms:created xsi:type="dcterms:W3CDTF">2021-09-23T18:50:29Z</dcterms:created>
  <dcterms:modified xsi:type="dcterms:W3CDTF">2021-09-27T01:57:19Z</dcterms:modified>
</cp:coreProperties>
</file>