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4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6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8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8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72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15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54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7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5BA-43BC-4BAF-8F48-EA0CAEA9B35F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05BC-E33C-4DC4-B6D5-0DE59F0244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04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6" y="237172"/>
            <a:ext cx="8067675" cy="714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685" y="1263102"/>
            <a:ext cx="5836227" cy="93145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5278582" y="864524"/>
            <a:ext cx="2718262" cy="11139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3" y="2778443"/>
            <a:ext cx="4724313" cy="471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37" y="3633181"/>
            <a:ext cx="3543300" cy="97155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989215" y="3092335"/>
            <a:ext cx="556952" cy="1246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95" y="4911176"/>
            <a:ext cx="5772150" cy="990600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H="1">
            <a:off x="1202267" y="4339244"/>
            <a:ext cx="1800618" cy="123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837" y="4884699"/>
            <a:ext cx="4705350" cy="137160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>
            <a:off x="5532121" y="5570499"/>
            <a:ext cx="1766146" cy="1614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16200000" flipV="1">
            <a:off x="6571469" y="2397964"/>
            <a:ext cx="3753504" cy="29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991004" y="2289984"/>
            <a:ext cx="4265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C000"/>
                </a:solidFill>
              </a:rPr>
              <a:t>NO COINCIDEN LOS TIPOS SEGÚN EL FILTRO</a:t>
            </a:r>
          </a:p>
          <a:p>
            <a:r>
              <a:rPr lang="es-MX" dirty="0" smtClean="0">
                <a:solidFill>
                  <a:srgbClr val="FFC000"/>
                </a:solidFill>
              </a:rPr>
              <a:t>QUE ME DIJISTE. Tipo de plantilla (y sexo )</a:t>
            </a:r>
          </a:p>
          <a:p>
            <a:endParaRPr lang="es-MX" dirty="0" smtClean="0">
              <a:solidFill>
                <a:srgbClr val="FFC000"/>
              </a:solidFill>
            </a:endParaRPr>
          </a:p>
          <a:p>
            <a:r>
              <a:rPr lang="es-MX" dirty="0" smtClean="0">
                <a:solidFill>
                  <a:srgbClr val="FFC000"/>
                </a:solidFill>
              </a:rPr>
              <a:t>Según yo para que funcione</a:t>
            </a:r>
          </a:p>
          <a:p>
            <a:r>
              <a:rPr lang="es-MX" dirty="0" err="1" smtClean="0">
                <a:solidFill>
                  <a:srgbClr val="FFC000"/>
                </a:solidFill>
              </a:rPr>
              <a:t>id_catpuestotipo</a:t>
            </a:r>
            <a:r>
              <a:rPr lang="es-MX" dirty="0" smtClean="0">
                <a:solidFill>
                  <a:srgbClr val="FFC000"/>
                </a:solidFill>
              </a:rPr>
              <a:t> debería ser “2”</a:t>
            </a:r>
            <a:endParaRPr lang="es-ES" dirty="0">
              <a:solidFill>
                <a:srgbClr val="FFC000"/>
              </a:solidFill>
            </a:endParaRPr>
          </a:p>
        </p:txBody>
      </p:sp>
      <p:cxnSp>
        <p:nvCxnSpPr>
          <p:cNvPr id="31" name="Conector angular 30"/>
          <p:cNvCxnSpPr/>
          <p:nvPr/>
        </p:nvCxnSpPr>
        <p:spPr>
          <a:xfrm rot="10800000">
            <a:off x="7696201" y="1728831"/>
            <a:ext cx="2472267" cy="19043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98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2</cp:revision>
  <dcterms:created xsi:type="dcterms:W3CDTF">2022-05-27T01:57:10Z</dcterms:created>
  <dcterms:modified xsi:type="dcterms:W3CDTF">2022-05-27T13:46:54Z</dcterms:modified>
</cp:coreProperties>
</file>