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1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1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88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1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0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6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60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0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32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B015-7C0D-469A-9D31-6118B6D9A166}" type="datetimeFigureOut">
              <a:rPr lang="es-MX" smtClean="0"/>
              <a:t>05/01/2022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2A94-9DEC-4058-AC82-431D30F973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2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927746" y="332656"/>
            <a:ext cx="136815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SIRH V2.0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706956" y="1133677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/>
              <a:t>PLAZAS</a:t>
            </a:r>
            <a:endParaRPr lang="es-MX" sz="1400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3753446" y="1147323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EMPLEADOS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6791632" y="1153972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CONFIGURACIÓN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0912" y="1658028"/>
            <a:ext cx="2520280" cy="1600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Plazas de jornada</a:t>
            </a:r>
          </a:p>
          <a:p>
            <a:pPr marL="285750" indent="-285750">
              <a:buFont typeface="Arial" charset="0"/>
              <a:buChar char="•"/>
            </a:pPr>
            <a:r>
              <a:rPr lang="es-MX" sz="1400" dirty="0" smtClean="0"/>
              <a:t>Historial desde el sistema de nomina</a:t>
            </a:r>
          </a:p>
          <a:p>
            <a:endParaRPr lang="es-MX" sz="1400" dirty="0" smtClean="0"/>
          </a:p>
          <a:p>
            <a:r>
              <a:rPr lang="es-MX" sz="1400" dirty="0" smtClean="0"/>
              <a:t>Horas docentes</a:t>
            </a:r>
          </a:p>
          <a:p>
            <a:pPr marL="285750" indent="-285750">
              <a:buFont typeface="Arial" charset="0"/>
              <a:buChar char="•"/>
            </a:pPr>
            <a:r>
              <a:rPr lang="es-MX" sz="1400" dirty="0" smtClean="0"/>
              <a:t>Horas de materias designadas a grupos</a:t>
            </a:r>
            <a:endParaRPr lang="es-MX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51682" y="1690350"/>
            <a:ext cx="2520280" cy="3539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400"/>
            </a:lvl1pPr>
          </a:lstStyle>
          <a:p>
            <a:r>
              <a:rPr lang="es-MX" dirty="0"/>
              <a:t>Carga horaria</a:t>
            </a:r>
          </a:p>
          <a:p>
            <a:r>
              <a:rPr lang="es-MX" dirty="0"/>
              <a:t> </a:t>
            </a:r>
            <a:r>
              <a:rPr lang="es-MX" dirty="0" smtClean="0"/>
              <a:t>           Por </a:t>
            </a:r>
            <a:r>
              <a:rPr lang="es-MX" dirty="0"/>
              <a:t>plaza</a:t>
            </a:r>
          </a:p>
          <a:p>
            <a:endParaRPr lang="es-MX" dirty="0"/>
          </a:p>
          <a:p>
            <a:r>
              <a:rPr lang="es-MX" dirty="0"/>
              <a:t>Plantillas de personal</a:t>
            </a:r>
          </a:p>
          <a:p>
            <a:pPr lvl="1"/>
            <a:r>
              <a:rPr lang="es-MX" sz="1400" dirty="0"/>
              <a:t>Asignación a personal</a:t>
            </a:r>
          </a:p>
          <a:p>
            <a:pPr lvl="1"/>
            <a:r>
              <a:rPr lang="es-MX" sz="1400" dirty="0"/>
              <a:t>Seguimiento a nombramientos</a:t>
            </a:r>
          </a:p>
          <a:p>
            <a:pPr lvl="1"/>
            <a:r>
              <a:rPr lang="es-MX" sz="1400" dirty="0"/>
              <a:t>Preparación profesional</a:t>
            </a:r>
          </a:p>
          <a:p>
            <a:pPr lvl="1"/>
            <a:r>
              <a:rPr lang="es-MX" sz="1400" dirty="0"/>
              <a:t>Adhesión sindical</a:t>
            </a:r>
          </a:p>
          <a:p>
            <a:pPr lvl="1"/>
            <a:r>
              <a:rPr lang="es-MX" sz="1400" dirty="0"/>
              <a:t>Seguro institucional</a:t>
            </a:r>
          </a:p>
          <a:p>
            <a:pPr lvl="1"/>
            <a:r>
              <a:rPr lang="es-MX" sz="1400" dirty="0"/>
              <a:t>Pensiones</a:t>
            </a:r>
          </a:p>
          <a:p>
            <a:pPr lvl="1"/>
            <a:r>
              <a:rPr lang="es-MX" sz="1400" dirty="0"/>
              <a:t>Datos familiares</a:t>
            </a:r>
          </a:p>
          <a:p>
            <a:pPr lvl="1"/>
            <a:r>
              <a:rPr lang="es-MX" sz="1400" dirty="0"/>
              <a:t>Licencias médicas</a:t>
            </a:r>
          </a:p>
          <a:p>
            <a:pPr lvl="1"/>
            <a:r>
              <a:rPr lang="es-MX" sz="1400" dirty="0"/>
              <a:t>Cursos y actualizaciones</a:t>
            </a:r>
          </a:p>
          <a:p>
            <a:pPr lvl="1"/>
            <a:r>
              <a:rPr lang="es-MX" sz="1400" dirty="0"/>
              <a:t>Horarios laboral</a:t>
            </a:r>
          </a:p>
          <a:p>
            <a:pPr lvl="1"/>
            <a:r>
              <a:rPr lang="es-MX" sz="1400" dirty="0"/>
              <a:t>Datos </a:t>
            </a:r>
            <a:r>
              <a:rPr lang="es-MX" sz="1400" dirty="0" smtClean="0"/>
              <a:t>clínicos</a:t>
            </a:r>
            <a:endParaRPr lang="es-MX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395588" y="1658028"/>
            <a:ext cx="2520280" cy="5047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400"/>
            </a:lvl1pPr>
          </a:lstStyle>
          <a:p>
            <a:r>
              <a:rPr lang="es-MX" dirty="0"/>
              <a:t>Personal</a:t>
            </a:r>
          </a:p>
          <a:p>
            <a:pPr lvl="1"/>
            <a:r>
              <a:rPr lang="es-MX" sz="1200" dirty="0"/>
              <a:t>Generales</a:t>
            </a:r>
          </a:p>
          <a:p>
            <a:pPr lvl="1"/>
            <a:r>
              <a:rPr lang="es-MX" sz="1200" dirty="0"/>
              <a:t>Residencia</a:t>
            </a:r>
          </a:p>
          <a:p>
            <a:pPr lvl="1"/>
            <a:r>
              <a:rPr lang="es-MX" sz="1200" dirty="0"/>
              <a:t>Afiliación</a:t>
            </a:r>
          </a:p>
          <a:p>
            <a:pPr lvl="1"/>
            <a:r>
              <a:rPr lang="es-MX" sz="1200" dirty="0"/>
              <a:t>Antigüedad</a:t>
            </a:r>
          </a:p>
          <a:p>
            <a:pPr lvl="1"/>
            <a:r>
              <a:rPr lang="es-MX" sz="1200" dirty="0"/>
              <a:t>Depósito</a:t>
            </a:r>
          </a:p>
          <a:p>
            <a:pPr lvl="1"/>
            <a:r>
              <a:rPr lang="es-MX" sz="1200" dirty="0"/>
              <a:t>Expediente</a:t>
            </a:r>
          </a:p>
          <a:p>
            <a:pPr lvl="1"/>
            <a:r>
              <a:rPr lang="es-MX" sz="1200" dirty="0"/>
              <a:t>Perfil de uso en sistema</a:t>
            </a:r>
          </a:p>
          <a:p>
            <a:endParaRPr lang="es-MX" dirty="0"/>
          </a:p>
          <a:p>
            <a:r>
              <a:rPr lang="es-MX" dirty="0"/>
              <a:t>Municipios</a:t>
            </a:r>
          </a:p>
          <a:p>
            <a:r>
              <a:rPr lang="es-MX" dirty="0"/>
              <a:t>Localidades</a:t>
            </a:r>
          </a:p>
          <a:p>
            <a:r>
              <a:rPr lang="es-MX" dirty="0"/>
              <a:t>Planteles</a:t>
            </a:r>
          </a:p>
          <a:p>
            <a:r>
              <a:rPr lang="es-MX" dirty="0"/>
              <a:t>Centros de trabajo</a:t>
            </a:r>
          </a:p>
          <a:p>
            <a:r>
              <a:rPr lang="es-MX" dirty="0"/>
              <a:t>Zona económica</a:t>
            </a:r>
          </a:p>
          <a:p>
            <a:r>
              <a:rPr lang="es-MX" dirty="0"/>
              <a:t>Zonas geográficas</a:t>
            </a:r>
          </a:p>
          <a:p>
            <a:r>
              <a:rPr lang="es-MX" dirty="0"/>
              <a:t>Regiones</a:t>
            </a:r>
          </a:p>
          <a:p>
            <a:r>
              <a:rPr lang="es-MX" dirty="0"/>
              <a:t>Categorías</a:t>
            </a:r>
          </a:p>
          <a:p>
            <a:r>
              <a:rPr lang="es-MX" dirty="0"/>
              <a:t>Estructura ocupacional</a:t>
            </a:r>
          </a:p>
          <a:p>
            <a:r>
              <a:rPr lang="es-MX" dirty="0"/>
              <a:t>Estatus de la plaza</a:t>
            </a:r>
          </a:p>
          <a:p>
            <a:r>
              <a:rPr lang="es-MX" dirty="0"/>
              <a:t>Semestres</a:t>
            </a:r>
          </a:p>
          <a:p>
            <a:r>
              <a:rPr lang="es-MX" dirty="0"/>
              <a:t>Quincenas</a:t>
            </a:r>
          </a:p>
          <a:p>
            <a:r>
              <a:rPr lang="es-MX" dirty="0"/>
              <a:t>Grupos</a:t>
            </a:r>
          </a:p>
          <a:p>
            <a:r>
              <a:rPr lang="es-MX" dirty="0"/>
              <a:t>Materias</a:t>
            </a:r>
          </a:p>
          <a:p>
            <a:r>
              <a:rPr lang="es-MX" dirty="0"/>
              <a:t>Permisos de uso  por </a:t>
            </a:r>
            <a:r>
              <a:rPr lang="es-MX" dirty="0" smtClean="0"/>
              <a:t>roles</a:t>
            </a:r>
            <a:endParaRPr lang="es-MX" dirty="0"/>
          </a:p>
        </p:txBody>
      </p:sp>
      <p:cxnSp>
        <p:nvCxnSpPr>
          <p:cNvPr id="3" name="2 Conector angular"/>
          <p:cNvCxnSpPr>
            <a:stCxn id="6" idx="2"/>
            <a:endCxn id="7" idx="0"/>
          </p:cNvCxnSpPr>
          <p:nvPr/>
        </p:nvCxnSpPr>
        <p:spPr>
          <a:xfrm rot="5400000">
            <a:off x="2930145" y="-548001"/>
            <a:ext cx="322585" cy="30407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angular"/>
          <p:cNvCxnSpPr>
            <a:stCxn id="6" idx="2"/>
            <a:endCxn id="8" idx="0"/>
          </p:cNvCxnSpPr>
          <p:nvPr/>
        </p:nvCxnSpPr>
        <p:spPr>
          <a:xfrm rot="16200000" flipH="1">
            <a:off x="4446567" y="976347"/>
            <a:ext cx="336231" cy="57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6" idx="2"/>
            <a:endCxn id="9" idx="0"/>
          </p:cNvCxnSpPr>
          <p:nvPr/>
        </p:nvCxnSpPr>
        <p:spPr>
          <a:xfrm rot="16200000" flipH="1">
            <a:off x="5962335" y="-539421"/>
            <a:ext cx="342880" cy="30439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2265"/>
            <a:ext cx="5515718" cy="3641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909479" y="916545"/>
            <a:ext cx="136815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SIRH V2.0</a:t>
            </a:r>
          </a:p>
        </p:txBody>
      </p:sp>
    </p:spTree>
    <p:extLst>
      <p:ext uri="{BB962C8B-B14F-4D97-AF65-F5344CB8AC3E}">
        <p14:creationId xmlns:p14="http://schemas.microsoft.com/office/powerpoint/2010/main" val="33190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851920" y="404664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PLAZAS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37" y="1412776"/>
            <a:ext cx="2319444" cy="15949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4" y="1416402"/>
            <a:ext cx="4811055" cy="15121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16993" y="1043444"/>
            <a:ext cx="185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Plazas de jornada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67894" y="3190180"/>
            <a:ext cx="165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Horas docentes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4" y="3717032"/>
            <a:ext cx="4860032" cy="9288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88878"/>
            <a:ext cx="2553237" cy="1647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73" y="5517232"/>
            <a:ext cx="2607476" cy="911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844869" y="415433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EMPLEADOS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16993" y="1043444"/>
            <a:ext cx="146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Carga horaria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170474" cy="15121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30" y="3645024"/>
            <a:ext cx="3308045" cy="26981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2908489" cy="26981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5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16993" y="1043444"/>
            <a:ext cx="22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Plantillas de personal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37" y="1412776"/>
            <a:ext cx="4486912" cy="17551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3" y="3478607"/>
            <a:ext cx="3519611" cy="2159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29" y="3429000"/>
            <a:ext cx="3294039" cy="29702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3851920" y="415433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18145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8736"/>
            <a:ext cx="3972394" cy="122413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3851920" y="404664"/>
            <a:ext cx="1728192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CONFIGURACIÓN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6993" y="1043444"/>
            <a:ext cx="10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Personas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8770"/>
            <a:ext cx="4285140" cy="37282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01201"/>
              </p:ext>
            </p:extLst>
          </p:nvPr>
        </p:nvGraphicFramePr>
        <p:xfrm>
          <a:off x="395536" y="836712"/>
          <a:ext cx="8424936" cy="5161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4104456"/>
                <a:gridCol w="432048"/>
                <a:gridCol w="3456384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DICIEMBRE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ENERO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PERSONAL</a:t>
                      </a:r>
                      <a:endParaRPr lang="es-MX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Migrar módulos restantes de RH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400" dirty="0" smtClean="0"/>
                        <a:t>Registro de hijos para la prestación de</a:t>
                      </a:r>
                      <a:r>
                        <a:rPr lang="es-MX" sz="1400" baseline="0" dirty="0" smtClean="0"/>
                        <a:t> guardería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400" baseline="0" dirty="0" smtClean="0"/>
                        <a:t>Generar documento de nombramiento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MX" sz="1400" baseline="0" dirty="0" smtClean="0"/>
                        <a:t>Reglas para las licencias administrativas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solidFill>
                          <a:srgbClr val="00B050"/>
                        </a:solidFill>
                        <a:latin typeface="MT Extra" panose="0505010201020502020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Carga de preparación académica para su posterior uso en nombramientos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Reglas para el calculo de antigüedad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/>
                        <a:t>CARGA HORARIA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Limitar las horas de plazas  de jornada,</a:t>
                      </a:r>
                      <a:r>
                        <a:rPr lang="es-MX" sz="1400" baseline="0" dirty="0" smtClean="0"/>
                        <a:t> distribuyendo automáticamente las horas en plazas con horas sueltas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Horas de descarga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Establecer reglas para la carga horaria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Asignar horas de apoyo automáticamente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Asignación</a:t>
                      </a:r>
                      <a:r>
                        <a:rPr lang="es-MX" sz="1400" baseline="0" dirty="0" smtClean="0"/>
                        <a:t> de horas DIES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400" b="1" dirty="0" smtClean="0"/>
                        <a:t>GENERAL</a:t>
                      </a:r>
                      <a:endParaRPr lang="es-MX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Mapa de ubicación de planteles</a:t>
                      </a:r>
                      <a:r>
                        <a:rPr lang="es-MX" sz="1400" baseline="0" dirty="0" smtClean="0"/>
                        <a:t> en google </a:t>
                      </a:r>
                      <a:r>
                        <a:rPr lang="es-MX" sz="1400" baseline="0" dirty="0" err="1" smtClean="0"/>
                        <a:t>maps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2195736" y="165446"/>
            <a:ext cx="5112568" cy="47843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CRONOGRAMA DE PENDIENTES PARA LIBERACIÓN DE 1ª ETAPA</a:t>
            </a:r>
          </a:p>
        </p:txBody>
      </p:sp>
      <p:sp>
        <p:nvSpPr>
          <p:cNvPr id="2" name="1 Elipse"/>
          <p:cNvSpPr/>
          <p:nvPr/>
        </p:nvSpPr>
        <p:spPr>
          <a:xfrm>
            <a:off x="4608004" y="1853458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4574664" y="3501008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4574664" y="4005064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4569938" y="4408976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4575143" y="4781416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8460432" y="185345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8460432" y="256490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8455227" y="335699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8455227" y="55892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1187624" y="6276141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1458634" y="6235491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Listo para pruebas</a:t>
            </a:r>
            <a:endParaRPr lang="es-MX" dirty="0"/>
          </a:p>
        </p:txBody>
      </p:sp>
      <p:sp>
        <p:nvSpPr>
          <p:cNvPr id="15" name="14 Elipse"/>
          <p:cNvSpPr/>
          <p:nvPr/>
        </p:nvSpPr>
        <p:spPr>
          <a:xfrm>
            <a:off x="4084438" y="6276141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4348694" y="6235491"/>
            <a:ext cx="17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programación</a:t>
            </a:r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6714369" y="6276141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7020272" y="62354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Planeado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9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211</Words>
  <Application>Microsoft Office PowerPoint</Application>
  <PresentationFormat>Presentación en pantalla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FOLIO 13</dc:creator>
  <cp:lastModifiedBy>FOLIO 13</cp:lastModifiedBy>
  <cp:revision>12</cp:revision>
  <dcterms:created xsi:type="dcterms:W3CDTF">2022-01-05T17:54:54Z</dcterms:created>
  <dcterms:modified xsi:type="dcterms:W3CDTF">2022-01-05T19:04:20Z</dcterms:modified>
</cp:coreProperties>
</file>