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70" r:id="rId8"/>
    <p:sldId id="271" r:id="rId9"/>
    <p:sldId id="261" r:id="rId10"/>
    <p:sldId id="273" r:id="rId11"/>
    <p:sldId id="275" r:id="rId12"/>
    <p:sldId id="274" r:id="rId13"/>
    <p:sldId id="277" r:id="rId14"/>
    <p:sldId id="278" r:id="rId15"/>
    <p:sldId id="280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</p:sldIdLst>
  <p:sldSz cx="18288000" cy="10287000"/>
  <p:notesSz cx="6858000" cy="9144000"/>
  <p:embeddedFontLst>
    <p:embeddedFont>
      <p:font typeface="League Spartan" panose="020B0604020202020204" charset="0"/>
      <p:regular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Open Sans Bold" panose="020B0806030504020204" charset="0"/>
      <p:regular r:id="rId41"/>
    </p:embeddedFont>
    <p:embeddedFont>
      <p:font typeface="Open Sans Ultra-Bold" panose="020B0604020202020204" charset="0"/>
      <p:regular r:id="rId4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F808A-81A1-4BCE-BB43-4D1408C4F114}" v="55" dt="2025-06-01T11:12:54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852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paro Frigola Olaso" userId="812a2539-5beb-4dca-8bb3-c86c6cb40ae0" providerId="ADAL" clId="{B1FF808A-81A1-4BCE-BB43-4D1408C4F114}"/>
    <pc:docChg chg="undo custSel addSld delSld modSld sldOrd">
      <pc:chgData name="Amparo Frigola Olaso" userId="812a2539-5beb-4dca-8bb3-c86c6cb40ae0" providerId="ADAL" clId="{B1FF808A-81A1-4BCE-BB43-4D1408C4F114}" dt="2025-06-01T11:14:41.964" v="9421" actId="20577"/>
      <pc:docMkLst>
        <pc:docMk/>
      </pc:docMkLst>
      <pc:sldChg chg="delSp modSp mod">
        <pc:chgData name="Amparo Frigola Olaso" userId="812a2539-5beb-4dca-8bb3-c86c6cb40ae0" providerId="ADAL" clId="{B1FF808A-81A1-4BCE-BB43-4D1408C4F114}" dt="2025-06-01T11:14:41.964" v="9421" actId="20577"/>
        <pc:sldMkLst>
          <pc:docMk/>
          <pc:sldMk cId="0" sldId="256"/>
        </pc:sldMkLst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6"/>
            <ac:spMk id="2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6"/>
            <ac:spMk id="5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6"/>
            <ac:spMk id="7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6"/>
            <ac:spMk id="8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6"/>
            <ac:spMk id="11" creationId="{00000000-0000-0000-0000-000000000000}"/>
          </ac:spMkLst>
        </pc:spChg>
        <pc:spChg chg="del">
          <ac:chgData name="Amparo Frigola Olaso" userId="812a2539-5beb-4dca-8bb3-c86c6cb40ae0" providerId="ADAL" clId="{B1FF808A-81A1-4BCE-BB43-4D1408C4F114}" dt="2025-06-01T08:05:10.732" v="42" actId="478"/>
          <ac:spMkLst>
            <pc:docMk/>
            <pc:sldMk cId="0" sldId="256"/>
            <ac:spMk id="13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11:14:41.964" v="9421" actId="20577"/>
          <ac:spMkLst>
            <pc:docMk/>
            <pc:sldMk cId="0" sldId="256"/>
            <ac:spMk id="1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6"/>
            <ac:spMk id="15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6"/>
            <ac:spMk id="16" creationId="{00000000-0000-0000-0000-000000000000}"/>
          </ac:spMkLst>
        </pc:spChg>
        <pc:spChg chg="del">
          <ac:chgData name="Amparo Frigola Olaso" userId="812a2539-5beb-4dca-8bb3-c86c6cb40ae0" providerId="ADAL" clId="{B1FF808A-81A1-4BCE-BB43-4D1408C4F114}" dt="2025-06-01T08:05:10.732" v="42" actId="478"/>
          <ac:spMkLst>
            <pc:docMk/>
            <pc:sldMk cId="0" sldId="256"/>
            <ac:spMk id="17" creationId="{00000000-0000-0000-0000-000000000000}"/>
          </ac:spMkLst>
        </pc:spChg>
        <pc:spChg chg="del">
          <ac:chgData name="Amparo Frigola Olaso" userId="812a2539-5beb-4dca-8bb3-c86c6cb40ae0" providerId="ADAL" clId="{B1FF808A-81A1-4BCE-BB43-4D1408C4F114}" dt="2025-06-01T08:45:55.801" v="111" actId="478"/>
          <ac:spMkLst>
            <pc:docMk/>
            <pc:sldMk cId="0" sldId="256"/>
            <ac:spMk id="18" creationId="{00000000-0000-0000-0000-000000000000}"/>
          </ac:spMkLst>
        </pc:spChg>
        <pc:spChg chg="del">
          <ac:chgData name="Amparo Frigola Olaso" userId="812a2539-5beb-4dca-8bb3-c86c6cb40ae0" providerId="ADAL" clId="{B1FF808A-81A1-4BCE-BB43-4D1408C4F114}" dt="2025-06-01T08:45:55.801" v="111" actId="478"/>
          <ac:spMkLst>
            <pc:docMk/>
            <pc:sldMk cId="0" sldId="256"/>
            <ac:spMk id="19" creationId="{00000000-0000-0000-0000-000000000000}"/>
          </ac:spMkLst>
        </pc:spChg>
        <pc:spChg chg="del">
          <ac:chgData name="Amparo Frigola Olaso" userId="812a2539-5beb-4dca-8bb3-c86c6cb40ae0" providerId="ADAL" clId="{B1FF808A-81A1-4BCE-BB43-4D1408C4F114}" dt="2025-06-01T08:45:55.801" v="111" actId="478"/>
          <ac:spMkLst>
            <pc:docMk/>
            <pc:sldMk cId="0" sldId="256"/>
            <ac:spMk id="20" creationId="{00000000-0000-0000-0000-000000000000}"/>
          </ac:spMkLst>
        </pc:spChg>
        <pc:spChg chg="del">
          <ac:chgData name="Amparo Frigola Olaso" userId="812a2539-5beb-4dca-8bb3-c86c6cb40ae0" providerId="ADAL" clId="{B1FF808A-81A1-4BCE-BB43-4D1408C4F114}" dt="2025-06-01T08:45:55.801" v="111" actId="478"/>
          <ac:spMkLst>
            <pc:docMk/>
            <pc:sldMk cId="0" sldId="256"/>
            <ac:spMk id="21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6"/>
            <ac:spMk id="2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6"/>
            <ac:spMk id="25" creationId="{00000000-0000-0000-0000-000000000000}"/>
          </ac:spMkLst>
        </pc:spChg>
      </pc:sldChg>
      <pc:sldChg chg="modSp mod">
        <pc:chgData name="Amparo Frigola Olaso" userId="812a2539-5beb-4dca-8bb3-c86c6cb40ae0" providerId="ADAL" clId="{B1FF808A-81A1-4BCE-BB43-4D1408C4F114}" dt="2025-06-01T10:01:56.522" v="4214" actId="20577"/>
        <pc:sldMkLst>
          <pc:docMk/>
          <pc:sldMk cId="0" sldId="257"/>
        </pc:sldMkLst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7"/>
            <ac:spMk id="2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6:06.643" v="132" actId="20577"/>
          <ac:spMkLst>
            <pc:docMk/>
            <pc:sldMk cId="0" sldId="257"/>
            <ac:spMk id="13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10:01:39.105" v="4190" actId="20577"/>
          <ac:spMkLst>
            <pc:docMk/>
            <pc:sldMk cId="0" sldId="257"/>
            <ac:spMk id="1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7"/>
            <ac:spMk id="15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7"/>
            <ac:spMk id="16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7"/>
            <ac:spMk id="19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7"/>
            <ac:spMk id="20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7"/>
            <ac:spMk id="2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7"/>
            <ac:spMk id="25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56:43.890" v="1170" actId="20577"/>
          <ac:spMkLst>
            <pc:docMk/>
            <pc:sldMk cId="0" sldId="257"/>
            <ac:spMk id="26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10:01:32.714" v="4182" actId="2057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10:01:44.131" v="4199" actId="20577"/>
          <ac:spMkLst>
            <pc:docMk/>
            <pc:sldMk cId="0" sldId="257"/>
            <ac:spMk id="28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10:01:51.611" v="4207" actId="20577"/>
          <ac:spMkLst>
            <pc:docMk/>
            <pc:sldMk cId="0" sldId="257"/>
            <ac:spMk id="29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10:01:56.522" v="4214" actId="20577"/>
          <ac:spMkLst>
            <pc:docMk/>
            <pc:sldMk cId="0" sldId="257"/>
            <ac:spMk id="30" creationId="{00000000-0000-0000-0000-000000000000}"/>
          </ac:spMkLst>
        </pc:spChg>
        <pc:grpChg chg="mod">
          <ac:chgData name="Amparo Frigola Olaso" userId="812a2539-5beb-4dca-8bb3-c86c6cb40ae0" providerId="ADAL" clId="{B1FF808A-81A1-4BCE-BB43-4D1408C4F114}" dt="2025-06-01T08:46:00.567" v="113" actId="1076"/>
          <ac:grpSpMkLst>
            <pc:docMk/>
            <pc:sldMk cId="0" sldId="257"/>
            <ac:grpSpMk id="3" creationId="{00000000-0000-0000-0000-000000000000}"/>
          </ac:grpSpMkLst>
        </pc:grpChg>
      </pc:sldChg>
      <pc:sldChg chg="modSp mod">
        <pc:chgData name="Amparo Frigola Olaso" userId="812a2539-5beb-4dca-8bb3-c86c6cb40ae0" providerId="ADAL" clId="{B1FF808A-81A1-4BCE-BB43-4D1408C4F114}" dt="2025-06-01T09:05:06.859" v="1850" actId="20577"/>
        <pc:sldMkLst>
          <pc:docMk/>
          <pc:sldMk cId="0" sldId="258"/>
        </pc:sldMkLst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8"/>
            <ac:spMk id="2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9:05:06.859" v="1850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47.310" v="447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15.036" v="338" actId="20577"/>
          <ac:spMkLst>
            <pc:docMk/>
            <pc:sldMk cId="0" sldId="258"/>
            <ac:spMk id="5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8"/>
            <ac:spMk id="7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8"/>
            <ac:spMk id="10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8"/>
            <ac:spMk id="11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8"/>
            <ac:spMk id="13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8"/>
            <ac:spMk id="1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8"/>
            <ac:spMk id="15" creationId="{00000000-0000-0000-0000-000000000000}"/>
          </ac:spMkLst>
        </pc:spChg>
      </pc:sldChg>
      <pc:sldChg chg="modSp del mod ord modShow">
        <pc:chgData name="Amparo Frigola Olaso" userId="812a2539-5beb-4dca-8bb3-c86c6cb40ae0" providerId="ADAL" clId="{B1FF808A-81A1-4BCE-BB43-4D1408C4F114}" dt="2025-06-01T11:14:06.348" v="9406" actId="47"/>
        <pc:sldMkLst>
          <pc:docMk/>
          <pc:sldMk cId="0" sldId="259"/>
        </pc:sldMkLst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9"/>
            <ac:spMk id="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9"/>
            <ac:spMk id="6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9"/>
            <ac:spMk id="10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9"/>
            <ac:spMk id="12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9"/>
            <ac:spMk id="1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9"/>
            <ac:spMk id="15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9"/>
            <ac:spMk id="17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9"/>
            <ac:spMk id="21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9"/>
            <ac:spMk id="22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59"/>
            <ac:spMk id="23" creationId="{00000000-0000-0000-0000-000000000000}"/>
          </ac:spMkLst>
        </pc:spChg>
      </pc:sldChg>
      <pc:sldChg chg="addSp delSp modSp del mod modShow">
        <pc:chgData name="Amparo Frigola Olaso" userId="812a2539-5beb-4dca-8bb3-c86c6cb40ae0" providerId="ADAL" clId="{B1FF808A-81A1-4BCE-BB43-4D1408C4F114}" dt="2025-06-01T11:14:06.348" v="9406" actId="47"/>
        <pc:sldMkLst>
          <pc:docMk/>
          <pc:sldMk cId="0" sldId="260"/>
        </pc:sldMkLst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0"/>
            <ac:spMk id="6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0"/>
            <ac:spMk id="7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0"/>
            <ac:spMk id="8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0"/>
            <ac:spMk id="9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0"/>
            <ac:spMk id="10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0"/>
            <ac:spMk id="11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0"/>
            <ac:spMk id="12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0"/>
            <ac:spMk id="13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0"/>
            <ac:spMk id="15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0"/>
            <ac:spMk id="16" creationId="{00000000-0000-0000-0000-000000000000}"/>
          </ac:spMkLst>
        </pc:spChg>
        <pc:grpChg chg="add del">
          <ac:chgData name="Amparo Frigola Olaso" userId="812a2539-5beb-4dca-8bb3-c86c6cb40ae0" providerId="ADAL" clId="{B1FF808A-81A1-4BCE-BB43-4D1408C4F114}" dt="2025-06-01T08:56:52.979" v="1172" actId="478"/>
          <ac:grpSpMkLst>
            <pc:docMk/>
            <pc:sldMk cId="0" sldId="260"/>
            <ac:grpSpMk id="3" creationId="{00000000-0000-0000-0000-000000000000}"/>
          </ac:grpSpMkLst>
        </pc:grpChg>
      </pc:sldChg>
      <pc:sldChg chg="addSp delSp modSp mod ord modShow">
        <pc:chgData name="Amparo Frigola Olaso" userId="812a2539-5beb-4dca-8bb3-c86c6cb40ae0" providerId="ADAL" clId="{B1FF808A-81A1-4BCE-BB43-4D1408C4F114}" dt="2025-06-01T10:19:28.872" v="5532" actId="20577"/>
        <pc:sldMkLst>
          <pc:docMk/>
          <pc:sldMk cId="0" sldId="261"/>
        </pc:sldMkLst>
        <pc:spChg chg="add del mod">
          <ac:chgData name="Amparo Frigola Olaso" userId="812a2539-5beb-4dca-8bb3-c86c6cb40ae0" providerId="ADAL" clId="{B1FF808A-81A1-4BCE-BB43-4D1408C4F114}" dt="2025-06-01T09:09:32.188" v="1964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1"/>
            <ac:spMk id="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1"/>
            <ac:spMk id="6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10:19:28.872" v="5532" actId="20577"/>
          <ac:spMkLst>
            <pc:docMk/>
            <pc:sldMk cId="0" sldId="261"/>
            <ac:spMk id="8" creationId="{00000000-0000-0000-0000-000000000000}"/>
          </ac:spMkLst>
        </pc:spChg>
        <pc:spChg chg="del mod">
          <ac:chgData name="Amparo Frigola Olaso" userId="812a2539-5beb-4dca-8bb3-c86c6cb40ae0" providerId="ADAL" clId="{B1FF808A-81A1-4BCE-BB43-4D1408C4F114}" dt="2025-06-01T09:09:42.328" v="1966" actId="478"/>
          <ac:spMkLst>
            <pc:docMk/>
            <pc:sldMk cId="0" sldId="261"/>
            <ac:spMk id="9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1"/>
            <ac:spMk id="11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1"/>
            <ac:spMk id="13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1"/>
            <ac:spMk id="14" creationId="{00000000-0000-0000-0000-000000000000}"/>
          </ac:spMkLst>
        </pc:spChg>
        <pc:spChg chg="del">
          <ac:chgData name="Amparo Frigola Olaso" userId="812a2539-5beb-4dca-8bb3-c86c6cb40ae0" providerId="ADAL" clId="{B1FF808A-81A1-4BCE-BB43-4D1408C4F114}" dt="2025-06-01T09:09:42.328" v="1966" actId="478"/>
          <ac:spMkLst>
            <pc:docMk/>
            <pc:sldMk cId="0" sldId="261"/>
            <ac:spMk id="15" creationId="{00000000-0000-0000-0000-000000000000}"/>
          </ac:spMkLst>
        </pc:spChg>
        <pc:spChg chg="del">
          <ac:chgData name="Amparo Frigola Olaso" userId="812a2539-5beb-4dca-8bb3-c86c6cb40ae0" providerId="ADAL" clId="{B1FF808A-81A1-4BCE-BB43-4D1408C4F114}" dt="2025-06-01T09:09:42.328" v="1966" actId="478"/>
          <ac:spMkLst>
            <pc:docMk/>
            <pc:sldMk cId="0" sldId="261"/>
            <ac:spMk id="21" creationId="{00000000-0000-0000-0000-000000000000}"/>
          </ac:spMkLst>
        </pc:spChg>
        <pc:spChg chg="del mod">
          <ac:chgData name="Amparo Frigola Olaso" userId="812a2539-5beb-4dca-8bb3-c86c6cb40ae0" providerId="ADAL" clId="{B1FF808A-81A1-4BCE-BB43-4D1408C4F114}" dt="2025-06-01T09:10:29.648" v="1972" actId="478"/>
          <ac:spMkLst>
            <pc:docMk/>
            <pc:sldMk cId="0" sldId="261"/>
            <ac:spMk id="22" creationId="{00000000-0000-0000-0000-000000000000}"/>
          </ac:spMkLst>
        </pc:spChg>
        <pc:spChg chg="del">
          <ac:chgData name="Amparo Frigola Olaso" userId="812a2539-5beb-4dca-8bb3-c86c6cb40ae0" providerId="ADAL" clId="{B1FF808A-81A1-4BCE-BB43-4D1408C4F114}" dt="2025-06-01T09:09:42.328" v="1966" actId="478"/>
          <ac:spMkLst>
            <pc:docMk/>
            <pc:sldMk cId="0" sldId="261"/>
            <ac:spMk id="23" creationId="{00000000-0000-0000-0000-000000000000}"/>
          </ac:spMkLst>
        </pc:spChg>
        <pc:spChg chg="del">
          <ac:chgData name="Amparo Frigola Olaso" userId="812a2539-5beb-4dca-8bb3-c86c6cb40ae0" providerId="ADAL" clId="{B1FF808A-81A1-4BCE-BB43-4D1408C4F114}" dt="2025-06-01T09:09:42.328" v="1966" actId="478"/>
          <ac:spMkLst>
            <pc:docMk/>
            <pc:sldMk cId="0" sldId="261"/>
            <ac:spMk id="24" creationId="{00000000-0000-0000-0000-000000000000}"/>
          </ac:spMkLst>
        </pc:spChg>
        <pc:spChg chg="del">
          <ac:chgData name="Amparo Frigola Olaso" userId="812a2539-5beb-4dca-8bb3-c86c6cb40ae0" providerId="ADAL" clId="{B1FF808A-81A1-4BCE-BB43-4D1408C4F114}" dt="2025-06-01T09:09:42.328" v="1966" actId="478"/>
          <ac:spMkLst>
            <pc:docMk/>
            <pc:sldMk cId="0" sldId="261"/>
            <ac:spMk id="25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1"/>
            <ac:spMk id="27" creationId="{00000000-0000-0000-0000-000000000000}"/>
          </ac:spMkLst>
        </pc:spChg>
        <pc:grpChg chg="del">
          <ac:chgData name="Amparo Frigola Olaso" userId="812a2539-5beb-4dca-8bb3-c86c6cb40ae0" providerId="ADAL" clId="{B1FF808A-81A1-4BCE-BB43-4D1408C4F114}" dt="2025-06-01T09:09:33.512" v="1965" actId="478"/>
          <ac:grpSpMkLst>
            <pc:docMk/>
            <pc:sldMk cId="0" sldId="261"/>
            <ac:grpSpMk id="3" creationId="{00000000-0000-0000-0000-000000000000}"/>
          </ac:grpSpMkLst>
        </pc:grpChg>
        <pc:grpChg chg="del">
          <ac:chgData name="Amparo Frigola Olaso" userId="812a2539-5beb-4dca-8bb3-c86c6cb40ae0" providerId="ADAL" clId="{B1FF808A-81A1-4BCE-BB43-4D1408C4F114}" dt="2025-06-01T09:09:29.945" v="1962" actId="478"/>
          <ac:grpSpMkLst>
            <pc:docMk/>
            <pc:sldMk cId="0" sldId="261"/>
            <ac:grpSpMk id="10" creationId="{00000000-0000-0000-0000-000000000000}"/>
          </ac:grpSpMkLst>
        </pc:grpChg>
        <pc:grpChg chg="del">
          <ac:chgData name="Amparo Frigola Olaso" userId="812a2539-5beb-4dca-8bb3-c86c6cb40ae0" providerId="ADAL" clId="{B1FF808A-81A1-4BCE-BB43-4D1408C4F114}" dt="2025-06-01T09:09:28.712" v="1961" actId="478"/>
          <ac:grpSpMkLst>
            <pc:docMk/>
            <pc:sldMk cId="0" sldId="261"/>
            <ac:grpSpMk id="16" creationId="{00000000-0000-0000-0000-000000000000}"/>
          </ac:grpSpMkLst>
        </pc:grpChg>
        <pc:picChg chg="add del mod modCrop">
          <ac:chgData name="Amparo Frigola Olaso" userId="812a2539-5beb-4dca-8bb3-c86c6cb40ae0" providerId="ADAL" clId="{B1FF808A-81A1-4BCE-BB43-4D1408C4F114}" dt="2025-06-01T09:43:23.424" v="2843" actId="478"/>
          <ac:picMkLst>
            <pc:docMk/>
            <pc:sldMk cId="0" sldId="261"/>
            <ac:picMk id="29" creationId="{2288982F-F84D-FDD1-3900-E55A93AC3667}"/>
          </ac:picMkLst>
        </pc:picChg>
        <pc:picChg chg="add mod modCrop">
          <ac:chgData name="Amparo Frigola Olaso" userId="812a2539-5beb-4dca-8bb3-c86c6cb40ae0" providerId="ADAL" clId="{B1FF808A-81A1-4BCE-BB43-4D1408C4F114}" dt="2025-06-01T09:43:36.609" v="2849" actId="1076"/>
          <ac:picMkLst>
            <pc:docMk/>
            <pc:sldMk cId="0" sldId="261"/>
            <ac:picMk id="30" creationId="{8157811A-F033-3BF6-9946-E64FECABC6BC}"/>
          </ac:picMkLst>
        </pc:picChg>
      </pc:sldChg>
      <pc:sldChg chg="modSp del mod modShow">
        <pc:chgData name="Amparo Frigola Olaso" userId="812a2539-5beb-4dca-8bb3-c86c6cb40ae0" providerId="ADAL" clId="{B1FF808A-81A1-4BCE-BB43-4D1408C4F114}" dt="2025-06-01T11:14:06.348" v="9406" actId="47"/>
        <pc:sldMkLst>
          <pc:docMk/>
          <pc:sldMk cId="0" sldId="262"/>
        </pc:sldMkLst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2"/>
            <ac:spMk id="2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2"/>
            <ac:spMk id="3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2"/>
            <ac:spMk id="6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2"/>
            <ac:spMk id="7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2"/>
            <ac:spMk id="8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2"/>
            <ac:spMk id="9" creationId="{00000000-0000-0000-0000-000000000000}"/>
          </ac:spMkLst>
        </pc:spChg>
      </pc:sldChg>
      <pc:sldChg chg="modSp del mod modShow">
        <pc:chgData name="Amparo Frigola Olaso" userId="812a2539-5beb-4dca-8bb3-c86c6cb40ae0" providerId="ADAL" clId="{B1FF808A-81A1-4BCE-BB43-4D1408C4F114}" dt="2025-06-01T11:14:06.348" v="9406" actId="47"/>
        <pc:sldMkLst>
          <pc:docMk/>
          <pc:sldMk cId="0" sldId="263"/>
        </pc:sldMkLst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3"/>
            <ac:spMk id="1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3"/>
            <ac:spMk id="16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3"/>
            <ac:spMk id="20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3"/>
            <ac:spMk id="23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3"/>
            <ac:spMk id="28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3"/>
            <ac:spMk id="29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3"/>
            <ac:spMk id="30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3"/>
            <ac:spMk id="31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3"/>
            <ac:spMk id="41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3"/>
            <ac:spMk id="42" creationId="{00000000-0000-0000-0000-000000000000}"/>
          </ac:spMkLst>
        </pc:spChg>
      </pc:sldChg>
      <pc:sldChg chg="modSp del mod modShow">
        <pc:chgData name="Amparo Frigola Olaso" userId="812a2539-5beb-4dca-8bb3-c86c6cb40ae0" providerId="ADAL" clId="{B1FF808A-81A1-4BCE-BB43-4D1408C4F114}" dt="2025-06-01T11:14:06.348" v="9406" actId="47"/>
        <pc:sldMkLst>
          <pc:docMk/>
          <pc:sldMk cId="0" sldId="264"/>
        </pc:sldMkLst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4"/>
            <ac:spMk id="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4"/>
            <ac:spMk id="5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4"/>
            <ac:spMk id="7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4"/>
            <ac:spMk id="8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4"/>
            <ac:spMk id="13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4"/>
            <ac:spMk id="1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4"/>
            <ac:spMk id="15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4"/>
            <ac:spMk id="17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4"/>
            <ac:spMk id="18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4"/>
            <ac:spMk id="20" creationId="{00000000-0000-0000-0000-000000000000}"/>
          </ac:spMkLst>
        </pc:spChg>
      </pc:sldChg>
      <pc:sldChg chg="modSp del mod modShow">
        <pc:chgData name="Amparo Frigola Olaso" userId="812a2539-5beb-4dca-8bb3-c86c6cb40ae0" providerId="ADAL" clId="{B1FF808A-81A1-4BCE-BB43-4D1408C4F114}" dt="2025-06-01T11:14:06.348" v="9406" actId="47"/>
        <pc:sldMkLst>
          <pc:docMk/>
          <pc:sldMk cId="0" sldId="265"/>
        </pc:sldMkLst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5"/>
            <ac:spMk id="2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5"/>
            <ac:spMk id="3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5"/>
            <ac:spMk id="4" creationId="{00000000-0000-0000-0000-000000000000}"/>
          </ac:spMkLst>
        </pc:spChg>
        <pc:graphicFrameChg chg="modGraphic">
          <ac:chgData name="Amparo Frigola Olaso" userId="812a2539-5beb-4dca-8bb3-c86c6cb40ae0" providerId="ADAL" clId="{B1FF808A-81A1-4BCE-BB43-4D1408C4F114}" dt="2025-06-01T08:49:07.922" v="336" actId="790"/>
          <ac:graphicFrameMkLst>
            <pc:docMk/>
            <pc:sldMk cId="0" sldId="265"/>
            <ac:graphicFrameMk id="5" creationId="{00000000-0000-0000-0000-000000000000}"/>
          </ac:graphicFrameMkLst>
        </pc:graphicFrameChg>
      </pc:sldChg>
      <pc:sldChg chg="modSp del mod modShow">
        <pc:chgData name="Amparo Frigola Olaso" userId="812a2539-5beb-4dca-8bb3-c86c6cb40ae0" providerId="ADAL" clId="{B1FF808A-81A1-4BCE-BB43-4D1408C4F114}" dt="2025-06-01T11:14:06.348" v="9406" actId="47"/>
        <pc:sldMkLst>
          <pc:docMk/>
          <pc:sldMk cId="0" sldId="266"/>
        </pc:sldMkLst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6"/>
            <ac:spMk id="18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6"/>
            <ac:spMk id="30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6"/>
            <ac:spMk id="4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6"/>
            <ac:spMk id="47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6"/>
            <ac:spMk id="57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6"/>
            <ac:spMk id="59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6"/>
            <ac:spMk id="60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6"/>
            <ac:spMk id="65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6"/>
            <ac:spMk id="66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6"/>
            <ac:spMk id="67" creationId="{00000000-0000-0000-0000-000000000000}"/>
          </ac:spMkLst>
        </pc:spChg>
      </pc:sldChg>
      <pc:sldChg chg="addSp delSp modSp del mod modShow">
        <pc:chgData name="Amparo Frigola Olaso" userId="812a2539-5beb-4dca-8bb3-c86c6cb40ae0" providerId="ADAL" clId="{B1FF808A-81A1-4BCE-BB43-4D1408C4F114}" dt="2025-06-01T11:14:06.348" v="9406" actId="47"/>
        <pc:sldMkLst>
          <pc:docMk/>
          <pc:sldMk cId="0" sldId="267"/>
        </pc:sldMkLst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7"/>
            <ac:spMk id="5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7"/>
            <ac:spMk id="7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7"/>
            <ac:spMk id="20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7"/>
            <ac:spMk id="22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7"/>
            <ac:spMk id="31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7"/>
            <ac:spMk id="32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7"/>
            <ac:spMk id="38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7"/>
            <ac:spMk id="4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7"/>
            <ac:spMk id="46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7"/>
            <ac:spMk id="51" creationId="{00000000-0000-0000-0000-000000000000}"/>
          </ac:spMkLst>
        </pc:spChg>
        <pc:spChg chg="add del mod">
          <ac:chgData name="Amparo Frigola Olaso" userId="812a2539-5beb-4dca-8bb3-c86c6cb40ae0" providerId="ADAL" clId="{B1FF808A-81A1-4BCE-BB43-4D1408C4F114}" dt="2025-06-01T09:55:21.715" v="3922" actId="478"/>
          <ac:spMkLst>
            <pc:docMk/>
            <pc:sldMk cId="0" sldId="267"/>
            <ac:spMk id="52" creationId="{DBE2F1B3-F67A-6FBE-B1CD-445883F22B0B}"/>
          </ac:spMkLst>
        </pc:spChg>
      </pc:sldChg>
      <pc:sldChg chg="modSp del mod modShow">
        <pc:chgData name="Amparo Frigola Olaso" userId="812a2539-5beb-4dca-8bb3-c86c6cb40ae0" providerId="ADAL" clId="{B1FF808A-81A1-4BCE-BB43-4D1408C4F114}" dt="2025-06-01T11:14:06.348" v="9406" actId="47"/>
        <pc:sldMkLst>
          <pc:docMk/>
          <pc:sldMk cId="0" sldId="268"/>
        </pc:sldMkLst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8"/>
            <ac:spMk id="2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8"/>
            <ac:spMk id="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8"/>
            <ac:spMk id="8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8"/>
            <ac:spMk id="10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8"/>
            <ac:spMk id="11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8"/>
            <ac:spMk id="12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8"/>
            <ac:spMk id="13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8"/>
            <ac:spMk id="1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8"/>
            <ac:spMk id="15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8"/>
            <ac:spMk id="16" creationId="{00000000-0000-0000-0000-000000000000}"/>
          </ac:spMkLst>
        </pc:spChg>
      </pc:sldChg>
      <pc:sldChg chg="modSp del mod modShow">
        <pc:chgData name="Amparo Frigola Olaso" userId="812a2539-5beb-4dca-8bb3-c86c6cb40ae0" providerId="ADAL" clId="{B1FF808A-81A1-4BCE-BB43-4D1408C4F114}" dt="2025-06-01T11:14:06.348" v="9406" actId="47"/>
        <pc:sldMkLst>
          <pc:docMk/>
          <pc:sldMk cId="0" sldId="269"/>
        </pc:sldMkLst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9"/>
            <ac:spMk id="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9"/>
            <ac:spMk id="5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9"/>
            <ac:spMk id="11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9"/>
            <ac:spMk id="13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9"/>
            <ac:spMk id="14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9"/>
            <ac:spMk id="15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9"/>
            <ac:spMk id="17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9"/>
            <ac:spMk id="18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9"/>
            <ac:spMk id="19" creationId="{00000000-0000-0000-0000-000000000000}"/>
          </ac:spMkLst>
        </pc:spChg>
        <pc:spChg chg="mod">
          <ac:chgData name="Amparo Frigola Olaso" userId="812a2539-5beb-4dca-8bb3-c86c6cb40ae0" providerId="ADAL" clId="{B1FF808A-81A1-4BCE-BB43-4D1408C4F114}" dt="2025-06-01T08:49:07.922" v="336" actId="790"/>
          <ac:spMkLst>
            <pc:docMk/>
            <pc:sldMk cId="0" sldId="269"/>
            <ac:spMk id="20" creationId="{00000000-0000-0000-0000-000000000000}"/>
          </ac:spMkLst>
        </pc:spChg>
      </pc:sldChg>
      <pc:sldChg chg="addSp delSp modSp add mod ord">
        <pc:chgData name="Amparo Frigola Olaso" userId="812a2539-5beb-4dca-8bb3-c86c6cb40ae0" providerId="ADAL" clId="{B1FF808A-81A1-4BCE-BB43-4D1408C4F114}" dt="2025-06-01T09:05:01.262" v="1833" actId="20577"/>
        <pc:sldMkLst>
          <pc:docMk/>
          <pc:sldMk cId="3145160029" sldId="270"/>
        </pc:sldMkLst>
        <pc:spChg chg="mod">
          <ac:chgData name="Amparo Frigola Olaso" userId="812a2539-5beb-4dca-8bb3-c86c6cb40ae0" providerId="ADAL" clId="{B1FF808A-81A1-4BCE-BB43-4D1408C4F114}" dt="2025-06-01T09:05:01.262" v="1833" actId="20577"/>
          <ac:spMkLst>
            <pc:docMk/>
            <pc:sldMk cId="3145160029" sldId="270"/>
            <ac:spMk id="8" creationId="{AF3A505E-2E1C-CA9A-DC8B-B54917964C68}"/>
          </ac:spMkLst>
        </pc:spChg>
        <pc:spChg chg="mod">
          <ac:chgData name="Amparo Frigola Olaso" userId="812a2539-5beb-4dca-8bb3-c86c6cb40ae0" providerId="ADAL" clId="{B1FF808A-81A1-4BCE-BB43-4D1408C4F114}" dt="2025-06-01T08:55:57.281" v="1142" actId="20577"/>
          <ac:spMkLst>
            <pc:docMk/>
            <pc:sldMk cId="3145160029" sldId="270"/>
            <ac:spMk id="9" creationId="{1EDD69BE-9A96-9C8E-CD0A-31925AF652A3}"/>
          </ac:spMkLst>
        </pc:spChg>
        <pc:spChg chg="mod">
          <ac:chgData name="Amparo Frigola Olaso" userId="812a2539-5beb-4dca-8bb3-c86c6cb40ae0" providerId="ADAL" clId="{B1FF808A-81A1-4BCE-BB43-4D1408C4F114}" dt="2025-06-01T08:54:07.754" v="969" actId="20577"/>
          <ac:spMkLst>
            <pc:docMk/>
            <pc:sldMk cId="3145160029" sldId="270"/>
            <ac:spMk id="15" creationId="{66CFAD76-F1F5-22E2-F78C-5F0365ACDA9F}"/>
          </ac:spMkLst>
        </pc:spChg>
        <pc:spChg chg="mod">
          <ac:chgData name="Amparo Frigola Olaso" userId="812a2539-5beb-4dca-8bb3-c86c6cb40ae0" providerId="ADAL" clId="{B1FF808A-81A1-4BCE-BB43-4D1408C4F114}" dt="2025-06-01T08:53:03.203" v="803" actId="20577"/>
          <ac:spMkLst>
            <pc:docMk/>
            <pc:sldMk cId="3145160029" sldId="270"/>
            <ac:spMk id="21" creationId="{65E87A5A-A1CA-288C-9FDF-0DF46150F498}"/>
          </ac:spMkLst>
        </pc:spChg>
        <pc:spChg chg="mod">
          <ac:chgData name="Amparo Frigola Olaso" userId="812a2539-5beb-4dca-8bb3-c86c6cb40ae0" providerId="ADAL" clId="{B1FF808A-81A1-4BCE-BB43-4D1408C4F114}" dt="2025-06-01T08:51:25.364" v="635" actId="20577"/>
          <ac:spMkLst>
            <pc:docMk/>
            <pc:sldMk cId="3145160029" sldId="270"/>
            <ac:spMk id="22" creationId="{A2A83EA0-A8E8-C87E-5C16-E45691D95E25}"/>
          </ac:spMkLst>
        </pc:spChg>
        <pc:spChg chg="mod">
          <ac:chgData name="Amparo Frigola Olaso" userId="812a2539-5beb-4dca-8bb3-c86c6cb40ae0" providerId="ADAL" clId="{B1FF808A-81A1-4BCE-BB43-4D1408C4F114}" dt="2025-06-01T08:52:07.809" v="698" actId="1076"/>
          <ac:spMkLst>
            <pc:docMk/>
            <pc:sldMk cId="3145160029" sldId="270"/>
            <ac:spMk id="23" creationId="{9AFEDECE-C9A4-2CC5-8D2A-8D3D6685C931}"/>
          </ac:spMkLst>
        </pc:spChg>
        <pc:spChg chg="del">
          <ac:chgData name="Amparo Frigola Olaso" userId="812a2539-5beb-4dca-8bb3-c86c6cb40ae0" providerId="ADAL" clId="{B1FF808A-81A1-4BCE-BB43-4D1408C4F114}" dt="2025-06-01T08:51:51.547" v="682" actId="478"/>
          <ac:spMkLst>
            <pc:docMk/>
            <pc:sldMk cId="3145160029" sldId="270"/>
            <ac:spMk id="24" creationId="{B44B6F2D-16E7-8348-33F1-1E265B23D1A1}"/>
          </ac:spMkLst>
        </pc:spChg>
        <pc:spChg chg="mod">
          <ac:chgData name="Amparo Frigola Olaso" userId="812a2539-5beb-4dca-8bb3-c86c6cb40ae0" providerId="ADAL" clId="{B1FF808A-81A1-4BCE-BB43-4D1408C4F114}" dt="2025-06-01T08:54:21.442" v="1000" actId="20577"/>
          <ac:spMkLst>
            <pc:docMk/>
            <pc:sldMk cId="3145160029" sldId="270"/>
            <ac:spMk id="25" creationId="{6A28B6E3-B824-BDF9-F96A-3109C56F8343}"/>
          </ac:spMkLst>
        </pc:spChg>
        <pc:spChg chg="add mod">
          <ac:chgData name="Amparo Frigola Olaso" userId="812a2539-5beb-4dca-8bb3-c86c6cb40ae0" providerId="ADAL" clId="{B1FF808A-81A1-4BCE-BB43-4D1408C4F114}" dt="2025-06-01T08:51:56.590" v="683" actId="1076"/>
          <ac:spMkLst>
            <pc:docMk/>
            <pc:sldMk cId="3145160029" sldId="270"/>
            <ac:spMk id="29" creationId="{F04B34A4-05F2-22F4-4ED1-57591AD0019B}"/>
          </ac:spMkLst>
        </pc:spChg>
        <pc:grpChg chg="add del">
          <ac:chgData name="Amparo Frigola Olaso" userId="812a2539-5beb-4dca-8bb3-c86c6cb40ae0" providerId="ADAL" clId="{B1FF808A-81A1-4BCE-BB43-4D1408C4F114}" dt="2025-06-01T08:51:48.932" v="681" actId="478"/>
          <ac:grpSpMkLst>
            <pc:docMk/>
            <pc:sldMk cId="3145160029" sldId="270"/>
            <ac:grpSpMk id="10" creationId="{F46053FC-23C5-6C6E-5F30-A8611AB208C7}"/>
          </ac:grpSpMkLst>
        </pc:grpChg>
      </pc:sldChg>
      <pc:sldChg chg="addSp delSp modSp add mod">
        <pc:chgData name="Amparo Frigola Olaso" userId="812a2539-5beb-4dca-8bb3-c86c6cb40ae0" providerId="ADAL" clId="{B1FF808A-81A1-4BCE-BB43-4D1408C4F114}" dt="2025-06-01T09:07:28.077" v="1942" actId="1076"/>
        <pc:sldMkLst>
          <pc:docMk/>
          <pc:sldMk cId="4276219925" sldId="271"/>
        </pc:sldMkLst>
        <pc:spChg chg="mod">
          <ac:chgData name="Amparo Frigola Olaso" userId="812a2539-5beb-4dca-8bb3-c86c6cb40ae0" providerId="ADAL" clId="{B1FF808A-81A1-4BCE-BB43-4D1408C4F114}" dt="2025-06-01T08:57:14.011" v="1201" actId="5793"/>
          <ac:spMkLst>
            <pc:docMk/>
            <pc:sldMk cId="4276219925" sldId="271"/>
            <ac:spMk id="6" creationId="{79910AB7-BCB4-791E-FA7E-F9D4D18B9F82}"/>
          </ac:spMkLst>
        </pc:spChg>
        <pc:spChg chg="mod">
          <ac:chgData name="Amparo Frigola Olaso" userId="812a2539-5beb-4dca-8bb3-c86c6cb40ae0" providerId="ADAL" clId="{B1FF808A-81A1-4BCE-BB43-4D1408C4F114}" dt="2025-06-01T09:04:34.529" v="1816" actId="20577"/>
          <ac:spMkLst>
            <pc:docMk/>
            <pc:sldMk cId="4276219925" sldId="271"/>
            <ac:spMk id="7" creationId="{833407F4-F31C-6405-F970-5459205A58F6}"/>
          </ac:spMkLst>
        </pc:spChg>
        <pc:spChg chg="del">
          <ac:chgData name="Amparo Frigola Olaso" userId="812a2539-5beb-4dca-8bb3-c86c6cb40ae0" providerId="ADAL" clId="{B1FF808A-81A1-4BCE-BB43-4D1408C4F114}" dt="2025-06-01T09:02:13.361" v="1548" actId="478"/>
          <ac:spMkLst>
            <pc:docMk/>
            <pc:sldMk cId="4276219925" sldId="271"/>
            <ac:spMk id="8" creationId="{FFD55831-0680-76E0-F7B3-8BEECBEDB464}"/>
          </ac:spMkLst>
        </pc:spChg>
        <pc:spChg chg="del">
          <ac:chgData name="Amparo Frigola Olaso" userId="812a2539-5beb-4dca-8bb3-c86c6cb40ae0" providerId="ADAL" clId="{B1FF808A-81A1-4BCE-BB43-4D1408C4F114}" dt="2025-06-01T09:02:14.929" v="1549" actId="478"/>
          <ac:spMkLst>
            <pc:docMk/>
            <pc:sldMk cId="4276219925" sldId="271"/>
            <ac:spMk id="9" creationId="{A26BC289-E304-3345-3136-37B81211BBF3}"/>
          </ac:spMkLst>
        </pc:spChg>
        <pc:grpChg chg="del">
          <ac:chgData name="Amparo Frigola Olaso" userId="812a2539-5beb-4dca-8bb3-c86c6cb40ae0" providerId="ADAL" clId="{B1FF808A-81A1-4BCE-BB43-4D1408C4F114}" dt="2025-06-01T09:07:19.546" v="1937" actId="478"/>
          <ac:grpSpMkLst>
            <pc:docMk/>
            <pc:sldMk cId="4276219925" sldId="271"/>
            <ac:grpSpMk id="4" creationId="{5F1026A6-B360-92F8-4635-53A8F03A2D5D}"/>
          </ac:grpSpMkLst>
        </pc:grpChg>
        <pc:picChg chg="add mod">
          <ac:chgData name="Amparo Frigola Olaso" userId="812a2539-5beb-4dca-8bb3-c86c6cb40ae0" providerId="ADAL" clId="{B1FF808A-81A1-4BCE-BB43-4D1408C4F114}" dt="2025-06-01T09:07:28.077" v="1942" actId="1076"/>
          <ac:picMkLst>
            <pc:docMk/>
            <pc:sldMk cId="4276219925" sldId="271"/>
            <ac:picMk id="11" creationId="{0FCE1F02-EDE1-827A-9602-50D7DBDC364A}"/>
          </ac:picMkLst>
        </pc:picChg>
      </pc:sldChg>
      <pc:sldChg chg="add del mod ord modShow">
        <pc:chgData name="Amparo Frigola Olaso" userId="812a2539-5beb-4dca-8bb3-c86c6cb40ae0" providerId="ADAL" clId="{B1FF808A-81A1-4BCE-BB43-4D1408C4F114}" dt="2025-06-01T11:14:06.348" v="9406" actId="47"/>
        <pc:sldMkLst>
          <pc:docMk/>
          <pc:sldMk cId="2545039439" sldId="272"/>
        </pc:sldMkLst>
      </pc:sldChg>
      <pc:sldChg chg="addSp delSp modSp add mod">
        <pc:chgData name="Amparo Frigola Olaso" userId="812a2539-5beb-4dca-8bb3-c86c6cb40ae0" providerId="ADAL" clId="{B1FF808A-81A1-4BCE-BB43-4D1408C4F114}" dt="2025-06-01T09:45:09.709" v="2951" actId="20577"/>
        <pc:sldMkLst>
          <pc:docMk/>
          <pc:sldMk cId="4100339115" sldId="273"/>
        </pc:sldMkLst>
        <pc:spChg chg="mod">
          <ac:chgData name="Amparo Frigola Olaso" userId="812a2539-5beb-4dca-8bb3-c86c6cb40ae0" providerId="ADAL" clId="{B1FF808A-81A1-4BCE-BB43-4D1408C4F114}" dt="2025-06-01T09:12:06.718" v="1974"/>
          <ac:spMkLst>
            <pc:docMk/>
            <pc:sldMk cId="4100339115" sldId="273"/>
            <ac:spMk id="4" creationId="{3E28E922-53F9-2193-C0BC-D1195AABA1D3}"/>
          </ac:spMkLst>
        </pc:spChg>
        <pc:spChg chg="mod">
          <ac:chgData name="Amparo Frigola Olaso" userId="812a2539-5beb-4dca-8bb3-c86c6cb40ae0" providerId="ADAL" clId="{B1FF808A-81A1-4BCE-BB43-4D1408C4F114}" dt="2025-06-01T09:12:06.718" v="1974"/>
          <ac:spMkLst>
            <pc:docMk/>
            <pc:sldMk cId="4100339115" sldId="273"/>
            <ac:spMk id="5" creationId="{EB139658-0BD8-E888-CD96-91AA640D6C26}"/>
          </ac:spMkLst>
        </pc:spChg>
        <pc:spChg chg="mod">
          <ac:chgData name="Amparo Frigola Olaso" userId="812a2539-5beb-4dca-8bb3-c86c6cb40ae0" providerId="ADAL" clId="{B1FF808A-81A1-4BCE-BB43-4D1408C4F114}" dt="2025-06-01T09:24:58.846" v="2698" actId="207"/>
          <ac:spMkLst>
            <pc:docMk/>
            <pc:sldMk cId="4100339115" sldId="273"/>
            <ac:spMk id="8" creationId="{27693811-3B9E-FCB2-90DD-2AD96B78A378}"/>
          </ac:spMkLst>
        </pc:spChg>
        <pc:spChg chg="mod">
          <ac:chgData name="Amparo Frigola Olaso" userId="812a2539-5beb-4dca-8bb3-c86c6cb40ae0" providerId="ADAL" clId="{B1FF808A-81A1-4BCE-BB43-4D1408C4F114}" dt="2025-06-01T09:12:06.718" v="1974"/>
          <ac:spMkLst>
            <pc:docMk/>
            <pc:sldMk cId="4100339115" sldId="273"/>
            <ac:spMk id="10" creationId="{FA70C0C5-6671-8B9E-D3AE-8A0E46B39741}"/>
          </ac:spMkLst>
        </pc:spChg>
        <pc:spChg chg="mod">
          <ac:chgData name="Amparo Frigola Olaso" userId="812a2539-5beb-4dca-8bb3-c86c6cb40ae0" providerId="ADAL" clId="{B1FF808A-81A1-4BCE-BB43-4D1408C4F114}" dt="2025-06-01T09:12:06.718" v="1974"/>
          <ac:spMkLst>
            <pc:docMk/>
            <pc:sldMk cId="4100339115" sldId="273"/>
            <ac:spMk id="11" creationId="{84F8B075-9075-27A1-D595-52AF3E4A9B60}"/>
          </ac:spMkLst>
        </pc:spChg>
        <pc:spChg chg="mod">
          <ac:chgData name="Amparo Frigola Olaso" userId="812a2539-5beb-4dca-8bb3-c86c6cb40ae0" providerId="ADAL" clId="{B1FF808A-81A1-4BCE-BB43-4D1408C4F114}" dt="2025-06-01T09:12:06.718" v="1974"/>
          <ac:spMkLst>
            <pc:docMk/>
            <pc:sldMk cId="4100339115" sldId="273"/>
            <ac:spMk id="12" creationId="{9EDB722C-61FD-1BEC-5F05-96CE92FF3CD6}"/>
          </ac:spMkLst>
        </pc:spChg>
        <pc:spChg chg="add mod">
          <ac:chgData name="Amparo Frigola Olaso" userId="812a2539-5beb-4dca-8bb3-c86c6cb40ae0" providerId="ADAL" clId="{B1FF808A-81A1-4BCE-BB43-4D1408C4F114}" dt="2025-06-01T09:12:11.105" v="1976" actId="1076"/>
          <ac:spMkLst>
            <pc:docMk/>
            <pc:sldMk cId="4100339115" sldId="273"/>
            <ac:spMk id="13" creationId="{BB89955C-D88F-4BC7-7447-4D6920772799}"/>
          </ac:spMkLst>
        </pc:spChg>
        <pc:spChg chg="add mod">
          <ac:chgData name="Amparo Frigola Olaso" userId="812a2539-5beb-4dca-8bb3-c86c6cb40ae0" providerId="ADAL" clId="{B1FF808A-81A1-4BCE-BB43-4D1408C4F114}" dt="2025-06-01T09:12:11.105" v="1976" actId="1076"/>
          <ac:spMkLst>
            <pc:docMk/>
            <pc:sldMk cId="4100339115" sldId="273"/>
            <ac:spMk id="14" creationId="{71DCC3F8-A1C4-E57B-22A5-78E645A4B0A2}"/>
          </ac:spMkLst>
        </pc:spChg>
        <pc:spChg chg="mod">
          <ac:chgData name="Amparo Frigola Olaso" userId="812a2539-5beb-4dca-8bb3-c86c6cb40ae0" providerId="ADAL" clId="{B1FF808A-81A1-4BCE-BB43-4D1408C4F114}" dt="2025-06-01T09:12:27.125" v="1979"/>
          <ac:spMkLst>
            <pc:docMk/>
            <pc:sldMk cId="4100339115" sldId="273"/>
            <ac:spMk id="16" creationId="{03854BF5-83FE-771E-8A70-723E9E1B7959}"/>
          </ac:spMkLst>
        </pc:spChg>
        <pc:spChg chg="mod">
          <ac:chgData name="Amparo Frigola Olaso" userId="812a2539-5beb-4dca-8bb3-c86c6cb40ae0" providerId="ADAL" clId="{B1FF808A-81A1-4BCE-BB43-4D1408C4F114}" dt="2025-06-01T09:12:27.125" v="1979"/>
          <ac:spMkLst>
            <pc:docMk/>
            <pc:sldMk cId="4100339115" sldId="273"/>
            <ac:spMk id="17" creationId="{596E23A6-E618-A565-C245-A302B12DC87F}"/>
          </ac:spMkLst>
        </pc:spChg>
        <pc:spChg chg="mod">
          <ac:chgData name="Amparo Frigola Olaso" userId="812a2539-5beb-4dca-8bb3-c86c6cb40ae0" providerId="ADAL" clId="{B1FF808A-81A1-4BCE-BB43-4D1408C4F114}" dt="2025-06-01T09:12:27.125" v="1979"/>
          <ac:spMkLst>
            <pc:docMk/>
            <pc:sldMk cId="4100339115" sldId="273"/>
            <ac:spMk id="21" creationId="{C6A71C66-ACD1-D233-1C59-D81E3F136294}"/>
          </ac:spMkLst>
        </pc:spChg>
        <pc:spChg chg="del">
          <ac:chgData name="Amparo Frigola Olaso" userId="812a2539-5beb-4dca-8bb3-c86c6cb40ae0" providerId="ADAL" clId="{B1FF808A-81A1-4BCE-BB43-4D1408C4F114}" dt="2025-06-01T09:12:06.338" v="1973" actId="478"/>
          <ac:spMkLst>
            <pc:docMk/>
            <pc:sldMk cId="4100339115" sldId="273"/>
            <ac:spMk id="22" creationId="{CD4D21A0-9020-2DC2-2E7F-25BD4BE6A074}"/>
          </ac:spMkLst>
        </pc:spChg>
        <pc:spChg chg="mod">
          <ac:chgData name="Amparo Frigola Olaso" userId="812a2539-5beb-4dca-8bb3-c86c6cb40ae0" providerId="ADAL" clId="{B1FF808A-81A1-4BCE-BB43-4D1408C4F114}" dt="2025-06-01T09:12:27.125" v="1979"/>
          <ac:spMkLst>
            <pc:docMk/>
            <pc:sldMk cId="4100339115" sldId="273"/>
            <ac:spMk id="23" creationId="{428A6E8B-FF76-17D2-F7C3-B01E09ED0A66}"/>
          </ac:spMkLst>
        </pc:spChg>
        <pc:spChg chg="mod">
          <ac:chgData name="Amparo Frigola Olaso" userId="812a2539-5beb-4dca-8bb3-c86c6cb40ae0" providerId="ADAL" clId="{B1FF808A-81A1-4BCE-BB43-4D1408C4F114}" dt="2025-06-01T09:12:27.125" v="1979"/>
          <ac:spMkLst>
            <pc:docMk/>
            <pc:sldMk cId="4100339115" sldId="273"/>
            <ac:spMk id="24" creationId="{FD06E6AB-DC44-A1D1-D665-512C1E06C5E8}"/>
          </ac:spMkLst>
        </pc:spChg>
        <pc:spChg chg="add mod">
          <ac:chgData name="Amparo Frigola Olaso" userId="812a2539-5beb-4dca-8bb3-c86c6cb40ae0" providerId="ADAL" clId="{B1FF808A-81A1-4BCE-BB43-4D1408C4F114}" dt="2025-06-01T09:14:50.347" v="2128" actId="1076"/>
          <ac:spMkLst>
            <pc:docMk/>
            <pc:sldMk cId="4100339115" sldId="273"/>
            <ac:spMk id="25" creationId="{E83B1F1A-FEB6-4DE1-D468-B04E4AF1F8E8}"/>
          </ac:spMkLst>
        </pc:spChg>
        <pc:spChg chg="add mod">
          <ac:chgData name="Amparo Frigola Olaso" userId="812a2539-5beb-4dca-8bb3-c86c6cb40ae0" providerId="ADAL" clId="{B1FF808A-81A1-4BCE-BB43-4D1408C4F114}" dt="2025-06-01T09:45:09.709" v="2951" actId="20577"/>
          <ac:spMkLst>
            <pc:docMk/>
            <pc:sldMk cId="4100339115" sldId="273"/>
            <ac:spMk id="29" creationId="{9786746E-639D-3140-6088-6340E72E37D0}"/>
          </ac:spMkLst>
        </pc:spChg>
        <pc:spChg chg="add del mod">
          <ac:chgData name="Amparo Frigola Olaso" userId="812a2539-5beb-4dca-8bb3-c86c6cb40ae0" providerId="ADAL" clId="{B1FF808A-81A1-4BCE-BB43-4D1408C4F114}" dt="2025-06-01T09:13:16.153" v="2004" actId="478"/>
          <ac:spMkLst>
            <pc:docMk/>
            <pc:sldMk cId="4100339115" sldId="273"/>
            <ac:spMk id="30" creationId="{E1D715AE-4C56-2A9F-6830-20A474A05873}"/>
          </ac:spMkLst>
        </pc:spChg>
        <pc:spChg chg="add mod">
          <ac:chgData name="Amparo Frigola Olaso" userId="812a2539-5beb-4dca-8bb3-c86c6cb40ae0" providerId="ADAL" clId="{B1FF808A-81A1-4BCE-BB43-4D1408C4F114}" dt="2025-06-01T09:19:28.112" v="2237" actId="1076"/>
          <ac:spMkLst>
            <pc:docMk/>
            <pc:sldMk cId="4100339115" sldId="273"/>
            <ac:spMk id="31" creationId="{2CC66B8F-1377-C390-653F-F7D8C524F245}"/>
          </ac:spMkLst>
        </pc:spChg>
        <pc:spChg chg="add mod">
          <ac:chgData name="Amparo Frigola Olaso" userId="812a2539-5beb-4dca-8bb3-c86c6cb40ae0" providerId="ADAL" clId="{B1FF808A-81A1-4BCE-BB43-4D1408C4F114}" dt="2025-06-01T09:24:42.336" v="2692" actId="1076"/>
          <ac:spMkLst>
            <pc:docMk/>
            <pc:sldMk cId="4100339115" sldId="273"/>
            <ac:spMk id="32" creationId="{B5081B6D-ADC9-048C-DDA6-45E8D7CF8F22}"/>
          </ac:spMkLst>
        </pc:spChg>
        <pc:spChg chg="add mod">
          <ac:chgData name="Amparo Frigola Olaso" userId="812a2539-5beb-4dca-8bb3-c86c6cb40ae0" providerId="ADAL" clId="{B1FF808A-81A1-4BCE-BB43-4D1408C4F114}" dt="2025-06-01T09:24:39.470" v="2691" actId="1076"/>
          <ac:spMkLst>
            <pc:docMk/>
            <pc:sldMk cId="4100339115" sldId="273"/>
            <ac:spMk id="33" creationId="{1025DB69-F384-4FD5-A655-27B59596715E}"/>
          </ac:spMkLst>
        </pc:spChg>
        <pc:grpChg chg="add mod">
          <ac:chgData name="Amparo Frigola Olaso" userId="812a2539-5beb-4dca-8bb3-c86c6cb40ae0" providerId="ADAL" clId="{B1FF808A-81A1-4BCE-BB43-4D1408C4F114}" dt="2025-06-01T09:12:11.105" v="1976" actId="1076"/>
          <ac:grpSpMkLst>
            <pc:docMk/>
            <pc:sldMk cId="4100339115" sldId="273"/>
            <ac:grpSpMk id="3" creationId="{B013AAF2-B5DE-3ACD-81AC-5220C3790B47}"/>
          </ac:grpSpMkLst>
        </pc:grpChg>
        <pc:grpChg chg="add mod">
          <ac:chgData name="Amparo Frigola Olaso" userId="812a2539-5beb-4dca-8bb3-c86c6cb40ae0" providerId="ADAL" clId="{B1FF808A-81A1-4BCE-BB43-4D1408C4F114}" dt="2025-06-01T09:12:11.105" v="1976" actId="1076"/>
          <ac:grpSpMkLst>
            <pc:docMk/>
            <pc:sldMk cId="4100339115" sldId="273"/>
            <ac:grpSpMk id="6" creationId="{8136D657-A125-22AF-3C5B-D66B36365BBF}"/>
          </ac:grpSpMkLst>
        </pc:grpChg>
        <pc:grpChg chg="mod">
          <ac:chgData name="Amparo Frigola Olaso" userId="812a2539-5beb-4dca-8bb3-c86c6cb40ae0" providerId="ADAL" clId="{B1FF808A-81A1-4BCE-BB43-4D1408C4F114}" dt="2025-06-01T09:12:06.718" v="1974"/>
          <ac:grpSpMkLst>
            <pc:docMk/>
            <pc:sldMk cId="4100339115" sldId="273"/>
            <ac:grpSpMk id="9" creationId="{C9728296-AD03-2E6A-CFD3-2A6DA04D5D8D}"/>
          </ac:grpSpMkLst>
        </pc:grpChg>
        <pc:grpChg chg="add mod">
          <ac:chgData name="Amparo Frigola Olaso" userId="812a2539-5beb-4dca-8bb3-c86c6cb40ae0" providerId="ADAL" clId="{B1FF808A-81A1-4BCE-BB43-4D1408C4F114}" dt="2025-06-01T09:14:50.347" v="2128" actId="1076"/>
          <ac:grpSpMkLst>
            <pc:docMk/>
            <pc:sldMk cId="4100339115" sldId="273"/>
            <ac:grpSpMk id="15" creationId="{58DD78EF-839B-1EB3-FCA2-BFB5709413B6}"/>
          </ac:grpSpMkLst>
        </pc:grpChg>
        <pc:grpChg chg="mod">
          <ac:chgData name="Amparo Frigola Olaso" userId="812a2539-5beb-4dca-8bb3-c86c6cb40ae0" providerId="ADAL" clId="{B1FF808A-81A1-4BCE-BB43-4D1408C4F114}" dt="2025-06-01T09:14:50.347" v="2128" actId="1076"/>
          <ac:grpSpMkLst>
            <pc:docMk/>
            <pc:sldMk cId="4100339115" sldId="273"/>
            <ac:grpSpMk id="18" creationId="{DC2BDDB1-2C4B-C8AF-59E1-9D227F1C97C3}"/>
          </ac:grpSpMkLst>
        </pc:grpChg>
        <pc:grpChg chg="mod">
          <ac:chgData name="Amparo Frigola Olaso" userId="812a2539-5beb-4dca-8bb3-c86c6cb40ae0" providerId="ADAL" clId="{B1FF808A-81A1-4BCE-BB43-4D1408C4F114}" dt="2025-06-01T09:12:27.125" v="1979"/>
          <ac:grpSpMkLst>
            <pc:docMk/>
            <pc:sldMk cId="4100339115" sldId="273"/>
            <ac:grpSpMk id="19" creationId="{CFB70A1E-C537-C49C-161C-A00301520909}"/>
          </ac:grpSpMkLst>
        </pc:grpChg>
      </pc:sldChg>
      <pc:sldChg chg="add del">
        <pc:chgData name="Amparo Frigola Olaso" userId="812a2539-5beb-4dca-8bb3-c86c6cb40ae0" providerId="ADAL" clId="{B1FF808A-81A1-4BCE-BB43-4D1408C4F114}" dt="2025-06-01T09:17:36.107" v="2215" actId="47"/>
        <pc:sldMkLst>
          <pc:docMk/>
          <pc:sldMk cId="11999878" sldId="274"/>
        </pc:sldMkLst>
      </pc:sldChg>
      <pc:sldChg chg="addSp modSp add mod">
        <pc:chgData name="Amparo Frigola Olaso" userId="812a2539-5beb-4dca-8bb3-c86c6cb40ae0" providerId="ADAL" clId="{B1FF808A-81A1-4BCE-BB43-4D1408C4F114}" dt="2025-06-01T09:47:47.210" v="3306" actId="207"/>
        <pc:sldMkLst>
          <pc:docMk/>
          <pc:sldMk cId="2930177379" sldId="274"/>
        </pc:sldMkLst>
        <pc:spChg chg="add mod">
          <ac:chgData name="Amparo Frigola Olaso" userId="812a2539-5beb-4dca-8bb3-c86c6cb40ae0" providerId="ADAL" clId="{B1FF808A-81A1-4BCE-BB43-4D1408C4F114}" dt="2025-06-01T09:24:50.325" v="2694"/>
          <ac:spMkLst>
            <pc:docMk/>
            <pc:sldMk cId="2930177379" sldId="274"/>
            <ac:spMk id="3" creationId="{9B0E3A75-779D-EC52-C8A2-100C4FE525B6}"/>
          </ac:spMkLst>
        </pc:spChg>
        <pc:spChg chg="add mod">
          <ac:chgData name="Amparo Frigola Olaso" userId="812a2539-5beb-4dca-8bb3-c86c6cb40ae0" providerId="ADAL" clId="{B1FF808A-81A1-4BCE-BB43-4D1408C4F114}" dt="2025-06-01T09:47:02.501" v="3184" actId="20577"/>
          <ac:spMkLst>
            <pc:docMk/>
            <pc:sldMk cId="2930177379" sldId="274"/>
            <ac:spMk id="4" creationId="{5E21E1C3-8071-D771-0D72-AE0DA81C3165}"/>
          </ac:spMkLst>
        </pc:spChg>
        <pc:spChg chg="add mod">
          <ac:chgData name="Amparo Frigola Olaso" userId="812a2539-5beb-4dca-8bb3-c86c6cb40ae0" providerId="ADAL" clId="{B1FF808A-81A1-4BCE-BB43-4D1408C4F114}" dt="2025-06-01T09:47:41.653" v="3305" actId="20577"/>
          <ac:spMkLst>
            <pc:docMk/>
            <pc:sldMk cId="2930177379" sldId="274"/>
            <ac:spMk id="5" creationId="{D45DD2C8-716D-4F70-D0E7-1FA610D923AF}"/>
          </ac:spMkLst>
        </pc:spChg>
        <pc:spChg chg="mod">
          <ac:chgData name="Amparo Frigola Olaso" userId="812a2539-5beb-4dca-8bb3-c86c6cb40ae0" providerId="ADAL" clId="{B1FF808A-81A1-4BCE-BB43-4D1408C4F114}" dt="2025-06-01T09:47:47.210" v="3306" actId="207"/>
          <ac:spMkLst>
            <pc:docMk/>
            <pc:sldMk cId="2930177379" sldId="274"/>
            <ac:spMk id="8" creationId="{81F2FC39-312A-C38A-845C-1301D0C3E288}"/>
          </ac:spMkLst>
        </pc:spChg>
        <pc:spChg chg="mod">
          <ac:chgData name="Amparo Frigola Olaso" userId="812a2539-5beb-4dca-8bb3-c86c6cb40ae0" providerId="ADAL" clId="{B1FF808A-81A1-4BCE-BB43-4D1408C4F114}" dt="2025-06-01T09:45:35.604" v="3023" actId="20577"/>
          <ac:spMkLst>
            <pc:docMk/>
            <pc:sldMk cId="2930177379" sldId="274"/>
            <ac:spMk id="29" creationId="{EB716F1E-BE75-17BD-C624-076C7AC48A13}"/>
          </ac:spMkLst>
        </pc:spChg>
      </pc:sldChg>
      <pc:sldChg chg="delSp add del mod ord">
        <pc:chgData name="Amparo Frigola Olaso" userId="812a2539-5beb-4dca-8bb3-c86c6cb40ae0" providerId="ADAL" clId="{B1FF808A-81A1-4BCE-BB43-4D1408C4F114}" dt="2025-06-01T09:17:36.107" v="2215" actId="47"/>
        <pc:sldMkLst>
          <pc:docMk/>
          <pc:sldMk cId="1639035624" sldId="275"/>
        </pc:sldMkLst>
        <pc:spChg chg="del">
          <ac:chgData name="Amparo Frigola Olaso" userId="812a2539-5beb-4dca-8bb3-c86c6cb40ae0" providerId="ADAL" clId="{B1FF808A-81A1-4BCE-BB43-4D1408C4F114}" dt="2025-06-01T09:17:28.902" v="2213" actId="478"/>
          <ac:spMkLst>
            <pc:docMk/>
            <pc:sldMk cId="1639035624" sldId="275"/>
            <ac:spMk id="22" creationId="{835F99F2-425D-4BEF-E42E-4CF85DD803AC}"/>
          </ac:spMkLst>
        </pc:spChg>
      </pc:sldChg>
      <pc:sldChg chg="addSp modSp add mod ord">
        <pc:chgData name="Amparo Frigola Olaso" userId="812a2539-5beb-4dca-8bb3-c86c6cb40ae0" providerId="ADAL" clId="{B1FF808A-81A1-4BCE-BB43-4D1408C4F114}" dt="2025-06-01T09:46:01.588" v="3069" actId="207"/>
        <pc:sldMkLst>
          <pc:docMk/>
          <pc:sldMk cId="4062369864" sldId="275"/>
        </pc:sldMkLst>
        <pc:spChg chg="add mod">
          <ac:chgData name="Amparo Frigola Olaso" userId="812a2539-5beb-4dca-8bb3-c86c6cb40ae0" providerId="ADAL" clId="{B1FF808A-81A1-4BCE-BB43-4D1408C4F114}" dt="2025-06-01T09:24:47.539" v="2693"/>
          <ac:spMkLst>
            <pc:docMk/>
            <pc:sldMk cId="4062369864" sldId="275"/>
            <ac:spMk id="3" creationId="{985F16E8-F28E-3CFB-05C9-FBF2A50504B0}"/>
          </ac:spMkLst>
        </pc:spChg>
        <pc:spChg chg="add mod">
          <ac:chgData name="Amparo Frigola Olaso" userId="812a2539-5beb-4dca-8bb3-c86c6cb40ae0" providerId="ADAL" clId="{B1FF808A-81A1-4BCE-BB43-4D1408C4F114}" dt="2025-06-01T09:45:21.126" v="2986" actId="20577"/>
          <ac:spMkLst>
            <pc:docMk/>
            <pc:sldMk cId="4062369864" sldId="275"/>
            <ac:spMk id="4" creationId="{70D49012-8438-C65A-58F9-FCC91DBA5F75}"/>
          </ac:spMkLst>
        </pc:spChg>
        <pc:spChg chg="add mod">
          <ac:chgData name="Amparo Frigola Olaso" userId="812a2539-5beb-4dca-8bb3-c86c6cb40ae0" providerId="ADAL" clId="{B1FF808A-81A1-4BCE-BB43-4D1408C4F114}" dt="2025-06-01T09:44:39.084" v="2927" actId="20577"/>
          <ac:spMkLst>
            <pc:docMk/>
            <pc:sldMk cId="4062369864" sldId="275"/>
            <ac:spMk id="5" creationId="{AAB26A23-A215-081B-1562-A9D4D2092C10}"/>
          </ac:spMkLst>
        </pc:spChg>
        <pc:spChg chg="mod">
          <ac:chgData name="Amparo Frigola Olaso" userId="812a2539-5beb-4dca-8bb3-c86c6cb40ae0" providerId="ADAL" clId="{B1FF808A-81A1-4BCE-BB43-4D1408C4F114}" dt="2025-06-01T09:46:01.588" v="3069" actId="207"/>
          <ac:spMkLst>
            <pc:docMk/>
            <pc:sldMk cId="4062369864" sldId="275"/>
            <ac:spMk id="8" creationId="{7FCFFD92-32A3-FF78-7EF3-2425459B4404}"/>
          </ac:spMkLst>
        </pc:spChg>
        <pc:spChg chg="mod">
          <ac:chgData name="Amparo Frigola Olaso" userId="812a2539-5beb-4dca-8bb3-c86c6cb40ae0" providerId="ADAL" clId="{B1FF808A-81A1-4BCE-BB43-4D1408C4F114}" dt="2025-06-01T09:45:27.773" v="3004" actId="20577"/>
          <ac:spMkLst>
            <pc:docMk/>
            <pc:sldMk cId="4062369864" sldId="275"/>
            <ac:spMk id="29" creationId="{3E1D34C0-FB1A-4847-053A-E1C0C06EDFA8}"/>
          </ac:spMkLst>
        </pc:spChg>
      </pc:sldChg>
      <pc:sldChg chg="addSp modSp add del mod">
        <pc:chgData name="Amparo Frigola Olaso" userId="812a2539-5beb-4dca-8bb3-c86c6cb40ae0" providerId="ADAL" clId="{B1FF808A-81A1-4BCE-BB43-4D1408C4F114}" dt="2025-06-01T09:44:52.659" v="2931" actId="47"/>
        <pc:sldMkLst>
          <pc:docMk/>
          <pc:sldMk cId="1391758468" sldId="276"/>
        </pc:sldMkLst>
        <pc:spChg chg="add mod">
          <ac:chgData name="Amparo Frigola Olaso" userId="812a2539-5beb-4dca-8bb3-c86c6cb40ae0" providerId="ADAL" clId="{B1FF808A-81A1-4BCE-BB43-4D1408C4F114}" dt="2025-06-01T09:24:51.789" v="2695"/>
          <ac:spMkLst>
            <pc:docMk/>
            <pc:sldMk cId="1391758468" sldId="276"/>
            <ac:spMk id="3" creationId="{BEB6112E-ABFE-9949-F42E-E78A19B088CF}"/>
          </ac:spMkLst>
        </pc:spChg>
        <pc:spChg chg="add mod">
          <ac:chgData name="Amparo Frigola Olaso" userId="812a2539-5beb-4dca-8bb3-c86c6cb40ae0" providerId="ADAL" clId="{B1FF808A-81A1-4BCE-BB43-4D1408C4F114}" dt="2025-06-01T09:24:51.789" v="2695"/>
          <ac:spMkLst>
            <pc:docMk/>
            <pc:sldMk cId="1391758468" sldId="276"/>
            <ac:spMk id="4" creationId="{03DCAC80-9ABD-2AC2-BF8B-23DF8C817348}"/>
          </ac:spMkLst>
        </pc:spChg>
        <pc:spChg chg="add mod">
          <ac:chgData name="Amparo Frigola Olaso" userId="812a2539-5beb-4dca-8bb3-c86c6cb40ae0" providerId="ADAL" clId="{B1FF808A-81A1-4BCE-BB43-4D1408C4F114}" dt="2025-06-01T09:24:51.789" v="2695"/>
          <ac:spMkLst>
            <pc:docMk/>
            <pc:sldMk cId="1391758468" sldId="276"/>
            <ac:spMk id="5" creationId="{808347A8-FE52-06F7-4938-A8A1A12A0216}"/>
          </ac:spMkLst>
        </pc:spChg>
        <pc:spChg chg="mod">
          <ac:chgData name="Amparo Frigola Olaso" userId="812a2539-5beb-4dca-8bb3-c86c6cb40ae0" providerId="ADAL" clId="{B1FF808A-81A1-4BCE-BB43-4D1408C4F114}" dt="2025-06-01T09:21:49.977" v="2343" actId="20577"/>
          <ac:spMkLst>
            <pc:docMk/>
            <pc:sldMk cId="1391758468" sldId="276"/>
            <ac:spMk id="29" creationId="{DAC5EA10-833D-AF3A-0632-32A58453366F}"/>
          </ac:spMkLst>
        </pc:spChg>
      </pc:sldChg>
      <pc:sldChg chg="addSp modSp add mod">
        <pc:chgData name="Amparo Frigola Olaso" userId="812a2539-5beb-4dca-8bb3-c86c6cb40ae0" providerId="ADAL" clId="{B1FF808A-81A1-4BCE-BB43-4D1408C4F114}" dt="2025-06-01T09:49:18.996" v="3533" actId="207"/>
        <pc:sldMkLst>
          <pc:docMk/>
          <pc:sldMk cId="1029613785" sldId="277"/>
        </pc:sldMkLst>
        <pc:spChg chg="add mod">
          <ac:chgData name="Amparo Frigola Olaso" userId="812a2539-5beb-4dca-8bb3-c86c6cb40ae0" providerId="ADAL" clId="{B1FF808A-81A1-4BCE-BB43-4D1408C4F114}" dt="2025-06-01T09:24:53.324" v="2696"/>
          <ac:spMkLst>
            <pc:docMk/>
            <pc:sldMk cId="1029613785" sldId="277"/>
            <ac:spMk id="3" creationId="{0C868128-1F24-31C1-8859-C4E794B5B55F}"/>
          </ac:spMkLst>
        </pc:spChg>
        <pc:spChg chg="add mod">
          <ac:chgData name="Amparo Frigola Olaso" userId="812a2539-5beb-4dca-8bb3-c86c6cb40ae0" providerId="ADAL" clId="{B1FF808A-81A1-4BCE-BB43-4D1408C4F114}" dt="2025-06-01T09:48:51.924" v="3427" actId="20577"/>
          <ac:spMkLst>
            <pc:docMk/>
            <pc:sldMk cId="1029613785" sldId="277"/>
            <ac:spMk id="4" creationId="{9EE293F7-54E2-3EC4-F457-94C3882281F6}"/>
          </ac:spMkLst>
        </pc:spChg>
        <pc:spChg chg="add mod">
          <ac:chgData name="Amparo Frigola Olaso" userId="812a2539-5beb-4dca-8bb3-c86c6cb40ae0" providerId="ADAL" clId="{B1FF808A-81A1-4BCE-BB43-4D1408C4F114}" dt="2025-06-01T09:49:16.077" v="3532" actId="20577"/>
          <ac:spMkLst>
            <pc:docMk/>
            <pc:sldMk cId="1029613785" sldId="277"/>
            <ac:spMk id="5" creationId="{610D6A52-E158-094A-74AB-79A5F0AC5BEA}"/>
          </ac:spMkLst>
        </pc:spChg>
        <pc:spChg chg="mod">
          <ac:chgData name="Amparo Frigola Olaso" userId="812a2539-5beb-4dca-8bb3-c86c6cb40ae0" providerId="ADAL" clId="{B1FF808A-81A1-4BCE-BB43-4D1408C4F114}" dt="2025-06-01T09:49:18.996" v="3533" actId="207"/>
          <ac:spMkLst>
            <pc:docMk/>
            <pc:sldMk cId="1029613785" sldId="277"/>
            <ac:spMk id="8" creationId="{0138DE03-3E1A-84F9-49B4-89A692E45995}"/>
          </ac:spMkLst>
        </pc:spChg>
        <pc:spChg chg="mod">
          <ac:chgData name="Amparo Frigola Olaso" userId="812a2539-5beb-4dca-8bb3-c86c6cb40ae0" providerId="ADAL" clId="{B1FF808A-81A1-4BCE-BB43-4D1408C4F114}" dt="2025-06-01T09:45:42.644" v="3042" actId="20577"/>
          <ac:spMkLst>
            <pc:docMk/>
            <pc:sldMk cId="1029613785" sldId="277"/>
            <ac:spMk id="29" creationId="{6F4ED457-137E-2B89-6CF4-D336DD0726AD}"/>
          </ac:spMkLst>
        </pc:spChg>
      </pc:sldChg>
      <pc:sldChg chg="addSp modSp add mod">
        <pc:chgData name="Amparo Frigola Olaso" userId="812a2539-5beb-4dca-8bb3-c86c6cb40ae0" providerId="ADAL" clId="{B1FF808A-81A1-4BCE-BB43-4D1408C4F114}" dt="2025-06-01T09:54:28.923" v="3912" actId="207"/>
        <pc:sldMkLst>
          <pc:docMk/>
          <pc:sldMk cId="2455068775" sldId="278"/>
        </pc:sldMkLst>
        <pc:spChg chg="add mod">
          <ac:chgData name="Amparo Frigola Olaso" userId="812a2539-5beb-4dca-8bb3-c86c6cb40ae0" providerId="ADAL" clId="{B1FF808A-81A1-4BCE-BB43-4D1408C4F114}" dt="2025-06-01T09:54:25.734" v="3911" actId="14100"/>
          <ac:spMkLst>
            <pc:docMk/>
            <pc:sldMk cId="2455068775" sldId="278"/>
            <ac:spMk id="3" creationId="{A2F4D85A-0094-228A-10EB-BD9022B0FC1B}"/>
          </ac:spMkLst>
        </pc:spChg>
        <pc:spChg chg="add mod">
          <ac:chgData name="Amparo Frigola Olaso" userId="812a2539-5beb-4dca-8bb3-c86c6cb40ae0" providerId="ADAL" clId="{B1FF808A-81A1-4BCE-BB43-4D1408C4F114}" dt="2025-06-01T09:53:33.289" v="3765" actId="20577"/>
          <ac:spMkLst>
            <pc:docMk/>
            <pc:sldMk cId="2455068775" sldId="278"/>
            <ac:spMk id="4" creationId="{9D69E89B-985B-3D3E-BEC5-5190A36059A9}"/>
          </ac:spMkLst>
        </pc:spChg>
        <pc:spChg chg="add mod">
          <ac:chgData name="Amparo Frigola Olaso" userId="812a2539-5beb-4dca-8bb3-c86c6cb40ae0" providerId="ADAL" clId="{B1FF808A-81A1-4BCE-BB43-4D1408C4F114}" dt="2025-06-01T09:54:20.324" v="3910" actId="20577"/>
          <ac:spMkLst>
            <pc:docMk/>
            <pc:sldMk cId="2455068775" sldId="278"/>
            <ac:spMk id="5" creationId="{E963BB02-3C4A-9864-750E-CEFC4A5CC1CB}"/>
          </ac:spMkLst>
        </pc:spChg>
        <pc:spChg chg="mod">
          <ac:chgData name="Amparo Frigola Olaso" userId="812a2539-5beb-4dca-8bb3-c86c6cb40ae0" providerId="ADAL" clId="{B1FF808A-81A1-4BCE-BB43-4D1408C4F114}" dt="2025-06-01T09:54:28.923" v="3912" actId="207"/>
          <ac:spMkLst>
            <pc:docMk/>
            <pc:sldMk cId="2455068775" sldId="278"/>
            <ac:spMk id="8" creationId="{FAA4DFD2-F0F0-75A7-DD3D-4B77DE111E6C}"/>
          </ac:spMkLst>
        </pc:spChg>
        <pc:spChg chg="mod">
          <ac:chgData name="Amparo Frigola Olaso" userId="812a2539-5beb-4dca-8bb3-c86c6cb40ae0" providerId="ADAL" clId="{B1FF808A-81A1-4BCE-BB43-4D1408C4F114}" dt="2025-06-01T09:45:52.524" v="3068" actId="6549"/>
          <ac:spMkLst>
            <pc:docMk/>
            <pc:sldMk cId="2455068775" sldId="278"/>
            <ac:spMk id="29" creationId="{E12B862D-6061-F2CE-37A0-42E9A2E9EE7B}"/>
          </ac:spMkLst>
        </pc:spChg>
      </pc:sldChg>
      <pc:sldChg chg="addSp delSp modSp add mod ord">
        <pc:chgData name="Amparo Frigola Olaso" userId="812a2539-5beb-4dca-8bb3-c86c6cb40ae0" providerId="ADAL" clId="{B1FF808A-81A1-4BCE-BB43-4D1408C4F114}" dt="2025-06-01T10:11:39.954" v="4719" actId="20577"/>
        <pc:sldMkLst>
          <pc:docMk/>
          <pc:sldMk cId="2320775107" sldId="279"/>
        </pc:sldMkLst>
        <pc:spChg chg="mod">
          <ac:chgData name="Amparo Frigola Olaso" userId="812a2539-5beb-4dca-8bb3-c86c6cb40ae0" providerId="ADAL" clId="{B1FF808A-81A1-4BCE-BB43-4D1408C4F114}" dt="2025-06-01T09:55:43.522" v="3931" actId="1076"/>
          <ac:spMkLst>
            <pc:docMk/>
            <pc:sldMk cId="2320775107" sldId="279"/>
            <ac:spMk id="2" creationId="{B06CBF26-5743-808F-C6AE-3299048A0D91}"/>
          </ac:spMkLst>
        </pc:spChg>
        <pc:spChg chg="add mod">
          <ac:chgData name="Amparo Frigola Olaso" userId="812a2539-5beb-4dca-8bb3-c86c6cb40ae0" providerId="ADAL" clId="{B1FF808A-81A1-4BCE-BB43-4D1408C4F114}" dt="2025-06-01T09:55:05.325" v="3919"/>
          <ac:spMkLst>
            <pc:docMk/>
            <pc:sldMk cId="2320775107" sldId="279"/>
            <ac:spMk id="3" creationId="{9A3A0E07-FCF4-E7CE-5748-7DD442F58092}"/>
          </ac:spMkLst>
        </pc:spChg>
        <pc:spChg chg="add mod">
          <ac:chgData name="Amparo Frigola Olaso" userId="812a2539-5beb-4dca-8bb3-c86c6cb40ae0" providerId="ADAL" clId="{B1FF808A-81A1-4BCE-BB43-4D1408C4F114}" dt="2025-06-01T09:55:49.503" v="3932" actId="1076"/>
          <ac:spMkLst>
            <pc:docMk/>
            <pc:sldMk cId="2320775107" sldId="279"/>
            <ac:spMk id="4" creationId="{B8E421B1-ACDE-C376-A726-0E4BA0D841EA}"/>
          </ac:spMkLst>
        </pc:spChg>
        <pc:spChg chg="mod">
          <ac:chgData name="Amparo Frigola Olaso" userId="812a2539-5beb-4dca-8bb3-c86c6cb40ae0" providerId="ADAL" clId="{B1FF808A-81A1-4BCE-BB43-4D1408C4F114}" dt="2025-06-01T10:09:40.861" v="4487" actId="207"/>
          <ac:spMkLst>
            <pc:docMk/>
            <pc:sldMk cId="2320775107" sldId="279"/>
            <ac:spMk id="8" creationId="{7C7828E4-3F20-95AF-AE02-8081707DBD0E}"/>
          </ac:spMkLst>
        </pc:spChg>
        <pc:spChg chg="del">
          <ac:chgData name="Amparo Frigola Olaso" userId="812a2539-5beb-4dca-8bb3-c86c6cb40ae0" providerId="ADAL" clId="{B1FF808A-81A1-4BCE-BB43-4D1408C4F114}" dt="2025-06-01T09:55:05.010" v="3918" actId="478"/>
          <ac:spMkLst>
            <pc:docMk/>
            <pc:sldMk cId="2320775107" sldId="279"/>
            <ac:spMk id="25" creationId="{F1C8243A-F067-3A2B-E76C-140D2C340A78}"/>
          </ac:spMkLst>
        </pc:spChg>
        <pc:spChg chg="mod">
          <ac:chgData name="Amparo Frigola Olaso" userId="812a2539-5beb-4dca-8bb3-c86c6cb40ae0" providerId="ADAL" clId="{B1FF808A-81A1-4BCE-BB43-4D1408C4F114}" dt="2025-06-01T10:00:16.708" v="4164" actId="20577"/>
          <ac:spMkLst>
            <pc:docMk/>
            <pc:sldMk cId="2320775107" sldId="279"/>
            <ac:spMk id="29" creationId="{0E9B43AC-2934-A705-3A8D-6DB72C78674F}"/>
          </ac:spMkLst>
        </pc:spChg>
        <pc:spChg chg="mod">
          <ac:chgData name="Amparo Frigola Olaso" userId="812a2539-5beb-4dca-8bb3-c86c6cb40ae0" providerId="ADAL" clId="{B1FF808A-81A1-4BCE-BB43-4D1408C4F114}" dt="2025-06-01T10:09:35.516" v="4486" actId="14100"/>
          <ac:spMkLst>
            <pc:docMk/>
            <pc:sldMk cId="2320775107" sldId="279"/>
            <ac:spMk id="31" creationId="{318FB75C-96B4-77C3-8020-6E17E66FBA6B}"/>
          </ac:spMkLst>
        </pc:spChg>
        <pc:spChg chg="mod">
          <ac:chgData name="Amparo Frigola Olaso" userId="812a2539-5beb-4dca-8bb3-c86c6cb40ae0" providerId="ADAL" clId="{B1FF808A-81A1-4BCE-BB43-4D1408C4F114}" dt="2025-06-01T10:08:01.435" v="4307" actId="20577"/>
          <ac:spMkLst>
            <pc:docMk/>
            <pc:sldMk cId="2320775107" sldId="279"/>
            <ac:spMk id="32" creationId="{AF827B39-6AF9-F6CC-7BEF-8A698842220A}"/>
          </ac:spMkLst>
        </pc:spChg>
        <pc:spChg chg="mod">
          <ac:chgData name="Amparo Frigola Olaso" userId="812a2539-5beb-4dca-8bb3-c86c6cb40ae0" providerId="ADAL" clId="{B1FF808A-81A1-4BCE-BB43-4D1408C4F114}" dt="2025-06-01T10:11:39.954" v="4719" actId="20577"/>
          <ac:spMkLst>
            <pc:docMk/>
            <pc:sldMk cId="2320775107" sldId="279"/>
            <ac:spMk id="33" creationId="{A9D3CA96-F69C-961F-66E9-70D42F9D51C5}"/>
          </ac:spMkLst>
        </pc:spChg>
      </pc:sldChg>
      <pc:sldChg chg="addSp delSp modSp add mod ord">
        <pc:chgData name="Amparo Frigola Olaso" userId="812a2539-5beb-4dca-8bb3-c86c6cb40ae0" providerId="ADAL" clId="{B1FF808A-81A1-4BCE-BB43-4D1408C4F114}" dt="2025-06-01T10:19:56.435" v="5581" actId="1076"/>
        <pc:sldMkLst>
          <pc:docMk/>
          <pc:sldMk cId="1982759496" sldId="280"/>
        </pc:sldMkLst>
        <pc:spChg chg="mod">
          <ac:chgData name="Amparo Frigola Olaso" userId="812a2539-5beb-4dca-8bb3-c86c6cb40ae0" providerId="ADAL" clId="{B1FF808A-81A1-4BCE-BB43-4D1408C4F114}" dt="2025-06-01T10:19:56.435" v="5581" actId="1076"/>
          <ac:spMkLst>
            <pc:docMk/>
            <pc:sldMk cId="1982759496" sldId="280"/>
            <ac:spMk id="8" creationId="{FBE35F3E-4CB7-7D21-5EB2-12BAE80E0F0D}"/>
          </ac:spMkLst>
        </pc:spChg>
        <pc:picChg chg="add mod">
          <ac:chgData name="Amparo Frigola Olaso" userId="812a2539-5beb-4dca-8bb3-c86c6cb40ae0" providerId="ADAL" clId="{B1FF808A-81A1-4BCE-BB43-4D1408C4F114}" dt="2025-06-01T09:56:39.533" v="3950" actId="1076"/>
          <ac:picMkLst>
            <pc:docMk/>
            <pc:sldMk cId="1982759496" sldId="280"/>
            <ac:picMk id="3" creationId="{E40D3B57-EF52-D647-3573-A6C4D83682B2}"/>
          </ac:picMkLst>
        </pc:picChg>
        <pc:picChg chg="add mod">
          <ac:chgData name="Amparo Frigola Olaso" userId="812a2539-5beb-4dca-8bb3-c86c6cb40ae0" providerId="ADAL" clId="{B1FF808A-81A1-4BCE-BB43-4D1408C4F114}" dt="2025-06-01T09:56:39.533" v="3950" actId="1076"/>
          <ac:picMkLst>
            <pc:docMk/>
            <pc:sldMk cId="1982759496" sldId="280"/>
            <ac:picMk id="4" creationId="{45F1B6A4-FDD3-78B6-F09A-482A2FBE681C}"/>
          </ac:picMkLst>
        </pc:picChg>
        <pc:picChg chg="del">
          <ac:chgData name="Amparo Frigola Olaso" userId="812a2539-5beb-4dca-8bb3-c86c6cb40ae0" providerId="ADAL" clId="{B1FF808A-81A1-4BCE-BB43-4D1408C4F114}" dt="2025-06-01T09:56:10.344" v="3939" actId="478"/>
          <ac:picMkLst>
            <pc:docMk/>
            <pc:sldMk cId="1982759496" sldId="280"/>
            <ac:picMk id="30" creationId="{6ECDC3ED-7667-5D28-10B9-C183D7617E7B}"/>
          </ac:picMkLst>
        </pc:picChg>
      </pc:sldChg>
      <pc:sldChg chg="modSp add mod">
        <pc:chgData name="Amparo Frigola Olaso" userId="812a2539-5beb-4dca-8bb3-c86c6cb40ae0" providerId="ADAL" clId="{B1FF808A-81A1-4BCE-BB43-4D1408C4F114}" dt="2025-06-01T10:11:45.655" v="4720" actId="207"/>
        <pc:sldMkLst>
          <pc:docMk/>
          <pc:sldMk cId="3703495173" sldId="281"/>
        </pc:sldMkLst>
        <pc:spChg chg="mod">
          <ac:chgData name="Amparo Frigola Olaso" userId="812a2539-5beb-4dca-8bb3-c86c6cb40ae0" providerId="ADAL" clId="{B1FF808A-81A1-4BCE-BB43-4D1408C4F114}" dt="2025-06-01T10:11:45.655" v="4720" actId="207"/>
          <ac:spMkLst>
            <pc:docMk/>
            <pc:sldMk cId="3703495173" sldId="281"/>
            <ac:spMk id="8" creationId="{327F2B50-2108-EC7B-A060-90DEA0C3355A}"/>
          </ac:spMkLst>
        </pc:spChg>
        <pc:spChg chg="mod">
          <ac:chgData name="Amparo Frigola Olaso" userId="812a2539-5beb-4dca-8bb3-c86c6cb40ae0" providerId="ADAL" clId="{B1FF808A-81A1-4BCE-BB43-4D1408C4F114}" dt="2025-06-01T10:00:34.414" v="4169" actId="207"/>
          <ac:spMkLst>
            <pc:docMk/>
            <pc:sldMk cId="3703495173" sldId="281"/>
            <ac:spMk id="29" creationId="{15513902-A016-54A5-8AE5-DEC4A6112A5C}"/>
          </ac:spMkLst>
        </pc:spChg>
        <pc:spChg chg="mod">
          <ac:chgData name="Amparo Frigola Olaso" userId="812a2539-5beb-4dca-8bb3-c86c6cb40ae0" providerId="ADAL" clId="{B1FF808A-81A1-4BCE-BB43-4D1408C4F114}" dt="2025-06-01T10:10:23.073" v="4581" actId="14100"/>
          <ac:spMkLst>
            <pc:docMk/>
            <pc:sldMk cId="3703495173" sldId="281"/>
            <ac:spMk id="31" creationId="{C707DB76-9536-0253-485F-5F6152603C05}"/>
          </ac:spMkLst>
        </pc:spChg>
        <pc:spChg chg="mod">
          <ac:chgData name="Amparo Frigola Olaso" userId="812a2539-5beb-4dca-8bb3-c86c6cb40ae0" providerId="ADAL" clId="{B1FF808A-81A1-4BCE-BB43-4D1408C4F114}" dt="2025-06-01T10:11:09.011" v="4625" actId="20577"/>
          <ac:spMkLst>
            <pc:docMk/>
            <pc:sldMk cId="3703495173" sldId="281"/>
            <ac:spMk id="32" creationId="{28104B0C-6BF5-0EE8-0812-91A5DFE12259}"/>
          </ac:spMkLst>
        </pc:spChg>
        <pc:spChg chg="mod">
          <ac:chgData name="Amparo Frigola Olaso" userId="812a2539-5beb-4dca-8bb3-c86c6cb40ae0" providerId="ADAL" clId="{B1FF808A-81A1-4BCE-BB43-4D1408C4F114}" dt="2025-06-01T10:10:18.241" v="4580"/>
          <ac:spMkLst>
            <pc:docMk/>
            <pc:sldMk cId="3703495173" sldId="281"/>
            <ac:spMk id="33" creationId="{2FE2FC82-455D-1579-9A51-3C71DFCE9242}"/>
          </ac:spMkLst>
        </pc:spChg>
      </pc:sldChg>
      <pc:sldChg chg="modSp add mod">
        <pc:chgData name="Amparo Frigola Olaso" userId="812a2539-5beb-4dca-8bb3-c86c6cb40ae0" providerId="ADAL" clId="{B1FF808A-81A1-4BCE-BB43-4D1408C4F114}" dt="2025-06-01T10:13:32.381" v="4992" actId="207"/>
        <pc:sldMkLst>
          <pc:docMk/>
          <pc:sldMk cId="1837509405" sldId="282"/>
        </pc:sldMkLst>
        <pc:spChg chg="mod">
          <ac:chgData name="Amparo Frigola Olaso" userId="812a2539-5beb-4dca-8bb3-c86c6cb40ae0" providerId="ADAL" clId="{B1FF808A-81A1-4BCE-BB43-4D1408C4F114}" dt="2025-06-01T10:13:32.381" v="4992" actId="207"/>
          <ac:spMkLst>
            <pc:docMk/>
            <pc:sldMk cId="1837509405" sldId="282"/>
            <ac:spMk id="8" creationId="{B80BE4BA-87EA-F3E1-0135-85C99B8F90A6}"/>
          </ac:spMkLst>
        </pc:spChg>
        <pc:spChg chg="mod">
          <ac:chgData name="Amparo Frigola Olaso" userId="812a2539-5beb-4dca-8bb3-c86c6cb40ae0" providerId="ADAL" clId="{B1FF808A-81A1-4BCE-BB43-4D1408C4F114}" dt="2025-06-01T10:00:42.532" v="4171" actId="207"/>
          <ac:spMkLst>
            <pc:docMk/>
            <pc:sldMk cId="1837509405" sldId="282"/>
            <ac:spMk id="29" creationId="{2C57693C-AA0B-4283-2A04-447952EE4156}"/>
          </ac:spMkLst>
        </pc:spChg>
        <pc:spChg chg="mod">
          <ac:chgData name="Amparo Frigola Olaso" userId="812a2539-5beb-4dca-8bb3-c86c6cb40ae0" providerId="ADAL" clId="{B1FF808A-81A1-4BCE-BB43-4D1408C4F114}" dt="2025-06-01T10:13:29.800" v="4991" actId="14100"/>
          <ac:spMkLst>
            <pc:docMk/>
            <pc:sldMk cId="1837509405" sldId="282"/>
            <ac:spMk id="31" creationId="{FC552022-82D9-ED65-7391-95CE897CCD1D}"/>
          </ac:spMkLst>
        </pc:spChg>
        <pc:spChg chg="mod">
          <ac:chgData name="Amparo Frigola Olaso" userId="812a2539-5beb-4dca-8bb3-c86c6cb40ae0" providerId="ADAL" clId="{B1FF808A-81A1-4BCE-BB43-4D1408C4F114}" dt="2025-06-01T10:12:52.555" v="4849" actId="6549"/>
          <ac:spMkLst>
            <pc:docMk/>
            <pc:sldMk cId="1837509405" sldId="282"/>
            <ac:spMk id="32" creationId="{68B86FE0-3A49-26AD-69E6-352CF700CAC1}"/>
          </ac:spMkLst>
        </pc:spChg>
        <pc:spChg chg="mod">
          <ac:chgData name="Amparo Frigola Olaso" userId="812a2539-5beb-4dca-8bb3-c86c6cb40ae0" providerId="ADAL" clId="{B1FF808A-81A1-4BCE-BB43-4D1408C4F114}" dt="2025-06-01T10:13:24.852" v="4990" actId="5793"/>
          <ac:spMkLst>
            <pc:docMk/>
            <pc:sldMk cId="1837509405" sldId="282"/>
            <ac:spMk id="33" creationId="{CAAD778F-6DEA-38C5-4FAA-6655739F6EDF}"/>
          </ac:spMkLst>
        </pc:spChg>
      </pc:sldChg>
      <pc:sldChg chg="modSp add mod">
        <pc:chgData name="Amparo Frigola Olaso" userId="812a2539-5beb-4dca-8bb3-c86c6cb40ae0" providerId="ADAL" clId="{B1FF808A-81A1-4BCE-BB43-4D1408C4F114}" dt="2025-06-01T10:16:05.523" v="5355" actId="20577"/>
        <pc:sldMkLst>
          <pc:docMk/>
          <pc:sldMk cId="1286076405" sldId="283"/>
        </pc:sldMkLst>
        <pc:spChg chg="mod">
          <ac:chgData name="Amparo Frigola Olaso" userId="812a2539-5beb-4dca-8bb3-c86c6cb40ae0" providerId="ADAL" clId="{B1FF808A-81A1-4BCE-BB43-4D1408C4F114}" dt="2025-06-01T10:14:33.644" v="5165" actId="207"/>
          <ac:spMkLst>
            <pc:docMk/>
            <pc:sldMk cId="1286076405" sldId="283"/>
            <ac:spMk id="8" creationId="{07B89297-89DA-6BFE-FD39-DE381BEE994A}"/>
          </ac:spMkLst>
        </pc:spChg>
        <pc:spChg chg="mod">
          <ac:chgData name="Amparo Frigola Olaso" userId="812a2539-5beb-4dca-8bb3-c86c6cb40ae0" providerId="ADAL" clId="{B1FF808A-81A1-4BCE-BB43-4D1408C4F114}" dt="2025-06-01T10:00:50.915" v="4173" actId="207"/>
          <ac:spMkLst>
            <pc:docMk/>
            <pc:sldMk cId="1286076405" sldId="283"/>
            <ac:spMk id="29" creationId="{59A5D583-712A-AEEF-FDA0-42F219AB55D6}"/>
          </ac:spMkLst>
        </pc:spChg>
        <pc:spChg chg="mod">
          <ac:chgData name="Amparo Frigola Olaso" userId="812a2539-5beb-4dca-8bb3-c86c6cb40ae0" providerId="ADAL" clId="{B1FF808A-81A1-4BCE-BB43-4D1408C4F114}" dt="2025-06-01T10:16:05.523" v="5355" actId="20577"/>
          <ac:spMkLst>
            <pc:docMk/>
            <pc:sldMk cId="1286076405" sldId="283"/>
            <ac:spMk id="32" creationId="{FDE3F8E6-737C-06E0-745E-44CDA7A0E803}"/>
          </ac:spMkLst>
        </pc:spChg>
        <pc:spChg chg="mod">
          <ac:chgData name="Amparo Frigola Olaso" userId="812a2539-5beb-4dca-8bb3-c86c6cb40ae0" providerId="ADAL" clId="{B1FF808A-81A1-4BCE-BB43-4D1408C4F114}" dt="2025-06-01T10:14:30.451" v="5164" actId="20577"/>
          <ac:spMkLst>
            <pc:docMk/>
            <pc:sldMk cId="1286076405" sldId="283"/>
            <ac:spMk id="33" creationId="{4A7C2AD3-7F0A-708D-47BB-D7E2F8E1386C}"/>
          </ac:spMkLst>
        </pc:spChg>
      </pc:sldChg>
      <pc:sldChg chg="delSp modSp add mod">
        <pc:chgData name="Amparo Frigola Olaso" userId="812a2539-5beb-4dca-8bb3-c86c6cb40ae0" providerId="ADAL" clId="{B1FF808A-81A1-4BCE-BB43-4D1408C4F114}" dt="2025-06-01T10:20:27.100" v="5649" actId="207"/>
        <pc:sldMkLst>
          <pc:docMk/>
          <pc:sldMk cId="1768970525" sldId="284"/>
        </pc:sldMkLst>
        <pc:spChg chg="mod">
          <ac:chgData name="Amparo Frigola Olaso" userId="812a2539-5beb-4dca-8bb3-c86c6cb40ae0" providerId="ADAL" clId="{B1FF808A-81A1-4BCE-BB43-4D1408C4F114}" dt="2025-06-01T10:20:27.100" v="5649" actId="207"/>
          <ac:spMkLst>
            <pc:docMk/>
            <pc:sldMk cId="1768970525" sldId="284"/>
            <ac:spMk id="8" creationId="{E606612E-A686-7E18-E263-53EE2F249E30}"/>
          </ac:spMkLst>
        </pc:spChg>
        <pc:picChg chg="del">
          <ac:chgData name="Amparo Frigola Olaso" userId="812a2539-5beb-4dca-8bb3-c86c6cb40ae0" providerId="ADAL" clId="{B1FF808A-81A1-4BCE-BB43-4D1408C4F114}" dt="2025-06-01T10:16:49.578" v="5372" actId="478"/>
          <ac:picMkLst>
            <pc:docMk/>
            <pc:sldMk cId="1768970525" sldId="284"/>
            <ac:picMk id="3" creationId="{56307D82-02F2-7AF8-A08E-590B13638983}"/>
          </ac:picMkLst>
        </pc:picChg>
        <pc:picChg chg="mod">
          <ac:chgData name="Amparo Frigola Olaso" userId="812a2539-5beb-4dca-8bb3-c86c6cb40ae0" providerId="ADAL" clId="{B1FF808A-81A1-4BCE-BB43-4D1408C4F114}" dt="2025-06-01T10:20:22.404" v="5648" actId="1076"/>
          <ac:picMkLst>
            <pc:docMk/>
            <pc:sldMk cId="1768970525" sldId="284"/>
            <ac:picMk id="4" creationId="{9886D64C-57DE-0B7C-F08C-620C0B9510D0}"/>
          </ac:picMkLst>
        </pc:picChg>
      </pc:sldChg>
      <pc:sldChg chg="modSp add mod">
        <pc:chgData name="Amparo Frigola Olaso" userId="812a2539-5beb-4dca-8bb3-c86c6cb40ae0" providerId="ADAL" clId="{B1FF808A-81A1-4BCE-BB43-4D1408C4F114}" dt="2025-06-01T10:24:08.274" v="5879" actId="207"/>
        <pc:sldMkLst>
          <pc:docMk/>
          <pc:sldMk cId="3231225970" sldId="285"/>
        </pc:sldMkLst>
        <pc:spChg chg="mod">
          <ac:chgData name="Amparo Frigola Olaso" userId="812a2539-5beb-4dca-8bb3-c86c6cb40ae0" providerId="ADAL" clId="{B1FF808A-81A1-4BCE-BB43-4D1408C4F114}" dt="2025-06-01T10:24:08.274" v="5879" actId="207"/>
          <ac:spMkLst>
            <pc:docMk/>
            <pc:sldMk cId="3231225970" sldId="285"/>
            <ac:spMk id="8" creationId="{EDC928D1-2F64-62CD-0D7C-8642FE343BA9}"/>
          </ac:spMkLst>
        </pc:spChg>
        <pc:spChg chg="mod">
          <ac:chgData name="Amparo Frigola Olaso" userId="812a2539-5beb-4dca-8bb3-c86c6cb40ae0" providerId="ADAL" clId="{B1FF808A-81A1-4BCE-BB43-4D1408C4F114}" dt="2025-06-01T10:18:56.505" v="5505" actId="20577"/>
          <ac:spMkLst>
            <pc:docMk/>
            <pc:sldMk cId="3231225970" sldId="285"/>
            <ac:spMk id="29" creationId="{8067FB12-21E1-C68E-320A-B76EF792F43B}"/>
          </ac:spMkLst>
        </pc:spChg>
        <pc:spChg chg="mod">
          <ac:chgData name="Amparo Frigola Olaso" userId="812a2539-5beb-4dca-8bb3-c86c6cb40ae0" providerId="ADAL" clId="{B1FF808A-81A1-4BCE-BB43-4D1408C4F114}" dt="2025-06-01T10:20:44.110" v="5650" actId="14100"/>
          <ac:spMkLst>
            <pc:docMk/>
            <pc:sldMk cId="3231225970" sldId="285"/>
            <ac:spMk id="31" creationId="{706D8355-624B-811F-20AC-72E2787095E1}"/>
          </ac:spMkLst>
        </pc:spChg>
        <pc:spChg chg="mod">
          <ac:chgData name="Amparo Frigola Olaso" userId="812a2539-5beb-4dca-8bb3-c86c6cb40ae0" providerId="ADAL" clId="{B1FF808A-81A1-4BCE-BB43-4D1408C4F114}" dt="2025-06-01T10:22:19.817" v="5791" actId="20577"/>
          <ac:spMkLst>
            <pc:docMk/>
            <pc:sldMk cId="3231225970" sldId="285"/>
            <ac:spMk id="32" creationId="{030BC9FE-685F-E51D-5BF2-50A96AEF2E68}"/>
          </ac:spMkLst>
        </pc:spChg>
        <pc:spChg chg="mod">
          <ac:chgData name="Amparo Frigola Olaso" userId="812a2539-5beb-4dca-8bb3-c86c6cb40ae0" providerId="ADAL" clId="{B1FF808A-81A1-4BCE-BB43-4D1408C4F114}" dt="2025-06-01T10:23:17.968" v="5865" actId="20577"/>
          <ac:spMkLst>
            <pc:docMk/>
            <pc:sldMk cId="3231225970" sldId="285"/>
            <ac:spMk id="33" creationId="{3E53A8A5-F74F-22E6-B144-F74C4AD450C0}"/>
          </ac:spMkLst>
        </pc:spChg>
      </pc:sldChg>
      <pc:sldChg chg="modSp add mod">
        <pc:chgData name="Amparo Frigola Olaso" userId="812a2539-5beb-4dca-8bb3-c86c6cb40ae0" providerId="ADAL" clId="{B1FF808A-81A1-4BCE-BB43-4D1408C4F114}" dt="2025-06-01T10:27:33.959" v="6178" actId="207"/>
        <pc:sldMkLst>
          <pc:docMk/>
          <pc:sldMk cId="2250718398" sldId="286"/>
        </pc:sldMkLst>
        <pc:spChg chg="mod">
          <ac:chgData name="Amparo Frigola Olaso" userId="812a2539-5beb-4dca-8bb3-c86c6cb40ae0" providerId="ADAL" clId="{B1FF808A-81A1-4BCE-BB43-4D1408C4F114}" dt="2025-06-01T10:27:33.959" v="6178" actId="207"/>
          <ac:spMkLst>
            <pc:docMk/>
            <pc:sldMk cId="2250718398" sldId="286"/>
            <ac:spMk id="8" creationId="{3DFB10E8-BA68-B219-5096-E8763FF2891F}"/>
          </ac:spMkLst>
        </pc:spChg>
        <pc:spChg chg="mod">
          <ac:chgData name="Amparo Frigola Olaso" userId="812a2539-5beb-4dca-8bb3-c86c6cb40ae0" providerId="ADAL" clId="{B1FF808A-81A1-4BCE-BB43-4D1408C4F114}" dt="2025-06-01T10:23:33.807" v="5871" actId="207"/>
          <ac:spMkLst>
            <pc:docMk/>
            <pc:sldMk cId="2250718398" sldId="286"/>
            <ac:spMk id="29" creationId="{08FD5EB9-1E47-33FD-87EA-8CB6D7F59D1D}"/>
          </ac:spMkLst>
        </pc:spChg>
        <pc:spChg chg="mod">
          <ac:chgData name="Amparo Frigola Olaso" userId="812a2539-5beb-4dca-8bb3-c86c6cb40ae0" providerId="ADAL" clId="{B1FF808A-81A1-4BCE-BB43-4D1408C4F114}" dt="2025-06-01T10:26:11.103" v="6065" actId="20577"/>
          <ac:spMkLst>
            <pc:docMk/>
            <pc:sldMk cId="2250718398" sldId="286"/>
            <ac:spMk id="32" creationId="{4D2729D5-8FBC-C5B8-55BF-D1699083165F}"/>
          </ac:spMkLst>
        </pc:spChg>
        <pc:spChg chg="mod">
          <ac:chgData name="Amparo Frigola Olaso" userId="812a2539-5beb-4dca-8bb3-c86c6cb40ae0" providerId="ADAL" clId="{B1FF808A-81A1-4BCE-BB43-4D1408C4F114}" dt="2025-06-01T10:27:29.841" v="6177" actId="20577"/>
          <ac:spMkLst>
            <pc:docMk/>
            <pc:sldMk cId="2250718398" sldId="286"/>
            <ac:spMk id="33" creationId="{0768CE46-277E-6F44-C182-CF80AB7BC348}"/>
          </ac:spMkLst>
        </pc:spChg>
      </pc:sldChg>
      <pc:sldChg chg="modSp add del mod">
        <pc:chgData name="Amparo Frigola Olaso" userId="812a2539-5beb-4dca-8bb3-c86c6cb40ae0" providerId="ADAL" clId="{B1FF808A-81A1-4BCE-BB43-4D1408C4F114}" dt="2025-06-01T10:17:53.870" v="5379" actId="47"/>
        <pc:sldMkLst>
          <pc:docMk/>
          <pc:sldMk cId="2320829254" sldId="286"/>
        </pc:sldMkLst>
        <pc:spChg chg="mod">
          <ac:chgData name="Amparo Frigola Olaso" userId="812a2539-5beb-4dca-8bb3-c86c6cb40ae0" providerId="ADAL" clId="{B1FF808A-81A1-4BCE-BB43-4D1408C4F114}" dt="2025-06-01T10:16:32.216" v="5365" actId="207"/>
          <ac:spMkLst>
            <pc:docMk/>
            <pc:sldMk cId="2320829254" sldId="286"/>
            <ac:spMk id="8" creationId="{7AC4511A-17B1-CBAC-DAE1-E7FEBD9D5763}"/>
          </ac:spMkLst>
        </pc:spChg>
      </pc:sldChg>
      <pc:sldChg chg="modSp add del mod">
        <pc:chgData name="Amparo Frigola Olaso" userId="812a2539-5beb-4dca-8bb3-c86c6cb40ae0" providerId="ADAL" clId="{B1FF808A-81A1-4BCE-BB43-4D1408C4F114}" dt="2025-06-01T10:17:54.408" v="5380" actId="47"/>
        <pc:sldMkLst>
          <pc:docMk/>
          <pc:sldMk cId="1465162032" sldId="287"/>
        </pc:sldMkLst>
        <pc:spChg chg="mod">
          <ac:chgData name="Amparo Frigola Olaso" userId="812a2539-5beb-4dca-8bb3-c86c6cb40ae0" providerId="ADAL" clId="{B1FF808A-81A1-4BCE-BB43-4D1408C4F114}" dt="2025-06-01T10:16:37.884" v="5368" actId="207"/>
          <ac:spMkLst>
            <pc:docMk/>
            <pc:sldMk cId="1465162032" sldId="287"/>
            <ac:spMk id="8" creationId="{723CA83E-FD7F-35E1-C57F-6DE278AD71D8}"/>
          </ac:spMkLst>
        </pc:spChg>
      </pc:sldChg>
      <pc:sldChg chg="modSp add mod">
        <pc:chgData name="Amparo Frigola Olaso" userId="812a2539-5beb-4dca-8bb3-c86c6cb40ae0" providerId="ADAL" clId="{B1FF808A-81A1-4BCE-BB43-4D1408C4F114}" dt="2025-06-01T10:32:43.111" v="6420" actId="20577"/>
        <pc:sldMkLst>
          <pc:docMk/>
          <pc:sldMk cId="3464097087" sldId="287"/>
        </pc:sldMkLst>
        <pc:spChg chg="mod">
          <ac:chgData name="Amparo Frigola Olaso" userId="812a2539-5beb-4dca-8bb3-c86c6cb40ae0" providerId="ADAL" clId="{B1FF808A-81A1-4BCE-BB43-4D1408C4F114}" dt="2025-06-01T10:31:36.187" v="6313" actId="207"/>
          <ac:spMkLst>
            <pc:docMk/>
            <pc:sldMk cId="3464097087" sldId="287"/>
            <ac:spMk id="8" creationId="{D66CA721-307C-2329-6BBD-106C92402D25}"/>
          </ac:spMkLst>
        </pc:spChg>
        <pc:spChg chg="mod">
          <ac:chgData name="Amparo Frigola Olaso" userId="812a2539-5beb-4dca-8bb3-c86c6cb40ae0" providerId="ADAL" clId="{B1FF808A-81A1-4BCE-BB43-4D1408C4F114}" dt="2025-06-01T10:23:43.509" v="5874" actId="207"/>
          <ac:spMkLst>
            <pc:docMk/>
            <pc:sldMk cId="3464097087" sldId="287"/>
            <ac:spMk id="29" creationId="{6FC97876-EFA1-A4E7-891F-AF849C089F45}"/>
          </ac:spMkLst>
        </pc:spChg>
        <pc:spChg chg="mod">
          <ac:chgData name="Amparo Frigola Olaso" userId="812a2539-5beb-4dca-8bb3-c86c6cb40ae0" providerId="ADAL" clId="{B1FF808A-81A1-4BCE-BB43-4D1408C4F114}" dt="2025-06-01T10:31:31.638" v="6312" actId="20577"/>
          <ac:spMkLst>
            <pc:docMk/>
            <pc:sldMk cId="3464097087" sldId="287"/>
            <ac:spMk id="32" creationId="{4D36FBA4-B37C-4FC6-4823-CC3A831E5D9B}"/>
          </ac:spMkLst>
        </pc:spChg>
        <pc:spChg chg="mod">
          <ac:chgData name="Amparo Frigola Olaso" userId="812a2539-5beb-4dca-8bb3-c86c6cb40ae0" providerId="ADAL" clId="{B1FF808A-81A1-4BCE-BB43-4D1408C4F114}" dt="2025-06-01T10:32:43.111" v="6420" actId="20577"/>
          <ac:spMkLst>
            <pc:docMk/>
            <pc:sldMk cId="3464097087" sldId="287"/>
            <ac:spMk id="33" creationId="{83AB810C-4E59-0279-7800-DFAFF3F74588}"/>
          </ac:spMkLst>
        </pc:spChg>
      </pc:sldChg>
      <pc:sldChg chg="modSp add del mod">
        <pc:chgData name="Amparo Frigola Olaso" userId="812a2539-5beb-4dca-8bb3-c86c6cb40ae0" providerId="ADAL" clId="{B1FF808A-81A1-4BCE-BB43-4D1408C4F114}" dt="2025-06-01T10:17:54.895" v="5381" actId="47"/>
        <pc:sldMkLst>
          <pc:docMk/>
          <pc:sldMk cId="1693023095" sldId="288"/>
        </pc:sldMkLst>
        <pc:spChg chg="mod">
          <ac:chgData name="Amparo Frigola Olaso" userId="812a2539-5beb-4dca-8bb3-c86c6cb40ae0" providerId="ADAL" clId="{B1FF808A-81A1-4BCE-BB43-4D1408C4F114}" dt="2025-06-01T10:16:44.430" v="5371" actId="207"/>
          <ac:spMkLst>
            <pc:docMk/>
            <pc:sldMk cId="1693023095" sldId="288"/>
            <ac:spMk id="8" creationId="{E07A5C12-7993-C5C9-E46B-27909C58F665}"/>
          </ac:spMkLst>
        </pc:spChg>
      </pc:sldChg>
      <pc:sldChg chg="modSp add mod">
        <pc:chgData name="Amparo Frigola Olaso" userId="812a2539-5beb-4dca-8bb3-c86c6cb40ae0" providerId="ADAL" clId="{B1FF808A-81A1-4BCE-BB43-4D1408C4F114}" dt="2025-06-01T10:35:14.824" v="6850" actId="207"/>
        <pc:sldMkLst>
          <pc:docMk/>
          <pc:sldMk cId="3217616527" sldId="288"/>
        </pc:sldMkLst>
        <pc:spChg chg="mod">
          <ac:chgData name="Amparo Frigola Olaso" userId="812a2539-5beb-4dca-8bb3-c86c6cb40ae0" providerId="ADAL" clId="{B1FF808A-81A1-4BCE-BB43-4D1408C4F114}" dt="2025-06-01T10:35:14.824" v="6850" actId="207"/>
          <ac:spMkLst>
            <pc:docMk/>
            <pc:sldMk cId="3217616527" sldId="288"/>
            <ac:spMk id="8" creationId="{4CCD8C73-026C-D7D7-D5E5-CABA8A0B47EC}"/>
          </ac:spMkLst>
        </pc:spChg>
        <pc:spChg chg="mod">
          <ac:chgData name="Amparo Frigola Olaso" userId="812a2539-5beb-4dca-8bb3-c86c6cb40ae0" providerId="ADAL" clId="{B1FF808A-81A1-4BCE-BB43-4D1408C4F114}" dt="2025-06-01T10:23:51.699" v="5876" actId="207"/>
          <ac:spMkLst>
            <pc:docMk/>
            <pc:sldMk cId="3217616527" sldId="288"/>
            <ac:spMk id="29" creationId="{F538D8C4-5D0B-8991-2D3D-B33464C197C6}"/>
          </ac:spMkLst>
        </pc:spChg>
        <pc:spChg chg="mod">
          <ac:chgData name="Amparo Frigola Olaso" userId="812a2539-5beb-4dca-8bb3-c86c6cb40ae0" providerId="ADAL" clId="{B1FF808A-81A1-4BCE-BB43-4D1408C4F114}" dt="2025-06-01T10:34:17.234" v="6649" actId="255"/>
          <ac:spMkLst>
            <pc:docMk/>
            <pc:sldMk cId="3217616527" sldId="288"/>
            <ac:spMk id="32" creationId="{B1A3C6C7-9456-FBCC-3F10-41D3974DC861}"/>
          </ac:spMkLst>
        </pc:spChg>
        <pc:spChg chg="mod">
          <ac:chgData name="Amparo Frigola Olaso" userId="812a2539-5beb-4dca-8bb3-c86c6cb40ae0" providerId="ADAL" clId="{B1FF808A-81A1-4BCE-BB43-4D1408C4F114}" dt="2025-06-01T10:35:08.105" v="6849" actId="255"/>
          <ac:spMkLst>
            <pc:docMk/>
            <pc:sldMk cId="3217616527" sldId="288"/>
            <ac:spMk id="33" creationId="{4CD39143-7174-2F6A-09D4-B677EF08C23B}"/>
          </ac:spMkLst>
        </pc:spChg>
      </pc:sldChg>
      <pc:sldChg chg="addSp delSp modSp add mod">
        <pc:chgData name="Amparo Frigola Olaso" userId="812a2539-5beb-4dca-8bb3-c86c6cb40ae0" providerId="ADAL" clId="{B1FF808A-81A1-4BCE-BB43-4D1408C4F114}" dt="2025-06-01T10:37:03.325" v="6923" actId="1076"/>
        <pc:sldMkLst>
          <pc:docMk/>
          <pc:sldMk cId="86347706" sldId="289"/>
        </pc:sldMkLst>
        <pc:spChg chg="mod">
          <ac:chgData name="Amparo Frigola Olaso" userId="812a2539-5beb-4dca-8bb3-c86c6cb40ae0" providerId="ADAL" clId="{B1FF808A-81A1-4BCE-BB43-4D1408C4F114}" dt="2025-06-01T10:35:38.415" v="6894" actId="20577"/>
          <ac:spMkLst>
            <pc:docMk/>
            <pc:sldMk cId="86347706" sldId="289"/>
            <ac:spMk id="8" creationId="{7A036F43-8F62-01CD-C25D-06EEF0EFAC63}"/>
          </ac:spMkLst>
        </pc:spChg>
        <pc:picChg chg="add mod ord">
          <ac:chgData name="Amparo Frigola Olaso" userId="812a2539-5beb-4dca-8bb3-c86c6cb40ae0" providerId="ADAL" clId="{B1FF808A-81A1-4BCE-BB43-4D1408C4F114}" dt="2025-06-01T10:37:03.325" v="6923" actId="1076"/>
          <ac:picMkLst>
            <pc:docMk/>
            <pc:sldMk cId="86347706" sldId="289"/>
            <ac:picMk id="3" creationId="{FC29B12C-9D31-761B-6855-2D6B9123D44D}"/>
          </ac:picMkLst>
        </pc:picChg>
        <pc:picChg chg="del">
          <ac:chgData name="Amparo Frigola Olaso" userId="812a2539-5beb-4dca-8bb3-c86c6cb40ae0" providerId="ADAL" clId="{B1FF808A-81A1-4BCE-BB43-4D1408C4F114}" dt="2025-06-01T10:36:03.824" v="6898" actId="478"/>
          <ac:picMkLst>
            <pc:docMk/>
            <pc:sldMk cId="86347706" sldId="289"/>
            <ac:picMk id="4" creationId="{DF798595-C1D3-790E-F1B6-ACD840BE8FA2}"/>
          </ac:picMkLst>
        </pc:picChg>
        <pc:picChg chg="add mod ord">
          <ac:chgData name="Amparo Frigola Olaso" userId="812a2539-5beb-4dca-8bb3-c86c6cb40ae0" providerId="ADAL" clId="{B1FF808A-81A1-4BCE-BB43-4D1408C4F114}" dt="2025-06-01T10:36:53.434" v="6919" actId="1076"/>
          <ac:picMkLst>
            <pc:docMk/>
            <pc:sldMk cId="86347706" sldId="289"/>
            <ac:picMk id="5" creationId="{B3639277-B77B-87B1-A1CE-0F81846BEE29}"/>
          </ac:picMkLst>
        </pc:picChg>
        <pc:picChg chg="add mod">
          <ac:chgData name="Amparo Frigola Olaso" userId="812a2539-5beb-4dca-8bb3-c86c6cb40ae0" providerId="ADAL" clId="{B1FF808A-81A1-4BCE-BB43-4D1408C4F114}" dt="2025-06-01T10:36:39.628" v="6912" actId="1076"/>
          <ac:picMkLst>
            <pc:docMk/>
            <pc:sldMk cId="86347706" sldId="289"/>
            <ac:picMk id="6" creationId="{BA92ED5B-CC41-4C56-7551-C545E801D019}"/>
          </ac:picMkLst>
        </pc:picChg>
      </pc:sldChg>
      <pc:sldChg chg="modSp add mod">
        <pc:chgData name="Amparo Frigola Olaso" userId="812a2539-5beb-4dca-8bb3-c86c6cb40ae0" providerId="ADAL" clId="{B1FF808A-81A1-4BCE-BB43-4D1408C4F114}" dt="2025-06-01T10:43:57.079" v="7532" actId="20577"/>
        <pc:sldMkLst>
          <pc:docMk/>
          <pc:sldMk cId="85648381" sldId="290"/>
        </pc:sldMkLst>
        <pc:spChg chg="mod">
          <ac:chgData name="Amparo Frigola Olaso" userId="812a2539-5beb-4dca-8bb3-c86c6cb40ae0" providerId="ADAL" clId="{B1FF808A-81A1-4BCE-BB43-4D1408C4F114}" dt="2025-06-01T10:41:45.607" v="7390" actId="207"/>
          <ac:spMkLst>
            <pc:docMk/>
            <pc:sldMk cId="85648381" sldId="290"/>
            <ac:spMk id="8" creationId="{3B3B15D0-EF18-DB82-7A3D-E5788BE702D2}"/>
          </ac:spMkLst>
        </pc:spChg>
        <pc:spChg chg="mod">
          <ac:chgData name="Amparo Frigola Olaso" userId="812a2539-5beb-4dca-8bb3-c86c6cb40ae0" providerId="ADAL" clId="{B1FF808A-81A1-4BCE-BB43-4D1408C4F114}" dt="2025-06-01T10:43:57.079" v="7532" actId="20577"/>
          <ac:spMkLst>
            <pc:docMk/>
            <pc:sldMk cId="85648381" sldId="290"/>
            <ac:spMk id="29" creationId="{CB94AE5D-3B40-7E44-0039-B6F8B77AC1D9}"/>
          </ac:spMkLst>
        </pc:spChg>
        <pc:spChg chg="mod">
          <ac:chgData name="Amparo Frigola Olaso" userId="812a2539-5beb-4dca-8bb3-c86c6cb40ae0" providerId="ADAL" clId="{B1FF808A-81A1-4BCE-BB43-4D1408C4F114}" dt="2025-06-01T10:41:12.421" v="7309" actId="20577"/>
          <ac:spMkLst>
            <pc:docMk/>
            <pc:sldMk cId="85648381" sldId="290"/>
            <ac:spMk id="32" creationId="{54FE55B2-15C4-B757-91F4-860EB8AAA099}"/>
          </ac:spMkLst>
        </pc:spChg>
        <pc:spChg chg="mod">
          <ac:chgData name="Amparo Frigola Olaso" userId="812a2539-5beb-4dca-8bb3-c86c6cb40ae0" providerId="ADAL" clId="{B1FF808A-81A1-4BCE-BB43-4D1408C4F114}" dt="2025-06-01T10:41:40.150" v="7389" actId="20577"/>
          <ac:spMkLst>
            <pc:docMk/>
            <pc:sldMk cId="85648381" sldId="290"/>
            <ac:spMk id="33" creationId="{17F127B0-7411-52CC-0686-D0D6AC67E1BC}"/>
          </ac:spMkLst>
        </pc:spChg>
      </pc:sldChg>
      <pc:sldChg chg="modSp add mod">
        <pc:chgData name="Amparo Frigola Olaso" userId="812a2539-5beb-4dca-8bb3-c86c6cb40ae0" providerId="ADAL" clId="{B1FF808A-81A1-4BCE-BB43-4D1408C4F114}" dt="2025-06-01T10:45:44.267" v="7871" actId="207"/>
        <pc:sldMkLst>
          <pc:docMk/>
          <pc:sldMk cId="1130478094" sldId="291"/>
        </pc:sldMkLst>
        <pc:spChg chg="mod">
          <ac:chgData name="Amparo Frigola Olaso" userId="812a2539-5beb-4dca-8bb3-c86c6cb40ae0" providerId="ADAL" clId="{B1FF808A-81A1-4BCE-BB43-4D1408C4F114}" dt="2025-06-01T10:45:44.267" v="7871" actId="207"/>
          <ac:spMkLst>
            <pc:docMk/>
            <pc:sldMk cId="1130478094" sldId="291"/>
            <ac:spMk id="8" creationId="{1BFE9AE7-159A-FC09-8F13-2768E08C18E3}"/>
          </ac:spMkLst>
        </pc:spChg>
        <pc:spChg chg="mod">
          <ac:chgData name="Amparo Frigola Olaso" userId="812a2539-5beb-4dca-8bb3-c86c6cb40ae0" providerId="ADAL" clId="{B1FF808A-81A1-4BCE-BB43-4D1408C4F114}" dt="2025-06-01T10:43:52.143" v="7530" actId="20577"/>
          <ac:spMkLst>
            <pc:docMk/>
            <pc:sldMk cId="1130478094" sldId="291"/>
            <ac:spMk id="29" creationId="{5BFF9227-ED01-A1A7-3FE4-3BA5B5A9F36E}"/>
          </ac:spMkLst>
        </pc:spChg>
        <pc:spChg chg="mod">
          <ac:chgData name="Amparo Frigola Olaso" userId="812a2539-5beb-4dca-8bb3-c86c6cb40ae0" providerId="ADAL" clId="{B1FF808A-81A1-4BCE-BB43-4D1408C4F114}" dt="2025-06-01T10:45:39.887" v="7870" actId="14100"/>
          <ac:spMkLst>
            <pc:docMk/>
            <pc:sldMk cId="1130478094" sldId="291"/>
            <ac:spMk id="31" creationId="{DB0635AA-2D8F-6751-014C-5A48C2921FF5}"/>
          </ac:spMkLst>
        </pc:spChg>
        <pc:spChg chg="mod">
          <ac:chgData name="Amparo Frigola Olaso" userId="812a2539-5beb-4dca-8bb3-c86c6cb40ae0" providerId="ADAL" clId="{B1FF808A-81A1-4BCE-BB43-4D1408C4F114}" dt="2025-06-01T10:42:27.685" v="7528" actId="20577"/>
          <ac:spMkLst>
            <pc:docMk/>
            <pc:sldMk cId="1130478094" sldId="291"/>
            <ac:spMk id="32" creationId="{AB7CFA46-1530-61F5-1FF7-E2DA7845BD63}"/>
          </ac:spMkLst>
        </pc:spChg>
        <pc:spChg chg="mod">
          <ac:chgData name="Amparo Frigola Olaso" userId="812a2539-5beb-4dca-8bb3-c86c6cb40ae0" providerId="ADAL" clId="{B1FF808A-81A1-4BCE-BB43-4D1408C4F114}" dt="2025-06-01T10:45:34.641" v="7869" actId="20577"/>
          <ac:spMkLst>
            <pc:docMk/>
            <pc:sldMk cId="1130478094" sldId="291"/>
            <ac:spMk id="33" creationId="{CC16793F-0001-D3E9-BD1D-D1BCF69CA57E}"/>
          </ac:spMkLst>
        </pc:spChg>
      </pc:sldChg>
      <pc:sldChg chg="modSp add mod">
        <pc:chgData name="Amparo Frigola Olaso" userId="812a2539-5beb-4dca-8bb3-c86c6cb40ae0" providerId="ADAL" clId="{B1FF808A-81A1-4BCE-BB43-4D1408C4F114}" dt="2025-06-01T10:48:37.118" v="8168" actId="207"/>
        <pc:sldMkLst>
          <pc:docMk/>
          <pc:sldMk cId="2091347676" sldId="292"/>
        </pc:sldMkLst>
        <pc:spChg chg="mod">
          <ac:chgData name="Amparo Frigola Olaso" userId="812a2539-5beb-4dca-8bb3-c86c6cb40ae0" providerId="ADAL" clId="{B1FF808A-81A1-4BCE-BB43-4D1408C4F114}" dt="2025-06-01T10:48:37.118" v="8168" actId="207"/>
          <ac:spMkLst>
            <pc:docMk/>
            <pc:sldMk cId="2091347676" sldId="292"/>
            <ac:spMk id="8" creationId="{B4B7037A-6EC2-4D35-F0FD-2893194B86A9}"/>
          </ac:spMkLst>
        </pc:spChg>
        <pc:spChg chg="mod">
          <ac:chgData name="Amparo Frigola Olaso" userId="812a2539-5beb-4dca-8bb3-c86c6cb40ae0" providerId="ADAL" clId="{B1FF808A-81A1-4BCE-BB43-4D1408C4F114}" dt="2025-06-01T10:44:00.255" v="7534" actId="20577"/>
          <ac:spMkLst>
            <pc:docMk/>
            <pc:sldMk cId="2091347676" sldId="292"/>
            <ac:spMk id="29" creationId="{D84BEFA6-932C-CCC6-0381-CA5A34E3CBD1}"/>
          </ac:spMkLst>
        </pc:spChg>
        <pc:spChg chg="mod">
          <ac:chgData name="Amparo Frigola Olaso" userId="812a2539-5beb-4dca-8bb3-c86c6cb40ae0" providerId="ADAL" clId="{B1FF808A-81A1-4BCE-BB43-4D1408C4F114}" dt="2025-06-01T10:47:12.631" v="7974" actId="20577"/>
          <ac:spMkLst>
            <pc:docMk/>
            <pc:sldMk cId="2091347676" sldId="292"/>
            <ac:spMk id="32" creationId="{9087BECD-C141-C486-AC09-85EEE3FF555F}"/>
          </ac:spMkLst>
        </pc:spChg>
        <pc:spChg chg="mod">
          <ac:chgData name="Amparo Frigola Olaso" userId="812a2539-5beb-4dca-8bb3-c86c6cb40ae0" providerId="ADAL" clId="{B1FF808A-81A1-4BCE-BB43-4D1408C4F114}" dt="2025-06-01T10:48:29.015" v="8167" actId="255"/>
          <ac:spMkLst>
            <pc:docMk/>
            <pc:sldMk cId="2091347676" sldId="292"/>
            <ac:spMk id="33" creationId="{777FAABF-DDDB-08DA-7CD8-6C61931DABCE}"/>
          </ac:spMkLst>
        </pc:spChg>
      </pc:sldChg>
      <pc:sldChg chg="modSp add mod">
        <pc:chgData name="Amparo Frigola Olaso" userId="812a2539-5beb-4dca-8bb3-c86c6cb40ae0" providerId="ADAL" clId="{B1FF808A-81A1-4BCE-BB43-4D1408C4F114}" dt="2025-06-01T10:50:31.857" v="8437" actId="207"/>
        <pc:sldMkLst>
          <pc:docMk/>
          <pc:sldMk cId="2022611741" sldId="293"/>
        </pc:sldMkLst>
        <pc:spChg chg="mod">
          <ac:chgData name="Amparo Frigola Olaso" userId="812a2539-5beb-4dca-8bb3-c86c6cb40ae0" providerId="ADAL" clId="{B1FF808A-81A1-4BCE-BB43-4D1408C4F114}" dt="2025-06-01T10:50:31.857" v="8437" actId="207"/>
          <ac:spMkLst>
            <pc:docMk/>
            <pc:sldMk cId="2022611741" sldId="293"/>
            <ac:spMk id="8" creationId="{C4F74007-F449-D10D-6C78-806E8CBE7A3A}"/>
          </ac:spMkLst>
        </pc:spChg>
        <pc:spChg chg="mod">
          <ac:chgData name="Amparo Frigola Olaso" userId="812a2539-5beb-4dca-8bb3-c86c6cb40ae0" providerId="ADAL" clId="{B1FF808A-81A1-4BCE-BB43-4D1408C4F114}" dt="2025-06-01T10:44:04.294" v="7536" actId="20577"/>
          <ac:spMkLst>
            <pc:docMk/>
            <pc:sldMk cId="2022611741" sldId="293"/>
            <ac:spMk id="29" creationId="{D3356B84-8C04-E64F-58A4-8F42134DB5A8}"/>
          </ac:spMkLst>
        </pc:spChg>
        <pc:spChg chg="mod">
          <ac:chgData name="Amparo Frigola Olaso" userId="812a2539-5beb-4dca-8bb3-c86c6cb40ae0" providerId="ADAL" clId="{B1FF808A-81A1-4BCE-BB43-4D1408C4F114}" dt="2025-06-01T10:49:46.663" v="8327" actId="6549"/>
          <ac:spMkLst>
            <pc:docMk/>
            <pc:sldMk cId="2022611741" sldId="293"/>
            <ac:spMk id="32" creationId="{D49FBD83-AAE5-7088-2CA9-9E25688EB467}"/>
          </ac:spMkLst>
        </pc:spChg>
        <pc:spChg chg="mod">
          <ac:chgData name="Amparo Frigola Olaso" userId="812a2539-5beb-4dca-8bb3-c86c6cb40ae0" providerId="ADAL" clId="{B1FF808A-81A1-4BCE-BB43-4D1408C4F114}" dt="2025-06-01T10:50:28.337" v="8436" actId="20577"/>
          <ac:spMkLst>
            <pc:docMk/>
            <pc:sldMk cId="2022611741" sldId="293"/>
            <ac:spMk id="33" creationId="{3766D278-5128-0DD7-BEF0-154D1E7AFA37}"/>
          </ac:spMkLst>
        </pc:spChg>
      </pc:sldChg>
      <pc:sldChg chg="modSp add mod">
        <pc:chgData name="Amparo Frigola Olaso" userId="812a2539-5beb-4dca-8bb3-c86c6cb40ae0" providerId="ADAL" clId="{B1FF808A-81A1-4BCE-BB43-4D1408C4F114}" dt="2025-06-01T10:55:38.666" v="8473" actId="207"/>
        <pc:sldMkLst>
          <pc:docMk/>
          <pc:sldMk cId="2445821456" sldId="294"/>
        </pc:sldMkLst>
        <pc:spChg chg="mod">
          <ac:chgData name="Amparo Frigola Olaso" userId="812a2539-5beb-4dca-8bb3-c86c6cb40ae0" providerId="ADAL" clId="{B1FF808A-81A1-4BCE-BB43-4D1408C4F114}" dt="2025-06-01T10:55:38.666" v="8473" actId="207"/>
          <ac:spMkLst>
            <pc:docMk/>
            <pc:sldMk cId="2445821456" sldId="294"/>
            <ac:spMk id="8" creationId="{421DF46D-EAFC-F599-9548-9DBECA42E061}"/>
          </ac:spMkLst>
        </pc:spChg>
        <pc:spChg chg="mod">
          <ac:chgData name="Amparo Frigola Olaso" userId="812a2539-5beb-4dca-8bb3-c86c6cb40ae0" providerId="ADAL" clId="{B1FF808A-81A1-4BCE-BB43-4D1408C4F114}" dt="2025-06-01T10:44:07.872" v="7538" actId="20577"/>
          <ac:spMkLst>
            <pc:docMk/>
            <pc:sldMk cId="2445821456" sldId="294"/>
            <ac:spMk id="29" creationId="{8432FEAC-04F3-20D1-BDDE-B599D0B6151D}"/>
          </ac:spMkLst>
        </pc:spChg>
        <pc:spChg chg="mod">
          <ac:chgData name="Amparo Frigola Olaso" userId="812a2539-5beb-4dca-8bb3-c86c6cb40ae0" providerId="ADAL" clId="{B1FF808A-81A1-4BCE-BB43-4D1408C4F114}" dt="2025-06-01T10:55:03.685" v="8445" actId="20577"/>
          <ac:spMkLst>
            <pc:docMk/>
            <pc:sldMk cId="2445821456" sldId="294"/>
            <ac:spMk id="32" creationId="{769D30E9-A081-85B5-5AE0-52BC41D4B10C}"/>
          </ac:spMkLst>
        </pc:spChg>
        <pc:spChg chg="mod">
          <ac:chgData name="Amparo Frigola Olaso" userId="812a2539-5beb-4dca-8bb3-c86c6cb40ae0" providerId="ADAL" clId="{B1FF808A-81A1-4BCE-BB43-4D1408C4F114}" dt="2025-06-01T10:55:34.502" v="8472" actId="20577"/>
          <ac:spMkLst>
            <pc:docMk/>
            <pc:sldMk cId="2445821456" sldId="294"/>
            <ac:spMk id="33" creationId="{1327AFDF-8227-A9B4-9E2D-94ADB4469AE3}"/>
          </ac:spMkLst>
        </pc:spChg>
      </pc:sldChg>
      <pc:sldChg chg="delSp modSp add mod">
        <pc:chgData name="Amparo Frigola Olaso" userId="812a2539-5beb-4dca-8bb3-c86c6cb40ae0" providerId="ADAL" clId="{B1FF808A-81A1-4BCE-BB43-4D1408C4F114}" dt="2025-06-01T10:58:46.753" v="8687" actId="1076"/>
        <pc:sldMkLst>
          <pc:docMk/>
          <pc:sldMk cId="765294319" sldId="295"/>
        </pc:sldMkLst>
        <pc:spChg chg="mod">
          <ac:chgData name="Amparo Frigola Olaso" userId="812a2539-5beb-4dca-8bb3-c86c6cb40ae0" providerId="ADAL" clId="{B1FF808A-81A1-4BCE-BB43-4D1408C4F114}" dt="2025-06-01T10:56:08.365" v="8508" actId="20577"/>
          <ac:spMkLst>
            <pc:docMk/>
            <pc:sldMk cId="765294319" sldId="295"/>
            <ac:spMk id="8" creationId="{7BC76EB4-3493-6B87-5F09-3EDBBD59A85C}"/>
          </ac:spMkLst>
        </pc:spChg>
        <pc:picChg chg="del">
          <ac:chgData name="Amparo Frigola Olaso" userId="812a2539-5beb-4dca-8bb3-c86c6cb40ae0" providerId="ADAL" clId="{B1FF808A-81A1-4BCE-BB43-4D1408C4F114}" dt="2025-06-01T10:58:39.558" v="8684" actId="478"/>
          <ac:picMkLst>
            <pc:docMk/>
            <pc:sldMk cId="765294319" sldId="295"/>
            <ac:picMk id="3" creationId="{6CF2F38C-4455-84A5-5ED5-6B77F4090896}"/>
          </ac:picMkLst>
        </pc:picChg>
        <pc:picChg chg="del">
          <ac:chgData name="Amparo Frigola Olaso" userId="812a2539-5beb-4dca-8bb3-c86c6cb40ae0" providerId="ADAL" clId="{B1FF808A-81A1-4BCE-BB43-4D1408C4F114}" dt="2025-06-01T10:58:39.558" v="8684" actId="478"/>
          <ac:picMkLst>
            <pc:docMk/>
            <pc:sldMk cId="765294319" sldId="295"/>
            <ac:picMk id="5" creationId="{583EB26F-6288-E933-AB06-D41056B27CEC}"/>
          </ac:picMkLst>
        </pc:picChg>
        <pc:picChg chg="mod">
          <ac:chgData name="Amparo Frigola Olaso" userId="812a2539-5beb-4dca-8bb3-c86c6cb40ae0" providerId="ADAL" clId="{B1FF808A-81A1-4BCE-BB43-4D1408C4F114}" dt="2025-06-01T10:58:46.753" v="8687" actId="1076"/>
          <ac:picMkLst>
            <pc:docMk/>
            <pc:sldMk cId="765294319" sldId="295"/>
            <ac:picMk id="6" creationId="{7D01C955-0B0D-BA75-69DD-E1401219C4BE}"/>
          </ac:picMkLst>
        </pc:picChg>
      </pc:sldChg>
      <pc:sldChg chg="addSp delSp modSp add mod">
        <pc:chgData name="Amparo Frigola Olaso" userId="812a2539-5beb-4dca-8bb3-c86c6cb40ae0" providerId="ADAL" clId="{B1FF808A-81A1-4BCE-BB43-4D1408C4F114}" dt="2025-06-01T11:14:28.591" v="9416" actId="20577"/>
        <pc:sldMkLst>
          <pc:docMk/>
          <pc:sldMk cId="1567248830" sldId="296"/>
        </pc:sldMkLst>
        <pc:spChg chg="mod">
          <ac:chgData name="Amparo Frigola Olaso" userId="812a2539-5beb-4dca-8bb3-c86c6cb40ae0" providerId="ADAL" clId="{B1FF808A-81A1-4BCE-BB43-4D1408C4F114}" dt="2025-06-01T10:56:30.686" v="8515" actId="1076"/>
          <ac:spMkLst>
            <pc:docMk/>
            <pc:sldMk cId="1567248830" sldId="296"/>
            <ac:spMk id="2" creationId="{28AB5D8E-8276-91DD-00DC-63B07B5A2213}"/>
          </ac:spMkLst>
        </pc:spChg>
        <pc:spChg chg="add mod">
          <ac:chgData name="Amparo Frigola Olaso" userId="812a2539-5beb-4dca-8bb3-c86c6cb40ae0" providerId="ADAL" clId="{B1FF808A-81A1-4BCE-BB43-4D1408C4F114}" dt="2025-06-01T10:56:35.346" v="8516" actId="1076"/>
          <ac:spMkLst>
            <pc:docMk/>
            <pc:sldMk cId="1567248830" sldId="296"/>
            <ac:spMk id="3" creationId="{869B6701-889B-5FD7-1176-A512786D1852}"/>
          </ac:spMkLst>
        </pc:spChg>
        <pc:spChg chg="del">
          <ac:chgData name="Amparo Frigola Olaso" userId="812a2539-5beb-4dca-8bb3-c86c6cb40ae0" providerId="ADAL" clId="{B1FF808A-81A1-4BCE-BB43-4D1408C4F114}" dt="2025-06-01T10:56:27.813" v="8512" actId="478"/>
          <ac:spMkLst>
            <pc:docMk/>
            <pc:sldMk cId="1567248830" sldId="296"/>
            <ac:spMk id="4" creationId="{56F05C38-B4B1-AC43-72FA-4A9009E984D9}"/>
          </ac:spMkLst>
        </pc:spChg>
        <pc:spChg chg="mod">
          <ac:chgData name="Amparo Frigola Olaso" userId="812a2539-5beb-4dca-8bb3-c86c6cb40ae0" providerId="ADAL" clId="{B1FF808A-81A1-4BCE-BB43-4D1408C4F114}" dt="2025-06-01T11:10:19.223" v="8872" actId="207"/>
          <ac:spMkLst>
            <pc:docMk/>
            <pc:sldMk cId="1567248830" sldId="296"/>
            <ac:spMk id="8" creationId="{919A3B0F-A0EF-64B9-E361-6A7B8C8636C0}"/>
          </ac:spMkLst>
        </pc:spChg>
        <pc:spChg chg="mod">
          <ac:chgData name="Amparo Frigola Olaso" userId="812a2539-5beb-4dca-8bb3-c86c6cb40ae0" providerId="ADAL" clId="{B1FF808A-81A1-4BCE-BB43-4D1408C4F114}" dt="2025-06-01T11:14:28.591" v="9416" actId="20577"/>
          <ac:spMkLst>
            <pc:docMk/>
            <pc:sldMk cId="1567248830" sldId="296"/>
            <ac:spMk id="29" creationId="{ECF0AAD0-D8FE-3F58-EB91-0C85A0E64273}"/>
          </ac:spMkLst>
        </pc:spChg>
        <pc:spChg chg="mod">
          <ac:chgData name="Amparo Frigola Olaso" userId="812a2539-5beb-4dca-8bb3-c86c6cb40ae0" providerId="ADAL" clId="{B1FF808A-81A1-4BCE-BB43-4D1408C4F114}" dt="2025-06-01T11:01:04.990" v="8790" actId="20577"/>
          <ac:spMkLst>
            <pc:docMk/>
            <pc:sldMk cId="1567248830" sldId="296"/>
            <ac:spMk id="32" creationId="{6FF26426-BCC3-AAD5-2B92-3DCF1975549D}"/>
          </ac:spMkLst>
        </pc:spChg>
        <pc:spChg chg="mod">
          <ac:chgData name="Amparo Frigola Olaso" userId="812a2539-5beb-4dca-8bb3-c86c6cb40ae0" providerId="ADAL" clId="{B1FF808A-81A1-4BCE-BB43-4D1408C4F114}" dt="2025-06-01T11:10:14.358" v="8871" actId="20577"/>
          <ac:spMkLst>
            <pc:docMk/>
            <pc:sldMk cId="1567248830" sldId="296"/>
            <ac:spMk id="33" creationId="{9A13D3BA-4941-F1EC-0173-D04F79DE9214}"/>
          </ac:spMkLst>
        </pc:spChg>
      </pc:sldChg>
      <pc:sldChg chg="modSp add mod">
        <pc:chgData name="Amparo Frigola Olaso" userId="812a2539-5beb-4dca-8bb3-c86c6cb40ae0" providerId="ADAL" clId="{B1FF808A-81A1-4BCE-BB43-4D1408C4F114}" dt="2025-06-01T11:14:26.387" v="9415" actId="20577"/>
        <pc:sldMkLst>
          <pc:docMk/>
          <pc:sldMk cId="182862071" sldId="297"/>
        </pc:sldMkLst>
        <pc:spChg chg="mod">
          <ac:chgData name="Amparo Frigola Olaso" userId="812a2539-5beb-4dca-8bb3-c86c6cb40ae0" providerId="ADAL" clId="{B1FF808A-81A1-4BCE-BB43-4D1408C4F114}" dt="2025-06-01T11:11:32.989" v="9106" actId="207"/>
          <ac:spMkLst>
            <pc:docMk/>
            <pc:sldMk cId="182862071" sldId="297"/>
            <ac:spMk id="8" creationId="{6A083961-82B6-5846-5468-05B17FD851FB}"/>
          </ac:spMkLst>
        </pc:spChg>
        <pc:spChg chg="mod">
          <ac:chgData name="Amparo Frigola Olaso" userId="812a2539-5beb-4dca-8bb3-c86c6cb40ae0" providerId="ADAL" clId="{B1FF808A-81A1-4BCE-BB43-4D1408C4F114}" dt="2025-06-01T11:14:26.387" v="9415" actId="20577"/>
          <ac:spMkLst>
            <pc:docMk/>
            <pc:sldMk cId="182862071" sldId="297"/>
            <ac:spMk id="29" creationId="{E6DD0249-BD7C-1AD2-3FE6-9AD538C14140}"/>
          </ac:spMkLst>
        </pc:spChg>
        <pc:spChg chg="mod">
          <ac:chgData name="Amparo Frigola Olaso" userId="812a2539-5beb-4dca-8bb3-c86c6cb40ae0" providerId="ADAL" clId="{B1FF808A-81A1-4BCE-BB43-4D1408C4F114}" dt="2025-06-01T11:11:15.004" v="9025" actId="20577"/>
          <ac:spMkLst>
            <pc:docMk/>
            <pc:sldMk cId="182862071" sldId="297"/>
            <ac:spMk id="32" creationId="{0833499D-2F24-F51E-F350-DC10FFB0B753}"/>
          </ac:spMkLst>
        </pc:spChg>
        <pc:spChg chg="mod">
          <ac:chgData name="Amparo Frigola Olaso" userId="812a2539-5beb-4dca-8bb3-c86c6cb40ae0" providerId="ADAL" clId="{B1FF808A-81A1-4BCE-BB43-4D1408C4F114}" dt="2025-06-01T11:11:30.344" v="9105" actId="20577"/>
          <ac:spMkLst>
            <pc:docMk/>
            <pc:sldMk cId="182862071" sldId="297"/>
            <ac:spMk id="33" creationId="{E6209CAB-36C4-FA5E-E0AC-11318500EE95}"/>
          </ac:spMkLst>
        </pc:spChg>
      </pc:sldChg>
      <pc:sldChg chg="modSp add mod">
        <pc:chgData name="Amparo Frigola Olaso" userId="812a2539-5beb-4dca-8bb3-c86c6cb40ae0" providerId="ADAL" clId="{B1FF808A-81A1-4BCE-BB43-4D1408C4F114}" dt="2025-06-01T11:14:24.279" v="9414" actId="20577"/>
        <pc:sldMkLst>
          <pc:docMk/>
          <pc:sldMk cId="263112056" sldId="298"/>
        </pc:sldMkLst>
        <pc:spChg chg="mod">
          <ac:chgData name="Amparo Frigola Olaso" userId="812a2539-5beb-4dca-8bb3-c86c6cb40ae0" providerId="ADAL" clId="{B1FF808A-81A1-4BCE-BB43-4D1408C4F114}" dt="2025-06-01T11:13:57.508" v="9405" actId="207"/>
          <ac:spMkLst>
            <pc:docMk/>
            <pc:sldMk cId="263112056" sldId="298"/>
            <ac:spMk id="8" creationId="{80F2CDCB-1E3D-2D61-414F-248B45867CD5}"/>
          </ac:spMkLst>
        </pc:spChg>
        <pc:spChg chg="mod">
          <ac:chgData name="Amparo Frigola Olaso" userId="812a2539-5beb-4dca-8bb3-c86c6cb40ae0" providerId="ADAL" clId="{B1FF808A-81A1-4BCE-BB43-4D1408C4F114}" dt="2025-06-01T11:14:24.279" v="9414" actId="20577"/>
          <ac:spMkLst>
            <pc:docMk/>
            <pc:sldMk cId="263112056" sldId="298"/>
            <ac:spMk id="29" creationId="{5F23CF6C-E773-B9C8-9042-B3D9858086B2}"/>
          </ac:spMkLst>
        </pc:spChg>
        <pc:spChg chg="mod">
          <ac:chgData name="Amparo Frigola Olaso" userId="812a2539-5beb-4dca-8bb3-c86c6cb40ae0" providerId="ADAL" clId="{B1FF808A-81A1-4BCE-BB43-4D1408C4F114}" dt="2025-06-01T11:13:33.234" v="9308" actId="20577"/>
          <ac:spMkLst>
            <pc:docMk/>
            <pc:sldMk cId="263112056" sldId="298"/>
            <ac:spMk id="32" creationId="{AFE33682-753C-014F-2431-ADF92238F7C7}"/>
          </ac:spMkLst>
        </pc:spChg>
        <pc:spChg chg="mod">
          <ac:chgData name="Amparo Frigola Olaso" userId="812a2539-5beb-4dca-8bb3-c86c6cb40ae0" providerId="ADAL" clId="{B1FF808A-81A1-4BCE-BB43-4D1408C4F114}" dt="2025-06-01T11:13:54.989" v="9404" actId="20577"/>
          <ac:spMkLst>
            <pc:docMk/>
            <pc:sldMk cId="263112056" sldId="298"/>
            <ac:spMk id="33" creationId="{31B98143-8718-6ECD-D015-C6934662387F}"/>
          </ac:spMkLst>
        </pc:spChg>
      </pc:sldChg>
      <pc:sldChg chg="modSp add del mod">
        <pc:chgData name="Amparo Frigola Olaso" userId="812a2539-5beb-4dca-8bb3-c86c6cb40ae0" providerId="ADAL" clId="{B1FF808A-81A1-4BCE-BB43-4D1408C4F114}" dt="2025-06-01T11:14:22.441" v="9413" actId="47"/>
        <pc:sldMkLst>
          <pc:docMk/>
          <pc:sldMk cId="3466058122" sldId="299"/>
        </pc:sldMkLst>
        <pc:spChg chg="mod">
          <ac:chgData name="Amparo Frigola Olaso" userId="812a2539-5beb-4dca-8bb3-c86c6cb40ae0" providerId="ADAL" clId="{B1FF808A-81A1-4BCE-BB43-4D1408C4F114}" dt="2025-06-01T10:58:21.195" v="8683" actId="207"/>
          <ac:spMkLst>
            <pc:docMk/>
            <pc:sldMk cId="3466058122" sldId="299"/>
            <ac:spMk id="29" creationId="{84A17AC9-0A1C-70CA-ABFA-6944518C2E4C}"/>
          </ac:spMkLst>
        </pc:spChg>
        <pc:spChg chg="mod">
          <ac:chgData name="Amparo Frigola Olaso" userId="812a2539-5beb-4dca-8bb3-c86c6cb40ae0" providerId="ADAL" clId="{B1FF808A-81A1-4BCE-BB43-4D1408C4F114}" dt="2025-06-01T11:14:18.051" v="9412" actId="20577"/>
          <ac:spMkLst>
            <pc:docMk/>
            <pc:sldMk cId="3466058122" sldId="299"/>
            <ac:spMk id="32" creationId="{7568E931-DFB0-1FBE-6C8D-CE01ED2C0C3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1028700" y="952267"/>
            <a:ext cx="16230600" cy="8382465"/>
            <a:chOff x="0" y="0"/>
            <a:chExt cx="6045684" cy="312235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045684" cy="3122357"/>
            </a:xfrm>
            <a:custGeom>
              <a:avLst/>
              <a:gdLst/>
              <a:ahLst/>
              <a:cxnLst/>
              <a:rect l="l" t="t" r="r" b="b"/>
              <a:pathLst>
                <a:path w="6045684" h="3122357">
                  <a:moveTo>
                    <a:pt x="0" y="0"/>
                  </a:moveTo>
                  <a:lnTo>
                    <a:pt x="6045684" y="0"/>
                  </a:lnTo>
                  <a:lnTo>
                    <a:pt x="6045684" y="3122357"/>
                  </a:lnTo>
                  <a:lnTo>
                    <a:pt x="0" y="312235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EDECED"/>
              </a:solidFill>
              <a:prstDash val="solid"/>
              <a:miter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0"/>
              <a:ext cx="6045684" cy="3122357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13"/>
                </a:lnSpc>
              </a:pPr>
              <a:endParaRPr lang="ca-ES-valencia" noProof="0" dirty="0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374539" y="8993151"/>
            <a:ext cx="4284389" cy="1567256"/>
            <a:chOff x="0" y="0"/>
            <a:chExt cx="1128399" cy="4127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28399" cy="412775"/>
            </a:xfrm>
            <a:custGeom>
              <a:avLst/>
              <a:gdLst/>
              <a:ahLst/>
              <a:cxnLst/>
              <a:rect l="l" t="t" r="r" b="b"/>
              <a:pathLst>
                <a:path w="1128399" h="412775">
                  <a:moveTo>
                    <a:pt x="0" y="0"/>
                  </a:moveTo>
                  <a:lnTo>
                    <a:pt x="1128399" y="0"/>
                  </a:lnTo>
                  <a:lnTo>
                    <a:pt x="1128399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128399" cy="4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 rot="5400000">
            <a:off x="14012664" y="3237235"/>
            <a:ext cx="6983416" cy="1567256"/>
            <a:chOff x="0" y="0"/>
            <a:chExt cx="1839254" cy="4127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39254" cy="412775"/>
            </a:xfrm>
            <a:custGeom>
              <a:avLst/>
              <a:gdLst/>
              <a:ahLst/>
              <a:cxnLst/>
              <a:rect l="l" t="t" r="r" b="b"/>
              <a:pathLst>
                <a:path w="1839254" h="412775">
                  <a:moveTo>
                    <a:pt x="0" y="0"/>
                  </a:moveTo>
                  <a:lnTo>
                    <a:pt x="1839254" y="0"/>
                  </a:lnTo>
                  <a:lnTo>
                    <a:pt x="183925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839254" cy="4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5400000" flipH="1" flipV="1">
            <a:off x="10540746" y="-52264"/>
            <a:ext cx="11547949" cy="9406329"/>
          </a:xfrm>
          <a:custGeom>
            <a:avLst/>
            <a:gdLst/>
            <a:ahLst/>
            <a:cxnLst/>
            <a:rect l="l" t="t" r="r" b="b"/>
            <a:pathLst>
              <a:path w="11547949" h="9406329">
                <a:moveTo>
                  <a:pt x="11547949" y="9406329"/>
                </a:moveTo>
                <a:lnTo>
                  <a:pt x="0" y="9406329"/>
                </a:lnTo>
                <a:lnTo>
                  <a:pt x="0" y="0"/>
                </a:lnTo>
                <a:lnTo>
                  <a:pt x="11547949" y="0"/>
                </a:lnTo>
                <a:lnTo>
                  <a:pt x="11547949" y="940632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14" name="TextBox 14"/>
          <p:cNvSpPr txBox="1"/>
          <p:nvPr/>
        </p:nvSpPr>
        <p:spPr>
          <a:xfrm>
            <a:off x="1396200" y="6145950"/>
            <a:ext cx="9224082" cy="1141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ca-ES-valencia" sz="3300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Programació, xarxes i sistemes informàtics</a:t>
            </a:r>
          </a:p>
          <a:p>
            <a:pPr algn="l">
              <a:lnSpc>
                <a:spcPts val="4620"/>
              </a:lnSpc>
              <a:spcBef>
                <a:spcPct val="0"/>
              </a:spcBef>
            </a:pPr>
            <a:r>
              <a:rPr lang="ca-ES-valencia" sz="2500" noProof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1r curs Batxillerat</a:t>
            </a:r>
            <a:endParaRPr lang="ca-ES-valencia" sz="2500" noProof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96200" y="4411765"/>
            <a:ext cx="11119114" cy="1731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398"/>
              </a:lnSpc>
            </a:pPr>
            <a:r>
              <a:rPr lang="ca-ES-valencia" sz="9000" b="1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 NFC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96200" y="3244617"/>
            <a:ext cx="12231437" cy="11798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163"/>
              </a:lnSpc>
            </a:pPr>
            <a:r>
              <a:rPr lang="ca-ES-valencia" sz="7000" b="1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CONTROL D’ASSISTÈNCIA</a:t>
            </a:r>
          </a:p>
        </p:txBody>
      </p:sp>
      <p:sp>
        <p:nvSpPr>
          <p:cNvPr id="22" name="AutoShape 22"/>
          <p:cNvSpPr/>
          <p:nvPr/>
        </p:nvSpPr>
        <p:spPr>
          <a:xfrm flipV="1">
            <a:off x="13553005" y="935761"/>
            <a:ext cx="5036482" cy="5036482"/>
          </a:xfrm>
          <a:prstGeom prst="line">
            <a:avLst/>
          </a:prstGeom>
          <a:ln w="114300" cap="flat">
            <a:solidFill>
              <a:srgbClr val="94D8E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 dirty="0"/>
          </a:p>
        </p:txBody>
      </p:sp>
      <p:sp>
        <p:nvSpPr>
          <p:cNvPr id="23" name="AutoShape 23"/>
          <p:cNvSpPr/>
          <p:nvPr/>
        </p:nvSpPr>
        <p:spPr>
          <a:xfrm flipV="1">
            <a:off x="14602740" y="4540846"/>
            <a:ext cx="1216428" cy="1216428"/>
          </a:xfrm>
          <a:prstGeom prst="line">
            <a:avLst/>
          </a:prstGeom>
          <a:ln w="114300" cap="flat">
            <a:solidFill>
              <a:srgbClr val="94D8E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 dirty="0"/>
          </a:p>
        </p:txBody>
      </p:sp>
      <p:sp>
        <p:nvSpPr>
          <p:cNvPr id="24" name="AutoShape 24"/>
          <p:cNvSpPr/>
          <p:nvPr/>
        </p:nvSpPr>
        <p:spPr>
          <a:xfrm flipV="1">
            <a:off x="12944791" y="7512571"/>
            <a:ext cx="2942644" cy="2942644"/>
          </a:xfrm>
          <a:prstGeom prst="line">
            <a:avLst/>
          </a:prstGeom>
          <a:ln w="1143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 dirty="0"/>
          </a:p>
        </p:txBody>
      </p:sp>
      <p:sp>
        <p:nvSpPr>
          <p:cNvPr id="25" name="AutoShape 25"/>
          <p:cNvSpPr/>
          <p:nvPr/>
        </p:nvSpPr>
        <p:spPr>
          <a:xfrm flipV="1">
            <a:off x="11473469" y="9776779"/>
            <a:ext cx="2942644" cy="2942644"/>
          </a:xfrm>
          <a:prstGeom prst="line">
            <a:avLst/>
          </a:prstGeom>
          <a:ln w="114300" cap="flat">
            <a:solidFill>
              <a:srgbClr val="38B6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ca-ES-valencia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D983-C744-7107-BDE2-7395FAF7D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0E9357F-CF12-15F7-64DB-5C67BAE3EAD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138DE03-3E1A-84F9-49B4-89A692E45995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1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59F3A576-C4A7-4D71-34E4-474D0789ADC5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F50DC32-8EC6-4651-821B-E753331F2168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D7F76C9F-880A-E2E2-0964-91009BAD368D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8C495185-36D7-542A-23DB-9CED43CD0F65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CE7BBFB-C443-B114-68E8-A445C8A8DBAF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2418855B-23E3-6128-40F6-09E88D336903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9A85F542-CC70-30E3-82D1-A11878572CF3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DB66EB1C-7FCE-50B1-C44F-A5B3AA7EEF6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A21FC38B-E073-EE13-5262-18140E3C2D4D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CF64D05F-1DB2-41E5-CACD-A1F12898585A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F609E162-0A45-E791-E7BB-E7A2825A20B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EFDDFB43-A460-5CDD-B2C3-4945767ED333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5" name="Freeform 41">
            <a:extLst>
              <a:ext uri="{FF2B5EF4-FFF2-40B4-BE49-F238E27FC236}">
                <a16:creationId xmlns:a16="http://schemas.microsoft.com/office/drawing/2014/main" id="{28E4F216-4DD8-A6F6-9BC4-46CB5A6EC8D9}"/>
              </a:ext>
            </a:extLst>
          </p:cNvPr>
          <p:cNvSpPr/>
          <p:nvPr/>
        </p:nvSpPr>
        <p:spPr>
          <a:xfrm>
            <a:off x="4659244" y="3335322"/>
            <a:ext cx="1011130" cy="1011130"/>
          </a:xfrm>
          <a:custGeom>
            <a:avLst/>
            <a:gdLst/>
            <a:ahLst/>
            <a:cxnLst/>
            <a:rect l="l" t="t" r="r" b="b"/>
            <a:pathLst>
              <a:path w="1011130" h="1011130">
                <a:moveTo>
                  <a:pt x="0" y="0"/>
                </a:moveTo>
                <a:lnTo>
                  <a:pt x="1011130" y="0"/>
                </a:lnTo>
                <a:lnTo>
                  <a:pt x="1011130" y="1011130"/>
                </a:lnTo>
                <a:lnTo>
                  <a:pt x="0" y="1011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29" name="TextBox 44">
            <a:extLst>
              <a:ext uri="{FF2B5EF4-FFF2-40B4-BE49-F238E27FC236}">
                <a16:creationId xmlns:a16="http://schemas.microsoft.com/office/drawing/2014/main" id="{6F4ED457-137E-2B89-6CF4-D336DD0726AD}"/>
              </a:ext>
            </a:extLst>
          </p:cNvPr>
          <p:cNvSpPr txBox="1"/>
          <p:nvPr/>
        </p:nvSpPr>
        <p:spPr>
          <a:xfrm>
            <a:off x="1794924" y="5258480"/>
            <a:ext cx="6819508" cy="2278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Definició projecte.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Funcionament bàsic.</a:t>
            </a:r>
            <a:endParaRPr lang="ca-ES-valencia" sz="2600" spc="-59" noProof="0" dirty="0">
              <a:solidFill>
                <a:srgbClr val="000000"/>
              </a:solidFill>
              <a:latin typeface="Open Sans Ultra-Bold"/>
              <a:ea typeface="Open Sans Ultra-Bold"/>
              <a:cs typeface="Open Sans Ultra-Bold"/>
              <a:sym typeface="Open Sans Ultra-Bold"/>
            </a:endParaRP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Anàlisi de requisits.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Assignació de rols i </a:t>
            </a:r>
            <a:r>
              <a:rPr lang="ca-ES-valencia" sz="2600" spc="-59" noProof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responsa</a:t>
            </a:r>
            <a:r>
              <a:rPr lang="ca-ES-valencia" sz="2600" spc="-59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bilitats</a:t>
            </a:r>
            <a:r>
              <a:rPr lang="ca-ES-valencia" sz="2600" spc="-5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.</a:t>
            </a:r>
            <a:endParaRPr lang="ca-ES-valencia" sz="2600" spc="-59" dirty="0">
              <a:solidFill>
                <a:srgbClr val="000000"/>
              </a:solidFill>
              <a:latin typeface="Open Sans Ultra-Bold"/>
              <a:ea typeface="Open Sans Ultra-Bold"/>
              <a:cs typeface="Open Sans Ultra-Bold"/>
              <a:sym typeface="Open Sans Ultra-Bold"/>
            </a:endParaRP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Dificultats tècniques previstes.</a:t>
            </a:r>
          </a:p>
        </p:txBody>
      </p:sp>
      <p:sp>
        <p:nvSpPr>
          <p:cNvPr id="3" name="Clau d'obertura 2">
            <a:extLst>
              <a:ext uri="{FF2B5EF4-FFF2-40B4-BE49-F238E27FC236}">
                <a16:creationId xmlns:a16="http://schemas.microsoft.com/office/drawing/2014/main" id="{0C868128-1F24-31C1-8859-C4E794B5B55F}"/>
              </a:ext>
            </a:extLst>
          </p:cNvPr>
          <p:cNvSpPr/>
          <p:nvPr/>
        </p:nvSpPr>
        <p:spPr>
          <a:xfrm>
            <a:off x="9601200" y="3836134"/>
            <a:ext cx="1066800" cy="541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4" name="QuadreDeText 3">
            <a:extLst>
              <a:ext uri="{FF2B5EF4-FFF2-40B4-BE49-F238E27FC236}">
                <a16:creationId xmlns:a16="http://schemas.microsoft.com/office/drawing/2014/main" id="{9EE293F7-54E2-3EC4-F457-94C3882281F6}"/>
              </a:ext>
            </a:extLst>
          </p:cNvPr>
          <p:cNvSpPr txBox="1"/>
          <p:nvPr/>
        </p:nvSpPr>
        <p:spPr>
          <a:xfrm>
            <a:off x="10545580" y="4509806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Designar al responsable del grup per a la coordinació general.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Assignar a un responsable per cada fase del projecte.</a:t>
            </a:r>
          </a:p>
        </p:txBody>
      </p:sp>
      <p:sp>
        <p:nvSpPr>
          <p:cNvPr id="5" name="QuadreDeText 4">
            <a:extLst>
              <a:ext uri="{FF2B5EF4-FFF2-40B4-BE49-F238E27FC236}">
                <a16:creationId xmlns:a16="http://schemas.microsoft.com/office/drawing/2014/main" id="{610D6A52-E158-094A-74AB-79A5F0AC5BEA}"/>
              </a:ext>
            </a:extLst>
          </p:cNvPr>
          <p:cNvSpPr txBox="1"/>
          <p:nvPr/>
        </p:nvSpPr>
        <p:spPr>
          <a:xfrm>
            <a:off x="10571813" y="7352771"/>
            <a:ext cx="670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on es detalle la participació activa de cadascun dels membres del grup.</a:t>
            </a:r>
          </a:p>
        </p:txBody>
      </p:sp>
    </p:spTree>
    <p:extLst>
      <p:ext uri="{BB962C8B-B14F-4D97-AF65-F5344CB8AC3E}">
        <p14:creationId xmlns:p14="http://schemas.microsoft.com/office/powerpoint/2010/main" val="102961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97A54-4436-5753-5B5D-73C2C2017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3FD6D0B-DCA4-80E5-530A-2666C6CD9E6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AA4DFD2-F0F0-75A7-DD3D-4B77DE111E6C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1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0FE03178-131C-2A5A-9CE9-40751A48E03E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BBB373D8-25D8-E5C7-C8E7-3F1B74E2421F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4F67C929-14A1-F822-6870-27654223FE1F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0B974530-8AE3-A2D1-A2B4-9D86A534C717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AC5C908-11BB-BD50-39EF-3CC97AB858F4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F1FA08F1-7F79-BFFC-3F51-D3F761AE0B9D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B41EEF9D-E617-08C5-0429-D15E446542D4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02EB113F-34D4-870C-E0AA-CFFD9B2A29F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E288FD28-9878-CCC9-2B14-122849361F32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53F5537C-7EE2-8C9D-0B76-28CA678F3804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C7501C34-324F-F60E-9747-B26DFB44129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CD28A064-2424-704C-937E-2E5B5CB10FB6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5" name="Freeform 41">
            <a:extLst>
              <a:ext uri="{FF2B5EF4-FFF2-40B4-BE49-F238E27FC236}">
                <a16:creationId xmlns:a16="http://schemas.microsoft.com/office/drawing/2014/main" id="{8CC90A8E-7998-BBCA-3300-DFFA8250FC29}"/>
              </a:ext>
            </a:extLst>
          </p:cNvPr>
          <p:cNvSpPr/>
          <p:nvPr/>
        </p:nvSpPr>
        <p:spPr>
          <a:xfrm>
            <a:off x="4659244" y="3335322"/>
            <a:ext cx="1011130" cy="1011130"/>
          </a:xfrm>
          <a:custGeom>
            <a:avLst/>
            <a:gdLst/>
            <a:ahLst/>
            <a:cxnLst/>
            <a:rect l="l" t="t" r="r" b="b"/>
            <a:pathLst>
              <a:path w="1011130" h="1011130">
                <a:moveTo>
                  <a:pt x="0" y="0"/>
                </a:moveTo>
                <a:lnTo>
                  <a:pt x="1011130" y="0"/>
                </a:lnTo>
                <a:lnTo>
                  <a:pt x="1011130" y="1011130"/>
                </a:lnTo>
                <a:lnTo>
                  <a:pt x="0" y="1011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29" name="TextBox 44">
            <a:extLst>
              <a:ext uri="{FF2B5EF4-FFF2-40B4-BE49-F238E27FC236}">
                <a16:creationId xmlns:a16="http://schemas.microsoft.com/office/drawing/2014/main" id="{E12B862D-6061-F2CE-37A0-42E9A2E9EE7B}"/>
              </a:ext>
            </a:extLst>
          </p:cNvPr>
          <p:cNvSpPr txBox="1"/>
          <p:nvPr/>
        </p:nvSpPr>
        <p:spPr>
          <a:xfrm>
            <a:off x="1794924" y="5258480"/>
            <a:ext cx="6819508" cy="2278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Definició projecte.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Funcionament bàsic.</a:t>
            </a:r>
            <a:endParaRPr lang="ca-ES-valencia" sz="2600" spc="-59" noProof="0" dirty="0">
              <a:solidFill>
                <a:srgbClr val="000000"/>
              </a:solidFill>
              <a:latin typeface="Open Sans Ultra-Bold"/>
              <a:ea typeface="Open Sans Ultra-Bold"/>
              <a:cs typeface="Open Sans Ultra-Bold"/>
              <a:sym typeface="Open Sans Ultra-Bold"/>
            </a:endParaRP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Anàlisi de requisits.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noProof="0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Assignació de rols i </a:t>
            </a:r>
            <a:r>
              <a:rPr lang="ca-ES-valencia" sz="2600" spc="-59" noProof="0" dirty="0" err="1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responsa</a:t>
            </a:r>
            <a:r>
              <a:rPr lang="ca-ES-valencia" sz="2600" spc="-59" dirty="0" err="1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bilitats</a:t>
            </a: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Dificultats tècniques previstes.</a:t>
            </a:r>
          </a:p>
        </p:txBody>
      </p:sp>
      <p:sp>
        <p:nvSpPr>
          <p:cNvPr id="3" name="Clau d'obertura 2">
            <a:extLst>
              <a:ext uri="{FF2B5EF4-FFF2-40B4-BE49-F238E27FC236}">
                <a16:creationId xmlns:a16="http://schemas.microsoft.com/office/drawing/2014/main" id="{A2F4D85A-0094-228A-10EB-BD9022B0FC1B}"/>
              </a:ext>
            </a:extLst>
          </p:cNvPr>
          <p:cNvSpPr/>
          <p:nvPr/>
        </p:nvSpPr>
        <p:spPr>
          <a:xfrm>
            <a:off x="9601200" y="3836134"/>
            <a:ext cx="1066800" cy="5803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4" name="QuadreDeText 3">
            <a:extLst>
              <a:ext uri="{FF2B5EF4-FFF2-40B4-BE49-F238E27FC236}">
                <a16:creationId xmlns:a16="http://schemas.microsoft.com/office/drawing/2014/main" id="{9D69E89B-985B-3D3E-BEC5-5190A36059A9}"/>
              </a:ext>
            </a:extLst>
          </p:cNvPr>
          <p:cNvSpPr txBox="1"/>
          <p:nvPr/>
        </p:nvSpPr>
        <p:spPr>
          <a:xfrm>
            <a:off x="10545580" y="4509806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Identificar l’impacte esperat i benefici social del projecte.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Reflexionar sobre els reptes tècnics i donar idees inicials per a resoldre’ls.</a:t>
            </a:r>
          </a:p>
        </p:txBody>
      </p:sp>
      <p:sp>
        <p:nvSpPr>
          <p:cNvPr id="5" name="QuadreDeText 4">
            <a:extLst>
              <a:ext uri="{FF2B5EF4-FFF2-40B4-BE49-F238E27FC236}">
                <a16:creationId xmlns:a16="http://schemas.microsoft.com/office/drawing/2014/main" id="{E963BB02-3C4A-9864-750E-CEFC4A5CC1CB}"/>
              </a:ext>
            </a:extLst>
          </p:cNvPr>
          <p:cNvSpPr txBox="1"/>
          <p:nvPr/>
        </p:nvSpPr>
        <p:spPr>
          <a:xfrm>
            <a:off x="10571813" y="7352771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detallat amb l’impacte esperat sobre la societat i els riscos tècnics que poden aparéixer al projecte.</a:t>
            </a:r>
          </a:p>
        </p:txBody>
      </p:sp>
    </p:spTree>
    <p:extLst>
      <p:ext uri="{BB962C8B-B14F-4D97-AF65-F5344CB8AC3E}">
        <p14:creationId xmlns:p14="http://schemas.microsoft.com/office/powerpoint/2010/main" val="2455068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27927-C7AE-C8BB-AFEC-C7E42AC50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42D3ADD-39C2-7399-E407-8172B70BF07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BE35F3E-4CB7-7D21-5EB2-12BAE80E0F0D}"/>
              </a:ext>
            </a:extLst>
          </p:cNvPr>
          <p:cNvSpPr txBox="1"/>
          <p:nvPr/>
        </p:nvSpPr>
        <p:spPr>
          <a:xfrm>
            <a:off x="470255" y="2019300"/>
            <a:ext cx="17784017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2: Definició i disseny de la base de dades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EF64FB27-7A85-9880-82A4-4FFBE48C1BE6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809A5314-6B2F-880E-F0E0-7EDD873B2812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29DE4871-7DFF-AE21-B92A-4E0E1AC97A2C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pic>
        <p:nvPicPr>
          <p:cNvPr id="3" name="Imatge 2" descr="Imatge que conté text, captura de pantalla, número, línia&#10;&#10;Pot ser que el contingut generat amb la IA no siga correcte.">
            <a:extLst>
              <a:ext uri="{FF2B5EF4-FFF2-40B4-BE49-F238E27FC236}">
                <a16:creationId xmlns:a16="http://schemas.microsoft.com/office/drawing/2014/main" id="{E40D3B57-EF52-D647-3573-A6C4D8368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21" y="3379970"/>
            <a:ext cx="8751943" cy="5410200"/>
          </a:xfrm>
          <a:prstGeom prst="rect">
            <a:avLst/>
          </a:prstGeom>
        </p:spPr>
      </p:pic>
      <p:pic>
        <p:nvPicPr>
          <p:cNvPr id="4" name="Imatge 3" descr="Imatge que conté text, captura de pantalla, número, línia&#10;&#10;Pot ser que el contingut generat amb la IA no siga correcte.">
            <a:extLst>
              <a:ext uri="{FF2B5EF4-FFF2-40B4-BE49-F238E27FC236}">
                <a16:creationId xmlns:a16="http://schemas.microsoft.com/office/drawing/2014/main" id="{45F1B6A4-FDD3-78B6-F09A-482A2FBE6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3390900"/>
            <a:ext cx="8690545" cy="538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59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9FC8C-D4CF-4F13-A149-6D7FA7B1D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06CBF26-5743-808F-C6AE-3299048A0D91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C7828E4-3F20-95AF-AE02-8081707DBD0E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2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4BFDB7D3-F9DC-8D1E-4B22-280CF465B12B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C8E1EBD2-AD71-144A-C313-285F1B554575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2A7539FE-D6EC-2D05-4D2E-446623A1E85C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B3E3C638-E1F4-2565-A7AD-B1BE5082FDE7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3C46AD0-E98D-BCA5-260B-07E4D13F5DBD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9AEB60F3-38A6-C483-3FBC-374ED8B9B157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5BEF60EB-13E3-482F-1514-818731F3CA0B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1CBFF97E-AF39-CB5D-327B-7A991BF4A8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52E320D4-F3D3-6763-C7B2-5FCB7BC4E89D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0EFDE123-9E5A-2F12-532C-7C0F4A199E44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407DD9C4-CEF8-BB5A-970C-41CBB6D06C1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356EF319-AE3A-FA28-EA5D-6D302DBF4A89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9" name="TextBox 44">
            <a:extLst>
              <a:ext uri="{FF2B5EF4-FFF2-40B4-BE49-F238E27FC236}">
                <a16:creationId xmlns:a16="http://schemas.microsoft.com/office/drawing/2014/main" id="{0E9B43AC-2934-A705-3A8D-6DB72C78674F}"/>
              </a:ext>
            </a:extLst>
          </p:cNvPr>
          <p:cNvSpPr txBox="1"/>
          <p:nvPr/>
        </p:nvSpPr>
        <p:spPr>
          <a:xfrm>
            <a:off x="1794924" y="5258480"/>
            <a:ext cx="6819508" cy="2278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Conceptes bàsics.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Dissenyar l’arquitectura de la base de dades</a:t>
            </a:r>
            <a:r>
              <a:rPr lang="ca-ES-valencia" sz="2600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Relacions entre les dades.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Justificació del disseny.</a:t>
            </a: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318FB75C-96B4-77C3-8020-6E17E66FBA6B}"/>
              </a:ext>
            </a:extLst>
          </p:cNvPr>
          <p:cNvSpPr/>
          <p:nvPr/>
        </p:nvSpPr>
        <p:spPr>
          <a:xfrm>
            <a:off x="9601200" y="3836134"/>
            <a:ext cx="1066800" cy="6184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AF827B39-6AF9-F6CC-7BEF-8A698842220A}"/>
              </a:ext>
            </a:extLst>
          </p:cNvPr>
          <p:cNvSpPr txBox="1"/>
          <p:nvPr/>
        </p:nvSpPr>
        <p:spPr>
          <a:xfrm>
            <a:off x="10545580" y="4509806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Identificar els conceptes bàsics de les bases de dades relacionals.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Establir la tipologia de la necessitat què es vol treballar.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A9D3CA96-F69C-961F-66E9-70D42F9D51C5}"/>
              </a:ext>
            </a:extLst>
          </p:cNvPr>
          <p:cNvSpPr txBox="1"/>
          <p:nvPr/>
        </p:nvSpPr>
        <p:spPr>
          <a:xfrm>
            <a:off x="10571813" y="7352771"/>
            <a:ext cx="670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explicatiu on s’expliquen com es faran ús els conceptes claus de les bases de dades.</a:t>
            </a:r>
          </a:p>
        </p:txBody>
      </p:sp>
      <p:sp>
        <p:nvSpPr>
          <p:cNvPr id="4" name="Freeform 40">
            <a:extLst>
              <a:ext uri="{FF2B5EF4-FFF2-40B4-BE49-F238E27FC236}">
                <a16:creationId xmlns:a16="http://schemas.microsoft.com/office/drawing/2014/main" id="{B8E421B1-ACDE-C376-A726-0E4BA0D841EA}"/>
              </a:ext>
            </a:extLst>
          </p:cNvPr>
          <p:cNvSpPr/>
          <p:nvPr/>
        </p:nvSpPr>
        <p:spPr>
          <a:xfrm>
            <a:off x="4730797" y="3386691"/>
            <a:ext cx="858482" cy="783559"/>
          </a:xfrm>
          <a:custGeom>
            <a:avLst/>
            <a:gdLst/>
            <a:ahLst/>
            <a:cxnLst/>
            <a:rect l="l" t="t" r="r" b="b"/>
            <a:pathLst>
              <a:path w="858482" h="783559">
                <a:moveTo>
                  <a:pt x="0" y="0"/>
                </a:moveTo>
                <a:lnTo>
                  <a:pt x="858482" y="0"/>
                </a:lnTo>
                <a:lnTo>
                  <a:pt x="858482" y="783560"/>
                </a:lnTo>
                <a:lnTo>
                  <a:pt x="0" y="783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2320775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B5621-646E-0509-2CA3-2D76C0923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7AC8938-5928-DAC4-A0BE-A291A975DBF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27F2B50-2108-EC7B-A060-90DEA0C3355A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2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1363423C-BD44-9642-1527-5CE32A811F71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B1BE1E06-3A88-B439-17F4-BAB6B26BFD16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041E2AD4-781F-AE7B-030F-461C01C08EC9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5F4BE258-1CAB-86D6-D072-B32987219DF1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C2FDBCE1-1987-C7F5-38AD-39427ACF7ABA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424DB107-FABB-E4CC-50A6-4746A202AA2C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DA7FD61B-92B0-D280-0CB9-CC5D2B31EC51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0A1884E7-4523-1A5B-3CFF-0CA14105367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A22A799B-38AC-4AFD-EECA-5F0193698989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41F2385B-86D6-F2BF-1E7D-5A7A5101E520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2135850D-232B-BB10-8BB1-56893482313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9949D26D-E6F8-0189-1319-3B082F3CB6C3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9" name="TextBox 44">
            <a:extLst>
              <a:ext uri="{FF2B5EF4-FFF2-40B4-BE49-F238E27FC236}">
                <a16:creationId xmlns:a16="http://schemas.microsoft.com/office/drawing/2014/main" id="{15513902-A016-54A5-8AE5-DEC4A6112A5C}"/>
              </a:ext>
            </a:extLst>
          </p:cNvPr>
          <p:cNvSpPr txBox="1"/>
          <p:nvPr/>
        </p:nvSpPr>
        <p:spPr>
          <a:xfrm>
            <a:off x="1794924" y="5258480"/>
            <a:ext cx="6819508" cy="2278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Conceptes bàsics.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Dissenyar l’arquitectura de la base de dades</a:t>
            </a:r>
            <a:r>
              <a:rPr lang="ca-ES-valencia" sz="2600" spc="-5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Relacions entre les dades.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Justificació del disseny.</a:t>
            </a: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C707DB76-9536-0253-485F-5F6152603C05}"/>
              </a:ext>
            </a:extLst>
          </p:cNvPr>
          <p:cNvSpPr/>
          <p:nvPr/>
        </p:nvSpPr>
        <p:spPr>
          <a:xfrm>
            <a:off x="9601200" y="3836133"/>
            <a:ext cx="1066800" cy="600962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28104B0C-6BF5-0EE8-0812-91A5DFE12259}"/>
              </a:ext>
            </a:extLst>
          </p:cNvPr>
          <p:cNvSpPr txBox="1"/>
          <p:nvPr/>
        </p:nvSpPr>
        <p:spPr>
          <a:xfrm>
            <a:off x="10545580" y="4509806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Identificar les taules necessitades i els camps que tindran cadascuna d’elles.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Seleccionar les dades que es registraran.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2FE2FC82-455D-1579-9A51-3C71DFCE9242}"/>
              </a:ext>
            </a:extLst>
          </p:cNvPr>
          <p:cNvSpPr txBox="1"/>
          <p:nvPr/>
        </p:nvSpPr>
        <p:spPr>
          <a:xfrm>
            <a:off x="10571813" y="7352771"/>
            <a:ext cx="670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Llista detallada i justificada de les dades que es generaran i quines taules, camps, registres, clau primària i forana i relacions entre taules es faran utilitzar.</a:t>
            </a:r>
          </a:p>
        </p:txBody>
      </p:sp>
      <p:sp>
        <p:nvSpPr>
          <p:cNvPr id="4" name="Freeform 40">
            <a:extLst>
              <a:ext uri="{FF2B5EF4-FFF2-40B4-BE49-F238E27FC236}">
                <a16:creationId xmlns:a16="http://schemas.microsoft.com/office/drawing/2014/main" id="{82AE0366-DF80-0332-9515-A097A39BB381}"/>
              </a:ext>
            </a:extLst>
          </p:cNvPr>
          <p:cNvSpPr/>
          <p:nvPr/>
        </p:nvSpPr>
        <p:spPr>
          <a:xfrm>
            <a:off x="4730797" y="3386691"/>
            <a:ext cx="858482" cy="783559"/>
          </a:xfrm>
          <a:custGeom>
            <a:avLst/>
            <a:gdLst/>
            <a:ahLst/>
            <a:cxnLst/>
            <a:rect l="l" t="t" r="r" b="b"/>
            <a:pathLst>
              <a:path w="858482" h="783559">
                <a:moveTo>
                  <a:pt x="0" y="0"/>
                </a:moveTo>
                <a:lnTo>
                  <a:pt x="858482" y="0"/>
                </a:lnTo>
                <a:lnTo>
                  <a:pt x="858482" y="783560"/>
                </a:lnTo>
                <a:lnTo>
                  <a:pt x="0" y="783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370349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2BF5A-C385-2105-3B72-5EF3A9255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0D1ACB8-8E46-254D-A799-33BAAD54ADB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80BE4BA-87EA-F3E1-0135-85C99B8F90A6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2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0F8C0427-F15A-45E3-C43D-2DE59B97371A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C50A7C02-1212-BDD5-4126-6A9BEB1490A9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925FCDBB-A15A-F21D-0881-75D7CC70FA47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EADF88BF-DF76-433A-C308-CBD110D257F5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926D5BB-F567-980E-67A3-F0FE47CF9D3B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651D2722-6EF8-8E5D-5A00-A6F128009F42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8F98F401-D1B1-DADD-D6A9-81CCB94BA85E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8AFBBE68-B3D6-7655-1078-6D54667CF8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516714F7-BAE4-395E-190C-6851FA149972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B3EEE055-5A2F-9DE2-80DC-F0FFCDB5F527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E4FA7EEA-1362-80EB-F7D3-5B9FAAE13D9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ABAC0ED3-CAE8-248B-FC47-C6AFE4E022A4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9" name="TextBox 44">
            <a:extLst>
              <a:ext uri="{FF2B5EF4-FFF2-40B4-BE49-F238E27FC236}">
                <a16:creationId xmlns:a16="http://schemas.microsoft.com/office/drawing/2014/main" id="{2C57693C-AA0B-4283-2A04-447952EE4156}"/>
              </a:ext>
            </a:extLst>
          </p:cNvPr>
          <p:cNvSpPr txBox="1"/>
          <p:nvPr/>
        </p:nvSpPr>
        <p:spPr>
          <a:xfrm>
            <a:off x="1794924" y="5258480"/>
            <a:ext cx="6819508" cy="2278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Conceptes bàsics.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Dissenyar l’arquitectura de la base de dades</a:t>
            </a:r>
            <a:r>
              <a:rPr lang="ca-ES-valencia" sz="2600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Relacions entre les dades.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Justificació del disseny.</a:t>
            </a: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FC552022-82D9-ED65-7391-95CE897CCD1D}"/>
              </a:ext>
            </a:extLst>
          </p:cNvPr>
          <p:cNvSpPr/>
          <p:nvPr/>
        </p:nvSpPr>
        <p:spPr>
          <a:xfrm>
            <a:off x="9601200" y="3836134"/>
            <a:ext cx="1066800" cy="5879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68B86FE0-3A49-26AD-69E6-352CF700CAC1}"/>
              </a:ext>
            </a:extLst>
          </p:cNvPr>
          <p:cNvSpPr txBox="1"/>
          <p:nvPr/>
        </p:nvSpPr>
        <p:spPr>
          <a:xfrm>
            <a:off x="10545580" y="4509806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Identificar les entitats que tindrà la base de dades.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Definir la informació que guardarà cadascuna de les taules.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CAAD778F-6DEA-38C5-4FAA-6655739F6EDF}"/>
              </a:ext>
            </a:extLst>
          </p:cNvPr>
          <p:cNvSpPr txBox="1"/>
          <p:nvPr/>
        </p:nvSpPr>
        <p:spPr>
          <a:xfrm>
            <a:off x="10571813" y="7352771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Diagrama Entitat-Relació </a:t>
            </a:r>
            <a:r>
              <a:rPr lang="ca-ES-valencia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</a:t>
            </a: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mostrar de forma gràfica les relacions entre les taules i els seus camps de forma justificada i explicada.</a:t>
            </a:r>
          </a:p>
        </p:txBody>
      </p:sp>
      <p:sp>
        <p:nvSpPr>
          <p:cNvPr id="4" name="Freeform 40">
            <a:extLst>
              <a:ext uri="{FF2B5EF4-FFF2-40B4-BE49-F238E27FC236}">
                <a16:creationId xmlns:a16="http://schemas.microsoft.com/office/drawing/2014/main" id="{261B44D2-75BA-CFD6-DA91-C69CF39A85EB}"/>
              </a:ext>
            </a:extLst>
          </p:cNvPr>
          <p:cNvSpPr/>
          <p:nvPr/>
        </p:nvSpPr>
        <p:spPr>
          <a:xfrm>
            <a:off x="4730797" y="3386691"/>
            <a:ext cx="858482" cy="783559"/>
          </a:xfrm>
          <a:custGeom>
            <a:avLst/>
            <a:gdLst/>
            <a:ahLst/>
            <a:cxnLst/>
            <a:rect l="l" t="t" r="r" b="b"/>
            <a:pathLst>
              <a:path w="858482" h="783559">
                <a:moveTo>
                  <a:pt x="0" y="0"/>
                </a:moveTo>
                <a:lnTo>
                  <a:pt x="858482" y="0"/>
                </a:lnTo>
                <a:lnTo>
                  <a:pt x="858482" y="783560"/>
                </a:lnTo>
                <a:lnTo>
                  <a:pt x="0" y="783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1837509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FC120-3D70-3F6A-15B2-BC97C0996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E3EFAB5-1ABC-8CF2-A65F-A6DFBA3D15B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7B89297-89DA-6BFE-FD39-DE381BEE994A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2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253C6723-BDAC-EB46-DAF1-7262C73FFD25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BA8E3660-DFCA-BB34-86FD-D23034FC64E2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0399DA48-55A6-5E3A-E02F-53A3A0A38014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8280501D-26D8-DB58-DB3B-55F122960F62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B6058BD7-A6A6-392B-2F8D-3805CA16EEAE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DFA8DDD3-1C34-97A1-02F4-AACAAA6ACDD1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AEEA13ED-7037-ED4F-ABE9-C2DB85570B11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5F622462-92D4-0EF7-2723-AE190EE7116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C92E2D72-FDED-9D60-FC81-8F4610351638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7425BFA6-4504-6FE9-F4DE-CA8590E4DA5A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9AC9778E-7424-47DE-E220-9252C499B8D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33D291FB-DB88-1270-F4BF-1508D9BF8BB1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9" name="TextBox 44">
            <a:extLst>
              <a:ext uri="{FF2B5EF4-FFF2-40B4-BE49-F238E27FC236}">
                <a16:creationId xmlns:a16="http://schemas.microsoft.com/office/drawing/2014/main" id="{59A5D583-712A-AEEF-FDA0-42F219AB55D6}"/>
              </a:ext>
            </a:extLst>
          </p:cNvPr>
          <p:cNvSpPr txBox="1"/>
          <p:nvPr/>
        </p:nvSpPr>
        <p:spPr>
          <a:xfrm>
            <a:off x="1794924" y="5258480"/>
            <a:ext cx="6819508" cy="2278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Conceptes bàsics.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Dissenyar l’arquitectura de la base de dades</a:t>
            </a:r>
            <a:r>
              <a:rPr lang="ca-ES-valencia" sz="2600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Relacions entre les dades.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Justificació del disseny.</a:t>
            </a: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71F0EE55-D0D7-849D-A27B-B006FB3B1F4F}"/>
              </a:ext>
            </a:extLst>
          </p:cNvPr>
          <p:cNvSpPr/>
          <p:nvPr/>
        </p:nvSpPr>
        <p:spPr>
          <a:xfrm>
            <a:off x="9601200" y="3836134"/>
            <a:ext cx="1066800" cy="541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FDE3F8E6-737C-06E0-745E-44CDA7A0E803}"/>
              </a:ext>
            </a:extLst>
          </p:cNvPr>
          <p:cNvSpPr txBox="1"/>
          <p:nvPr/>
        </p:nvSpPr>
        <p:spPr>
          <a:xfrm>
            <a:off x="10545580" y="4509806"/>
            <a:ext cx="670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Redactar un document que recopile tota la informació de les anteriors parts.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Crear un </a:t>
            </a:r>
            <a:r>
              <a:rPr lang="ca-ES-valencia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repositori</a:t>
            </a: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 GitHub on es pujarà tota la informació del projecte.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4A7C2AD3-7F0A-708D-47BB-D7E2F8E1386C}"/>
              </a:ext>
            </a:extLst>
          </p:cNvPr>
          <p:cNvSpPr txBox="1"/>
          <p:nvPr/>
        </p:nvSpPr>
        <p:spPr>
          <a:xfrm>
            <a:off x="10571813" y="7352771"/>
            <a:ext cx="670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estructurat i complet on es recopile tot el disseny necessari per a portar a terme l’objectiu final.</a:t>
            </a:r>
          </a:p>
        </p:txBody>
      </p:sp>
      <p:sp>
        <p:nvSpPr>
          <p:cNvPr id="4" name="Freeform 40">
            <a:extLst>
              <a:ext uri="{FF2B5EF4-FFF2-40B4-BE49-F238E27FC236}">
                <a16:creationId xmlns:a16="http://schemas.microsoft.com/office/drawing/2014/main" id="{E249ED0E-BE56-A0E7-DC50-5C1A7E9E2A48}"/>
              </a:ext>
            </a:extLst>
          </p:cNvPr>
          <p:cNvSpPr/>
          <p:nvPr/>
        </p:nvSpPr>
        <p:spPr>
          <a:xfrm>
            <a:off x="4730797" y="3386691"/>
            <a:ext cx="858482" cy="783559"/>
          </a:xfrm>
          <a:custGeom>
            <a:avLst/>
            <a:gdLst/>
            <a:ahLst/>
            <a:cxnLst/>
            <a:rect l="l" t="t" r="r" b="b"/>
            <a:pathLst>
              <a:path w="858482" h="783559">
                <a:moveTo>
                  <a:pt x="0" y="0"/>
                </a:moveTo>
                <a:lnTo>
                  <a:pt x="858482" y="0"/>
                </a:lnTo>
                <a:lnTo>
                  <a:pt x="858482" y="783560"/>
                </a:lnTo>
                <a:lnTo>
                  <a:pt x="0" y="783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1286076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7B8A6-6D3A-BAE8-0309-4E1CBD0E3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E0312FF-FBFE-A03D-F6F9-B67A2F8E614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606612E-A686-7E18-E263-53EE2F249E30}"/>
              </a:ext>
            </a:extLst>
          </p:cNvPr>
          <p:cNvSpPr txBox="1"/>
          <p:nvPr/>
        </p:nvSpPr>
        <p:spPr>
          <a:xfrm>
            <a:off x="1052091" y="1523864"/>
            <a:ext cx="16183817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3: Creació i inserció de dades a la base de dades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6E2EC56D-AA7A-1AB5-AECA-305B9BC27041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4175E7A-BF89-9306-F8E9-15B9FE263B4C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2DAEC820-1EA3-DFB1-07BE-99E12CC8EFE2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pic>
        <p:nvPicPr>
          <p:cNvPr id="4" name="Imatge 3" descr="Imatge que conté text, captura de pantalla, número, línia&#10;&#10;Pot ser que el contingut generat amb la IA no siga correcte.">
            <a:extLst>
              <a:ext uri="{FF2B5EF4-FFF2-40B4-BE49-F238E27FC236}">
                <a16:creationId xmlns:a16="http://schemas.microsoft.com/office/drawing/2014/main" id="{9886D64C-57DE-0B7C-F08C-620C0B951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764" y="3638548"/>
            <a:ext cx="10042430" cy="622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70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9E909-8759-3C20-6EFC-5964852D2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C6F4DAC-BC29-CECC-9E1D-9E524AB4E96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DC928D1-2F64-62CD-0D7C-8642FE343BA9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3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AAD8CC22-6D4C-E207-14EA-C0B82462DE8C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581B1E2-DE4C-E4B3-9D1D-0BE7D0497377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5BAD034D-FDB8-20EF-76B1-02FE3AE45F8E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E4C4D6BC-5A67-A2B5-A364-7CEDD88F5547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43660FD-013E-C192-6B30-262F2AC97FF6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0EDAAFC7-DDC0-19AA-0E43-260525FB5B8B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CE950C63-B8EA-7BF5-856F-851EB792E021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58DE370C-A98D-6374-B27D-45161E770B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1DD8E92E-238C-8B68-5BAF-3518B53D4088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5F15C54B-12C0-622D-985E-6706B8F4C61E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C859395C-C415-3964-914D-61EB4ACABC4B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25B56868-3B0B-6D82-ACDE-DB95F544B33E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9" name="TextBox 44">
            <a:extLst>
              <a:ext uri="{FF2B5EF4-FFF2-40B4-BE49-F238E27FC236}">
                <a16:creationId xmlns:a16="http://schemas.microsoft.com/office/drawing/2014/main" id="{8067FB12-21E1-C68E-320A-B76EF792F43B}"/>
              </a:ext>
            </a:extLst>
          </p:cNvPr>
          <p:cNvSpPr txBox="1"/>
          <p:nvPr/>
        </p:nvSpPr>
        <p:spPr>
          <a:xfrm>
            <a:off x="1794924" y="5258480"/>
            <a:ext cx="6819508" cy="1817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Seleccionar el sistema gestor (SGBD).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Creació de la base de dades</a:t>
            </a:r>
            <a:r>
              <a:rPr lang="ca-ES-valencia" sz="2600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Inserció de dades fictícies de prova.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Generació de documentació.</a:t>
            </a: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706D8355-624B-811F-20AC-72E2787095E1}"/>
              </a:ext>
            </a:extLst>
          </p:cNvPr>
          <p:cNvSpPr/>
          <p:nvPr/>
        </p:nvSpPr>
        <p:spPr>
          <a:xfrm>
            <a:off x="9601200" y="3836134"/>
            <a:ext cx="1066800" cy="5498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030BC9FE-685F-E51D-5BF2-50A96AEF2E68}"/>
              </a:ext>
            </a:extLst>
          </p:cNvPr>
          <p:cNvSpPr txBox="1"/>
          <p:nvPr/>
        </p:nvSpPr>
        <p:spPr>
          <a:xfrm>
            <a:off x="10545580" y="4509806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Triar el sistema gestor de base de dades (</a:t>
            </a:r>
            <a:r>
              <a:rPr lang="ca-ES-valencia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SQLite</a:t>
            </a: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 </a:t>
            </a:r>
            <a:r>
              <a:rPr lang="ca-ES-valencia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MySQL</a:t>
            </a: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Instal·lar i configurar l’SGBD per fer-lo funcionar.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3E53A8A5-F74F-22E6-B144-F74C4AD450C0}"/>
              </a:ext>
            </a:extLst>
          </p:cNvPr>
          <p:cNvSpPr txBox="1"/>
          <p:nvPr/>
        </p:nvSpPr>
        <p:spPr>
          <a:xfrm>
            <a:off x="10571813" y="7352771"/>
            <a:ext cx="670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Sistema gesto de base de dades preparat per treballar amb el sistema.</a:t>
            </a:r>
          </a:p>
        </p:txBody>
      </p:sp>
      <p:sp>
        <p:nvSpPr>
          <p:cNvPr id="4" name="Freeform 40">
            <a:extLst>
              <a:ext uri="{FF2B5EF4-FFF2-40B4-BE49-F238E27FC236}">
                <a16:creationId xmlns:a16="http://schemas.microsoft.com/office/drawing/2014/main" id="{58E73B8A-23F9-B993-4331-B4E93AB6167C}"/>
              </a:ext>
            </a:extLst>
          </p:cNvPr>
          <p:cNvSpPr/>
          <p:nvPr/>
        </p:nvSpPr>
        <p:spPr>
          <a:xfrm>
            <a:off x="4730797" y="3386691"/>
            <a:ext cx="858482" cy="783559"/>
          </a:xfrm>
          <a:custGeom>
            <a:avLst/>
            <a:gdLst/>
            <a:ahLst/>
            <a:cxnLst/>
            <a:rect l="l" t="t" r="r" b="b"/>
            <a:pathLst>
              <a:path w="858482" h="783559">
                <a:moveTo>
                  <a:pt x="0" y="0"/>
                </a:moveTo>
                <a:lnTo>
                  <a:pt x="858482" y="0"/>
                </a:lnTo>
                <a:lnTo>
                  <a:pt x="858482" y="783560"/>
                </a:lnTo>
                <a:lnTo>
                  <a:pt x="0" y="783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323122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C87CC-F9D7-BF4D-7DA1-A7863B23A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A2FECFA-7FF2-3765-00B9-24698C9F6D2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DFB10E8-BA68-B219-5096-E8763FF2891F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3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050BA109-5923-1CD4-D10E-5035E9D59225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9ED30D5A-96E9-284D-0823-071AED1E445D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1DAF393E-BC07-5AD2-244C-3C7680CA56F8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4C73E169-589C-7AAD-FB6B-C20333E7374C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17CF1F5-7512-552B-5A65-F65E1CA6D961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35019389-2018-AF8B-055E-1390CC13278A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6FEF6901-47A4-90FA-A715-4E62B5400ABA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094F432B-A096-213F-7ECB-6780D71502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B289F8C3-E598-B3F3-3ACA-6E08F908B8D4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44A1E367-0E34-EECA-19D1-EDD5167C2B5F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9736F699-F094-3543-EBDF-62DF766AB2D0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4E80378E-2919-845A-011A-ADE0C89169FD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9" name="TextBox 44">
            <a:extLst>
              <a:ext uri="{FF2B5EF4-FFF2-40B4-BE49-F238E27FC236}">
                <a16:creationId xmlns:a16="http://schemas.microsoft.com/office/drawing/2014/main" id="{08FD5EB9-1E47-33FD-87EA-8CB6D7F59D1D}"/>
              </a:ext>
            </a:extLst>
          </p:cNvPr>
          <p:cNvSpPr txBox="1"/>
          <p:nvPr/>
        </p:nvSpPr>
        <p:spPr>
          <a:xfrm>
            <a:off x="1794924" y="5258480"/>
            <a:ext cx="6819508" cy="1817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Seleccionar el sistema gestor (SGBD).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Creació de la base de dades</a:t>
            </a:r>
            <a:r>
              <a:rPr lang="ca-ES-valencia" sz="2600" spc="-5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Inserció de dades fictícies de prova.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Generació de documentació.</a:t>
            </a: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6C9442D0-81A0-6A7E-6E26-4184EB4FFBE7}"/>
              </a:ext>
            </a:extLst>
          </p:cNvPr>
          <p:cNvSpPr/>
          <p:nvPr/>
        </p:nvSpPr>
        <p:spPr>
          <a:xfrm>
            <a:off x="9601200" y="3836134"/>
            <a:ext cx="1066800" cy="5498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4D2729D5-8FBC-C5B8-55BF-D1699083165F}"/>
              </a:ext>
            </a:extLst>
          </p:cNvPr>
          <p:cNvSpPr txBox="1"/>
          <p:nvPr/>
        </p:nvSpPr>
        <p:spPr>
          <a:xfrm>
            <a:off x="10545580" y="4509806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Transformar el model conceptual de </a:t>
            </a:r>
            <a:r>
              <a:rPr lang="ca-ES-valencia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l’Sprint</a:t>
            </a: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2 a comandes SQL.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Escriure una sentència per a cada entitat del projecte.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0768CE46-277E-6F44-C182-CF80AB7BC348}"/>
              </a:ext>
            </a:extLst>
          </p:cNvPr>
          <p:cNvSpPr txBox="1"/>
          <p:nvPr/>
        </p:nvSpPr>
        <p:spPr>
          <a:xfrm>
            <a:off x="10571813" y="7352771"/>
            <a:ext cx="670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 base de dades funcional ordenada que permet la comunicació entre les taules.</a:t>
            </a:r>
          </a:p>
        </p:txBody>
      </p:sp>
      <p:sp>
        <p:nvSpPr>
          <p:cNvPr id="4" name="Freeform 40">
            <a:extLst>
              <a:ext uri="{FF2B5EF4-FFF2-40B4-BE49-F238E27FC236}">
                <a16:creationId xmlns:a16="http://schemas.microsoft.com/office/drawing/2014/main" id="{63942321-5A60-7187-7169-8ED0F644F93D}"/>
              </a:ext>
            </a:extLst>
          </p:cNvPr>
          <p:cNvSpPr/>
          <p:nvPr/>
        </p:nvSpPr>
        <p:spPr>
          <a:xfrm>
            <a:off x="4730797" y="3386691"/>
            <a:ext cx="858482" cy="783559"/>
          </a:xfrm>
          <a:custGeom>
            <a:avLst/>
            <a:gdLst/>
            <a:ahLst/>
            <a:cxnLst/>
            <a:rect l="l" t="t" r="r" b="b"/>
            <a:pathLst>
              <a:path w="858482" h="783559">
                <a:moveTo>
                  <a:pt x="0" y="0"/>
                </a:moveTo>
                <a:lnTo>
                  <a:pt x="858482" y="0"/>
                </a:lnTo>
                <a:lnTo>
                  <a:pt x="858482" y="783560"/>
                </a:lnTo>
                <a:lnTo>
                  <a:pt x="0" y="783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225071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r="-224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grpSp>
        <p:nvGrpSpPr>
          <p:cNvPr id="3" name="Group 3"/>
          <p:cNvGrpSpPr/>
          <p:nvPr/>
        </p:nvGrpSpPr>
        <p:grpSpPr>
          <a:xfrm>
            <a:off x="1362575" y="1028700"/>
            <a:ext cx="15562849" cy="8179961"/>
            <a:chOff x="0" y="0"/>
            <a:chExt cx="5796956" cy="30469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796955" cy="3046927"/>
            </a:xfrm>
            <a:custGeom>
              <a:avLst/>
              <a:gdLst/>
              <a:ahLst/>
              <a:cxnLst/>
              <a:rect l="l" t="t" r="r" b="b"/>
              <a:pathLst>
                <a:path w="5796955" h="3046927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EDECED"/>
              </a:solidFill>
              <a:prstDash val="solid"/>
              <a:miter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lIns="48876" tIns="48876" rIns="48876" bIns="48876" rtlCol="0" anchor="ctr"/>
            <a:lstStyle/>
            <a:p>
              <a:pPr algn="ctr">
                <a:lnSpc>
                  <a:spcPts val="1813"/>
                </a:lnSpc>
              </a:pPr>
              <a:endParaRPr lang="ca-ES-valencia" noProof="0" dirty="0"/>
            </a:p>
          </p:txBody>
        </p:sp>
      </p:grpSp>
      <p:grpSp>
        <p:nvGrpSpPr>
          <p:cNvPr id="6" name="Group 6"/>
          <p:cNvGrpSpPr/>
          <p:nvPr/>
        </p:nvGrpSpPr>
        <p:grpSpPr>
          <a:xfrm rot="2700000">
            <a:off x="57071" y="8050244"/>
            <a:ext cx="3393988" cy="1567256"/>
            <a:chOff x="0" y="0"/>
            <a:chExt cx="893890" cy="4127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93890" cy="412775"/>
            </a:xfrm>
            <a:custGeom>
              <a:avLst/>
              <a:gdLst/>
              <a:ahLst/>
              <a:cxnLst/>
              <a:rect l="l" t="t" r="r" b="b"/>
              <a:pathLst>
                <a:path w="893890" h="412775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893890" cy="4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 rot="2700000">
            <a:off x="14836942" y="550429"/>
            <a:ext cx="3393988" cy="1567256"/>
            <a:chOff x="0" y="0"/>
            <a:chExt cx="893890" cy="4127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93890" cy="412775"/>
            </a:xfrm>
            <a:custGeom>
              <a:avLst/>
              <a:gdLst/>
              <a:ahLst/>
              <a:cxnLst/>
              <a:rect l="l" t="t" r="r" b="b"/>
              <a:pathLst>
                <a:path w="893890" h="412775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893890" cy="4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sp>
        <p:nvSpPr>
          <p:cNvPr id="12" name="Freeform 12"/>
          <p:cNvSpPr/>
          <p:nvPr/>
        </p:nvSpPr>
        <p:spPr>
          <a:xfrm>
            <a:off x="-515035" y="5489862"/>
            <a:ext cx="5098075" cy="5098075"/>
          </a:xfrm>
          <a:custGeom>
            <a:avLst/>
            <a:gdLst/>
            <a:ahLst/>
            <a:cxnLst/>
            <a:rect l="l" t="t" r="r" b="b"/>
            <a:pathLst>
              <a:path w="5098075" h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13" name="TextBox 13"/>
          <p:cNvSpPr txBox="1"/>
          <p:nvPr/>
        </p:nvSpPr>
        <p:spPr>
          <a:xfrm>
            <a:off x="1856632" y="2705082"/>
            <a:ext cx="14574736" cy="114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ca-ES-valencia" sz="7500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Índex de continguts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87648" y="4516134"/>
            <a:ext cx="4971324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ca-ES-valencia" sz="2174" noProof="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Sprint</a:t>
            </a:r>
            <a:r>
              <a:rPr lang="ca-ES-valencia" sz="2174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2</a:t>
            </a:r>
          </a:p>
        </p:txBody>
      </p:sp>
      <p:sp>
        <p:nvSpPr>
          <p:cNvPr id="15" name="Freeform 15"/>
          <p:cNvSpPr/>
          <p:nvPr/>
        </p:nvSpPr>
        <p:spPr>
          <a:xfrm rot="-10800000">
            <a:off x="13871465" y="-189523"/>
            <a:ext cx="5098075" cy="5098075"/>
          </a:xfrm>
          <a:custGeom>
            <a:avLst/>
            <a:gdLst/>
            <a:ahLst/>
            <a:cxnLst/>
            <a:rect l="l" t="t" r="r" b="b"/>
            <a:pathLst>
              <a:path w="5098075" h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16" name="TextBox 16"/>
          <p:cNvSpPr txBox="1"/>
          <p:nvPr/>
        </p:nvSpPr>
        <p:spPr>
          <a:xfrm>
            <a:off x="3508129" y="4391007"/>
            <a:ext cx="1316610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18"/>
              </a:lnSpc>
            </a:pPr>
            <a:r>
              <a:rPr lang="ca-ES-valencia" sz="4348" spc="113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508129" y="5426539"/>
            <a:ext cx="1333869" cy="65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18"/>
              </a:lnSpc>
            </a:pPr>
            <a:r>
              <a:rPr lang="ca-ES-valencia" sz="4348" spc="334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508129" y="6462071"/>
            <a:ext cx="1333869" cy="65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18"/>
              </a:lnSpc>
            </a:pPr>
            <a:r>
              <a:rPr lang="ca-ES-valencia" sz="4348" spc="334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508129" y="7497603"/>
            <a:ext cx="1333869" cy="65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18"/>
              </a:lnSpc>
            </a:pPr>
            <a:r>
              <a:rPr lang="ca-ES-valencia" sz="4348" spc="334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9098170" y="4391007"/>
            <a:ext cx="1213336" cy="65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18"/>
              </a:lnSpc>
            </a:pPr>
            <a:r>
              <a:rPr lang="ca-ES-valencia" sz="4348" spc="334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05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098170" y="5426539"/>
            <a:ext cx="1213336" cy="65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18"/>
              </a:lnSpc>
            </a:pPr>
            <a:r>
              <a:rPr lang="ca-ES-valencia" sz="4348" spc="334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06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098170" y="6462071"/>
            <a:ext cx="1213336" cy="65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18"/>
              </a:lnSpc>
            </a:pPr>
            <a:r>
              <a:rPr lang="ca-ES-valencia" sz="4348" spc="334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07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098170" y="7497603"/>
            <a:ext cx="1213336" cy="655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18"/>
              </a:lnSpc>
            </a:pPr>
            <a:r>
              <a:rPr lang="ca-ES-valencia" sz="4348" spc="334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08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5118945" y="4516134"/>
            <a:ext cx="4176457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ca-ES-valencia" sz="2174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Introducció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118945" y="5596249"/>
            <a:ext cx="4176457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ca-ES-valencia" sz="2174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Què farem?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118945" y="6666299"/>
            <a:ext cx="4176457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s-ES" sz="217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ca-ES-valencia" sz="217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reballarem...</a:t>
            </a:r>
            <a:endParaRPr lang="ca-ES-valencia" sz="2174" noProof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118945" y="7684572"/>
            <a:ext cx="4176457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ca-ES-valencia" sz="2174" noProof="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Sprint</a:t>
            </a:r>
            <a:r>
              <a:rPr lang="ca-ES-valencia" sz="2174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587648" y="5596249"/>
            <a:ext cx="4971324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ca-ES-valencia" sz="2174" noProof="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Sprint</a:t>
            </a:r>
            <a:r>
              <a:rPr lang="ca-ES-valencia" sz="2174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587648" y="6666299"/>
            <a:ext cx="4971324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ca-ES-valencia" sz="2174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Sprint</a:t>
            </a:r>
            <a:r>
              <a:rPr lang="ca-ES-valencia" sz="2174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4</a:t>
            </a:r>
            <a:endParaRPr lang="ca-ES-valencia" sz="2174" noProof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0587648" y="7684572"/>
            <a:ext cx="4971324" cy="333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ca-ES-valencia" sz="2174" noProof="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Sprint</a:t>
            </a:r>
            <a:r>
              <a:rPr lang="ca-ES-valencia" sz="2174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EAA40-AD40-AD5F-E4A7-012A7FC75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6B64D21-072B-E13B-8567-C19AA6B1692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66CA721-307C-2329-6BBD-106C92402D25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3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499C1D3A-83F6-BAAF-910F-E4B5E8CCF2F0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BACC12F8-9D1A-CA3D-F371-04DD66954BF7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B9335EBD-9D43-0BEA-037A-DFC6D2460D5B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06E5E8C6-514A-1BC5-75C6-E559483B2EF4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847290A-FB2B-8723-556B-8FA6505E4BA7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AFDA7F30-7A99-3AF7-06B2-7D297D85BE53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F389306A-5B25-892F-3E72-159791F4CBD0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601BA9E3-2ED7-4872-3955-E8C2D28EEED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05B1FACD-41FD-CFCF-433F-C678E34B57F7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4E060DF8-93A1-54BD-9622-302150F371A7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B9759F57-C36B-70C3-A433-7DED6F0AA4A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E21E8C1B-7136-B233-D525-0391B0D494F6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9" name="TextBox 44">
            <a:extLst>
              <a:ext uri="{FF2B5EF4-FFF2-40B4-BE49-F238E27FC236}">
                <a16:creationId xmlns:a16="http://schemas.microsoft.com/office/drawing/2014/main" id="{6FC97876-EFA1-A4E7-891F-AF849C089F45}"/>
              </a:ext>
            </a:extLst>
          </p:cNvPr>
          <p:cNvSpPr txBox="1"/>
          <p:nvPr/>
        </p:nvSpPr>
        <p:spPr>
          <a:xfrm>
            <a:off x="1794924" y="5258480"/>
            <a:ext cx="6819508" cy="1817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Seleccionar el sistema gestor (SGBD).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Creació de la base de dades</a:t>
            </a:r>
            <a:r>
              <a:rPr lang="ca-ES-valencia" sz="2600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Inserció de dades fictícies de prova.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Generació de documentació.</a:t>
            </a: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0723930F-6740-BA1E-9A2A-81E36BEBD38C}"/>
              </a:ext>
            </a:extLst>
          </p:cNvPr>
          <p:cNvSpPr/>
          <p:nvPr/>
        </p:nvSpPr>
        <p:spPr>
          <a:xfrm>
            <a:off x="9601200" y="3836134"/>
            <a:ext cx="1066800" cy="5498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4D36FBA4-B37C-4FC6-4823-CC3A831E5D9B}"/>
              </a:ext>
            </a:extLst>
          </p:cNvPr>
          <p:cNvSpPr txBox="1"/>
          <p:nvPr/>
        </p:nvSpPr>
        <p:spPr>
          <a:xfrm>
            <a:off x="10545580" y="4509806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Insertar</a:t>
            </a: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registres de prova mitjançant instruccions SELECT.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Verificar la coherència entre taules.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Validar la integritat de les dades.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83AB810C-4E59-0279-7800-DFAFF3F74588}"/>
              </a:ext>
            </a:extLst>
          </p:cNvPr>
          <p:cNvSpPr txBox="1"/>
          <p:nvPr/>
        </p:nvSpPr>
        <p:spPr>
          <a:xfrm>
            <a:off x="10571813" y="7352771"/>
            <a:ext cx="670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Una base de dades que funcione de manera eficient i que els accessos es puguen fer a usuaris vàlids.</a:t>
            </a:r>
          </a:p>
        </p:txBody>
      </p:sp>
      <p:sp>
        <p:nvSpPr>
          <p:cNvPr id="4" name="Freeform 40">
            <a:extLst>
              <a:ext uri="{FF2B5EF4-FFF2-40B4-BE49-F238E27FC236}">
                <a16:creationId xmlns:a16="http://schemas.microsoft.com/office/drawing/2014/main" id="{2DC27386-D8F9-8E68-F567-FD862A42E36B}"/>
              </a:ext>
            </a:extLst>
          </p:cNvPr>
          <p:cNvSpPr/>
          <p:nvPr/>
        </p:nvSpPr>
        <p:spPr>
          <a:xfrm>
            <a:off x="4730797" y="3386691"/>
            <a:ext cx="858482" cy="783559"/>
          </a:xfrm>
          <a:custGeom>
            <a:avLst/>
            <a:gdLst/>
            <a:ahLst/>
            <a:cxnLst/>
            <a:rect l="l" t="t" r="r" b="b"/>
            <a:pathLst>
              <a:path w="858482" h="783559">
                <a:moveTo>
                  <a:pt x="0" y="0"/>
                </a:moveTo>
                <a:lnTo>
                  <a:pt x="858482" y="0"/>
                </a:lnTo>
                <a:lnTo>
                  <a:pt x="858482" y="783560"/>
                </a:lnTo>
                <a:lnTo>
                  <a:pt x="0" y="783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3464097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8786F-0C2C-A035-980C-983930F1E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1775C9C-4585-016A-C140-F06C1452717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CCD8C73-026C-D7D7-D5E5-CABA8A0B47EC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3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BA07412C-97C8-FF73-E070-738C24E90063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CC4324D-0631-A4F7-6138-7AD3A11A6282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0D8223E9-502E-AF02-C5FC-4576BFEE23D9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8869FC85-11CD-7DFE-67EE-D7E243E8F00F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76910EC-6810-996D-B5D6-2D63A7932CBC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C2758626-ECD2-1D66-9728-E509FF8106BE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2CFBD196-9B64-8138-7880-79DF638486D7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2B568F73-2049-5D27-8BE3-BC8A57EC2D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62B8FEE2-D01B-09B8-495D-A2706AC90CF7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E3F4C05B-2639-BBD5-38D4-88B46068C632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D2060C1A-902D-CD40-512F-B08C074E396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C081B893-1E3A-06AC-2A04-90759EDCECCB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9" name="TextBox 44">
            <a:extLst>
              <a:ext uri="{FF2B5EF4-FFF2-40B4-BE49-F238E27FC236}">
                <a16:creationId xmlns:a16="http://schemas.microsoft.com/office/drawing/2014/main" id="{F538D8C4-5D0B-8991-2D3D-B33464C197C6}"/>
              </a:ext>
            </a:extLst>
          </p:cNvPr>
          <p:cNvSpPr txBox="1"/>
          <p:nvPr/>
        </p:nvSpPr>
        <p:spPr>
          <a:xfrm>
            <a:off x="1794924" y="5258480"/>
            <a:ext cx="6819508" cy="18172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Seleccionar el sistema gestor (SGBD).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Creació de la base de dades</a:t>
            </a:r>
            <a:r>
              <a:rPr lang="ca-ES-valencia" sz="2600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Inserció de dades fictícies de prova.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Generació de documentació.</a:t>
            </a: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43598D4F-3F46-13DA-B721-D15CC5A80E9D}"/>
              </a:ext>
            </a:extLst>
          </p:cNvPr>
          <p:cNvSpPr/>
          <p:nvPr/>
        </p:nvSpPr>
        <p:spPr>
          <a:xfrm>
            <a:off x="9601200" y="3836134"/>
            <a:ext cx="1066800" cy="5498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B1A3C6C7-9456-FBCC-3F10-41D3974DC861}"/>
              </a:ext>
            </a:extLst>
          </p:cNvPr>
          <p:cNvSpPr txBox="1"/>
          <p:nvPr/>
        </p:nvSpPr>
        <p:spPr>
          <a:xfrm>
            <a:off x="10545580" y="4509806"/>
            <a:ext cx="670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Redactar un informe detallat amb els passos seguits per a la implementació.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Estructura del fitxer .</a:t>
            </a:r>
            <a:r>
              <a:rPr lang="ca-ES-valencia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sql</a:t>
            </a: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Agregar com a mínim un exemple d’una línia d’inserció.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Captures de pantalla d’evidències.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4CD39143-7174-2F6A-09D4-B677EF08C23B}"/>
              </a:ext>
            </a:extLst>
          </p:cNvPr>
          <p:cNvSpPr txBox="1"/>
          <p:nvPr/>
        </p:nvSpPr>
        <p:spPr>
          <a:xfrm>
            <a:off x="10571813" y="7352771"/>
            <a:ext cx="6705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Documentació completa del projecte que incloga la configuració i els resultats.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Actualització del </a:t>
            </a:r>
            <a:r>
              <a:rPr lang="ca-ES-valencia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repositori</a:t>
            </a: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del GitHub amb la nova informació del projecte.</a:t>
            </a:r>
          </a:p>
        </p:txBody>
      </p:sp>
      <p:sp>
        <p:nvSpPr>
          <p:cNvPr id="4" name="Freeform 40">
            <a:extLst>
              <a:ext uri="{FF2B5EF4-FFF2-40B4-BE49-F238E27FC236}">
                <a16:creationId xmlns:a16="http://schemas.microsoft.com/office/drawing/2014/main" id="{913A527D-9829-EFC6-53D5-0089A0807B05}"/>
              </a:ext>
            </a:extLst>
          </p:cNvPr>
          <p:cNvSpPr/>
          <p:nvPr/>
        </p:nvSpPr>
        <p:spPr>
          <a:xfrm>
            <a:off x="4730797" y="3386691"/>
            <a:ext cx="858482" cy="783559"/>
          </a:xfrm>
          <a:custGeom>
            <a:avLst/>
            <a:gdLst/>
            <a:ahLst/>
            <a:cxnLst/>
            <a:rect l="l" t="t" r="r" b="b"/>
            <a:pathLst>
              <a:path w="858482" h="783559">
                <a:moveTo>
                  <a:pt x="0" y="0"/>
                </a:moveTo>
                <a:lnTo>
                  <a:pt x="858482" y="0"/>
                </a:lnTo>
                <a:lnTo>
                  <a:pt x="858482" y="783560"/>
                </a:lnTo>
                <a:lnTo>
                  <a:pt x="0" y="783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3217616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00B59-B8C1-A4F6-646F-281AAB905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B3606EE-E75F-A9BC-6D21-B051B96CD72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A036F43-8F62-01CD-C25D-06EEF0EFAC63}"/>
              </a:ext>
            </a:extLst>
          </p:cNvPr>
          <p:cNvSpPr txBox="1"/>
          <p:nvPr/>
        </p:nvSpPr>
        <p:spPr>
          <a:xfrm>
            <a:off x="1052091" y="1523864"/>
            <a:ext cx="16183817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4: Configuració de la </a:t>
            </a: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Raspberry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Pi amb NFC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55DD331A-1C1D-8877-987E-5A87384F6784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803362C2-84FE-28B1-4CDE-A4BD1BADBEB0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F3548302-56F9-EB19-7503-911DE452203B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pic>
        <p:nvPicPr>
          <p:cNvPr id="6" name="Imatge 5" descr="Imatge que conté text, captura de pantalla, número, línia&#10;&#10;Pot ser que el contingut generat amb la IA no siga correcte.">
            <a:extLst>
              <a:ext uri="{FF2B5EF4-FFF2-40B4-BE49-F238E27FC236}">
                <a16:creationId xmlns:a16="http://schemas.microsoft.com/office/drawing/2014/main" id="{BA92ED5B-CC41-4C56-7551-C545E801D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800" y="3146830"/>
            <a:ext cx="6594009" cy="4076227"/>
          </a:xfrm>
          <a:prstGeom prst="rect">
            <a:avLst/>
          </a:prstGeom>
        </p:spPr>
      </p:pic>
      <p:pic>
        <p:nvPicPr>
          <p:cNvPr id="5" name="Imatge 4" descr="Imatge que conté text, captura de pantalla, línia, número&#10;&#10;Pot ser que el contingut generat amb la IA no siga correcte.">
            <a:extLst>
              <a:ext uri="{FF2B5EF4-FFF2-40B4-BE49-F238E27FC236}">
                <a16:creationId xmlns:a16="http://schemas.microsoft.com/office/drawing/2014/main" id="{B3639277-B77B-87B1-A1CE-0F81846BE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5548497"/>
            <a:ext cx="7144733" cy="4376976"/>
          </a:xfrm>
          <a:prstGeom prst="rect">
            <a:avLst/>
          </a:prstGeom>
        </p:spPr>
      </p:pic>
      <p:pic>
        <p:nvPicPr>
          <p:cNvPr id="3" name="Imatge 2" descr="Imatge que conté text, captura de pantalla, número, línia&#10;&#10;Pot ser que el contingut generat amb la IA no siga correcte.">
            <a:extLst>
              <a:ext uri="{FF2B5EF4-FFF2-40B4-BE49-F238E27FC236}">
                <a16:creationId xmlns:a16="http://schemas.microsoft.com/office/drawing/2014/main" id="{FC29B12C-9D31-761B-6855-2D6B9123D4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78954"/>
            <a:ext cx="6400799" cy="453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7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E4BDC-3B7D-D748-032B-CCD2BF060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C7C4D84-EBC4-A293-1CCA-66D39227F0F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B3B15D0-EF18-DB82-7A3D-E5788BE702D2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4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20478960-5352-85E0-29BB-D50001FC61CE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E5A26711-71D2-CD8E-6F1C-C773DB21AFF1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715B466F-3870-5B58-2429-C40D6E52DFC8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3940072F-98FB-FBDC-607E-FD9F1D40D1C3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A9B1A2A-6404-93FB-5263-B74791C19215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B75C2ED3-8B44-8E5A-674C-A5A8678EEF28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5B4CAECA-5F7C-3658-2914-EFB93CFC7513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ADDD1456-88C3-566F-0961-97F4002CF8C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BB3BF0A5-29E7-C09F-1C66-A5BE7A22B56D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529474D7-FE56-55F9-C477-91449E03B320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DD26C3C4-7D25-D8A7-34D1-BAD69F843626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140C5C67-8AFF-36AC-B47E-D94F2B5C8CB2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9" name="TextBox 44">
            <a:extLst>
              <a:ext uri="{FF2B5EF4-FFF2-40B4-BE49-F238E27FC236}">
                <a16:creationId xmlns:a16="http://schemas.microsoft.com/office/drawing/2014/main" id="{CB94AE5D-3B40-7E44-0039-B6F8B77AC1D9}"/>
              </a:ext>
            </a:extLst>
          </p:cNvPr>
          <p:cNvSpPr txBox="1"/>
          <p:nvPr/>
        </p:nvSpPr>
        <p:spPr>
          <a:xfrm>
            <a:off x="1794924" y="5258480"/>
            <a:ext cx="6819508" cy="2740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Connexió del lector NFC.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Instal·lació de llibreries i eines.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Desenvolupament del codi.</a:t>
            </a:r>
            <a:endParaRPr lang="ca-ES-valencia" sz="2600" spc="-59" dirty="0">
              <a:latin typeface="Open Sans Ultra-Bold"/>
              <a:ea typeface="Open Sans Ultra-Bold"/>
              <a:cs typeface="Open Sans Ultra-Bold"/>
              <a:sym typeface="Open Sans Ultra-Bold"/>
            </a:endParaRP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Verificació de la connectivitat entre tecnologies.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Generació de documentació.</a:t>
            </a: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1B4F4E54-A720-F247-A2DE-E4D4130D1EB3}"/>
              </a:ext>
            </a:extLst>
          </p:cNvPr>
          <p:cNvSpPr/>
          <p:nvPr/>
        </p:nvSpPr>
        <p:spPr>
          <a:xfrm>
            <a:off x="9601200" y="3836134"/>
            <a:ext cx="1066800" cy="5498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54FE55B2-15C4-B757-91F4-860EB8AAA099}"/>
              </a:ext>
            </a:extLst>
          </p:cNvPr>
          <p:cNvSpPr txBox="1"/>
          <p:nvPr/>
        </p:nvSpPr>
        <p:spPr>
          <a:xfrm>
            <a:off x="10545580" y="4509806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Triar i entendre el hardware necessari per a poder detectar les targetes NFC.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Connectar els mòduls entre si per a un correcte funcionament.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17F127B0-7411-52CC-0686-D0D6AC67E1BC}"/>
              </a:ext>
            </a:extLst>
          </p:cNvPr>
          <p:cNvSpPr txBox="1"/>
          <p:nvPr/>
        </p:nvSpPr>
        <p:spPr>
          <a:xfrm>
            <a:off x="10571813" y="7352771"/>
            <a:ext cx="670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Tots els mòduls deuen estar connectats de manera estable a la </a:t>
            </a:r>
            <a:r>
              <a:rPr lang="ca-ES-valencia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Raspberry</a:t>
            </a: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Pi.</a:t>
            </a:r>
          </a:p>
        </p:txBody>
      </p:sp>
      <p:sp>
        <p:nvSpPr>
          <p:cNvPr id="4" name="Freeform 40">
            <a:extLst>
              <a:ext uri="{FF2B5EF4-FFF2-40B4-BE49-F238E27FC236}">
                <a16:creationId xmlns:a16="http://schemas.microsoft.com/office/drawing/2014/main" id="{935F436E-1114-5F08-F61D-9F78C98B418E}"/>
              </a:ext>
            </a:extLst>
          </p:cNvPr>
          <p:cNvSpPr/>
          <p:nvPr/>
        </p:nvSpPr>
        <p:spPr>
          <a:xfrm>
            <a:off x="4730797" y="3386691"/>
            <a:ext cx="858482" cy="783559"/>
          </a:xfrm>
          <a:custGeom>
            <a:avLst/>
            <a:gdLst/>
            <a:ahLst/>
            <a:cxnLst/>
            <a:rect l="l" t="t" r="r" b="b"/>
            <a:pathLst>
              <a:path w="858482" h="783559">
                <a:moveTo>
                  <a:pt x="0" y="0"/>
                </a:moveTo>
                <a:lnTo>
                  <a:pt x="858482" y="0"/>
                </a:lnTo>
                <a:lnTo>
                  <a:pt x="858482" y="783560"/>
                </a:lnTo>
                <a:lnTo>
                  <a:pt x="0" y="783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85648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FBC4A-1D2B-BED6-E0C5-4613C1B68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7232F78-E35C-A097-F6BA-DBDE9FAB8A9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1BFE9AE7-159A-FC09-8F13-2768E08C18E3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4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3F2CF6B4-85B5-8E33-4C9C-04B947322B6E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EDD67143-CCDB-B47F-ACB6-10591232A5BE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16FFD610-DBE5-6BD6-3567-37359E80C237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1A11D579-9BEB-F6EC-8DC7-F321CB30D754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5A77D29-4905-BDDB-F55C-2BE593B2D12D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EF2D7397-6E7B-AA40-6294-9F42E534D4EF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B6EAB41F-01E0-C2A8-B243-836C0ED36E9A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8510807A-AFFC-7EC8-A26F-85FC3EFC08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BCD3BBD3-38B2-C90B-E9DC-DE079C392717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F3DC8724-790D-4403-E378-A98D11A21D06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6BAD8D3E-67FF-7AF9-14DF-28CA9090D75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97A27228-02E5-6B74-B20B-7752100EE09B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9" name="TextBox 44">
            <a:extLst>
              <a:ext uri="{FF2B5EF4-FFF2-40B4-BE49-F238E27FC236}">
                <a16:creationId xmlns:a16="http://schemas.microsoft.com/office/drawing/2014/main" id="{5BFF9227-ED01-A1A7-3FE4-3BA5B5A9F36E}"/>
              </a:ext>
            </a:extLst>
          </p:cNvPr>
          <p:cNvSpPr txBox="1"/>
          <p:nvPr/>
        </p:nvSpPr>
        <p:spPr>
          <a:xfrm>
            <a:off x="1794924" y="5258480"/>
            <a:ext cx="6819508" cy="2740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Connexió del lector NFC.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Instal·lació de llibreries i eines.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Desenvolupament del codi.</a:t>
            </a:r>
            <a:endParaRPr lang="ca-ES-valencia" sz="2600" spc="-59" dirty="0">
              <a:latin typeface="Open Sans Ultra-Bold"/>
              <a:ea typeface="Open Sans Ultra-Bold"/>
              <a:cs typeface="Open Sans Ultra-Bold"/>
              <a:sym typeface="Open Sans Ultra-Bold"/>
            </a:endParaRP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Verificació de la connectivitat entre tecnologies.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Generació de documentació.</a:t>
            </a: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DB0635AA-2D8F-6751-014C-5A48C2921FF5}"/>
              </a:ext>
            </a:extLst>
          </p:cNvPr>
          <p:cNvSpPr/>
          <p:nvPr/>
        </p:nvSpPr>
        <p:spPr>
          <a:xfrm>
            <a:off x="9601200" y="3836134"/>
            <a:ext cx="1066800" cy="58031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AB7CFA46-1530-61F5-1FF7-E2DA7845BD63}"/>
              </a:ext>
            </a:extLst>
          </p:cNvPr>
          <p:cNvSpPr txBox="1"/>
          <p:nvPr/>
        </p:nvSpPr>
        <p:spPr>
          <a:xfrm>
            <a:off x="10545580" y="4509806"/>
            <a:ext cx="670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Actualització de l’entorn de </a:t>
            </a:r>
            <a:r>
              <a:rPr lang="ca-ES-valencia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Raspberry</a:t>
            </a: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Instal·lar les llibreries necessàries per a programar la lectura de targetes NFC i emmagatzemar les dades.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CC16793F-0001-D3E9-BD1D-D1BCF69CA57E}"/>
              </a:ext>
            </a:extLst>
          </p:cNvPr>
          <p:cNvSpPr txBox="1"/>
          <p:nvPr/>
        </p:nvSpPr>
        <p:spPr>
          <a:xfrm>
            <a:off x="10571813" y="7352771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Mitjançant la correcta instal·lació de les llibreries, es permet la compartició i transferència correcta d’informació entre tecnologies..</a:t>
            </a:r>
          </a:p>
        </p:txBody>
      </p:sp>
      <p:sp>
        <p:nvSpPr>
          <p:cNvPr id="4" name="Freeform 40">
            <a:extLst>
              <a:ext uri="{FF2B5EF4-FFF2-40B4-BE49-F238E27FC236}">
                <a16:creationId xmlns:a16="http://schemas.microsoft.com/office/drawing/2014/main" id="{EBCE6058-C798-47BD-CB25-72FD2F14F5F5}"/>
              </a:ext>
            </a:extLst>
          </p:cNvPr>
          <p:cNvSpPr/>
          <p:nvPr/>
        </p:nvSpPr>
        <p:spPr>
          <a:xfrm>
            <a:off x="4730797" y="3386691"/>
            <a:ext cx="858482" cy="783559"/>
          </a:xfrm>
          <a:custGeom>
            <a:avLst/>
            <a:gdLst/>
            <a:ahLst/>
            <a:cxnLst/>
            <a:rect l="l" t="t" r="r" b="b"/>
            <a:pathLst>
              <a:path w="858482" h="783559">
                <a:moveTo>
                  <a:pt x="0" y="0"/>
                </a:moveTo>
                <a:lnTo>
                  <a:pt x="858482" y="0"/>
                </a:lnTo>
                <a:lnTo>
                  <a:pt x="858482" y="783560"/>
                </a:lnTo>
                <a:lnTo>
                  <a:pt x="0" y="783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113047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6E58E-F598-4773-BBF6-6EDC0B94C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4FBFC39-3C23-243A-81FF-08E0960AB20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4B7037A-6EC2-4D35-F0FD-2893194B86A9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4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99A60A80-BA2D-A111-A234-1BB253FF8A46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C743DD6-266D-59C7-7726-C5824EB0FF4D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F73B027B-3366-72DD-CA54-4FEFB0F8350F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1A453734-BDA0-FFDE-1863-866E467FBE92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4EC30A03-E418-EB9D-9C08-7060A081B7AD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866442E3-719F-E407-AC59-06057CD731D1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02737C0C-9693-9612-FF4D-E56E0CBAEB89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7AE2F853-D643-F4AF-6559-8BF32E1F4C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B27A4837-E441-9939-47B8-87CC02E46E6F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F32283E5-8D12-4FB1-E067-3390E4949ECD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21441A9F-F8CB-95A3-DBBA-F9674FF42FF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4F0F796D-4F79-9D23-D3E1-6F042CCF7657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9" name="TextBox 44">
            <a:extLst>
              <a:ext uri="{FF2B5EF4-FFF2-40B4-BE49-F238E27FC236}">
                <a16:creationId xmlns:a16="http://schemas.microsoft.com/office/drawing/2014/main" id="{D84BEFA6-932C-CCC6-0381-CA5A34E3CBD1}"/>
              </a:ext>
            </a:extLst>
          </p:cNvPr>
          <p:cNvSpPr txBox="1"/>
          <p:nvPr/>
        </p:nvSpPr>
        <p:spPr>
          <a:xfrm>
            <a:off x="1794924" y="5258480"/>
            <a:ext cx="6819508" cy="2740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Connexió del lector NFC.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Instal·lació de llibreries i eines.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Desenvolupament del codi.</a:t>
            </a:r>
            <a:endParaRPr lang="ca-ES-valencia" sz="2600" spc="-59" dirty="0">
              <a:solidFill>
                <a:schemeClr val="tx2">
                  <a:lumMod val="60000"/>
                  <a:lumOff val="40000"/>
                </a:schemeClr>
              </a:solidFill>
              <a:latin typeface="Open Sans Ultra-Bold"/>
              <a:ea typeface="Open Sans Ultra-Bold"/>
              <a:cs typeface="Open Sans Ultra-Bold"/>
              <a:sym typeface="Open Sans Ultra-Bold"/>
            </a:endParaRP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Verificació de la connectivitat entre tecnologies.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Generació de documentació.</a:t>
            </a: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F7C5616E-BE2D-EDB9-D603-2E7CC3A05B14}"/>
              </a:ext>
            </a:extLst>
          </p:cNvPr>
          <p:cNvSpPr/>
          <p:nvPr/>
        </p:nvSpPr>
        <p:spPr>
          <a:xfrm>
            <a:off x="9601200" y="3836134"/>
            <a:ext cx="1066800" cy="5498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9087BECD-C141-C486-AC09-85EEE3FF555F}"/>
              </a:ext>
            </a:extLst>
          </p:cNvPr>
          <p:cNvSpPr txBox="1"/>
          <p:nvPr/>
        </p:nvSpPr>
        <p:spPr>
          <a:xfrm>
            <a:off x="10545580" y="4509806"/>
            <a:ext cx="670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Creació de programari en </a:t>
            </a:r>
            <a:r>
              <a:rPr lang="ca-ES-valencia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</a:t>
            </a: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que servisca de pont entre el lector NFC i la base de dades.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777FAABF-DDDB-08DA-7CD8-6C61931DABCE}"/>
              </a:ext>
            </a:extLst>
          </p:cNvPr>
          <p:cNvSpPr txBox="1"/>
          <p:nvPr/>
        </p:nvSpPr>
        <p:spPr>
          <a:xfrm>
            <a:off x="10571813" y="7352771"/>
            <a:ext cx="6705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Codi que permeta detectar presència d’una targeta NFC, conéixer la ubicació i estructura de la base de dades i, per últim, inserir els ID llegits a la base de dades.</a:t>
            </a:r>
          </a:p>
        </p:txBody>
      </p:sp>
      <p:sp>
        <p:nvSpPr>
          <p:cNvPr id="4" name="Freeform 40">
            <a:extLst>
              <a:ext uri="{FF2B5EF4-FFF2-40B4-BE49-F238E27FC236}">
                <a16:creationId xmlns:a16="http://schemas.microsoft.com/office/drawing/2014/main" id="{E47FF78D-0836-AB62-8E90-06362F1596D3}"/>
              </a:ext>
            </a:extLst>
          </p:cNvPr>
          <p:cNvSpPr/>
          <p:nvPr/>
        </p:nvSpPr>
        <p:spPr>
          <a:xfrm>
            <a:off x="4730797" y="3386691"/>
            <a:ext cx="858482" cy="783559"/>
          </a:xfrm>
          <a:custGeom>
            <a:avLst/>
            <a:gdLst/>
            <a:ahLst/>
            <a:cxnLst/>
            <a:rect l="l" t="t" r="r" b="b"/>
            <a:pathLst>
              <a:path w="858482" h="783559">
                <a:moveTo>
                  <a:pt x="0" y="0"/>
                </a:moveTo>
                <a:lnTo>
                  <a:pt x="858482" y="0"/>
                </a:lnTo>
                <a:lnTo>
                  <a:pt x="858482" y="783560"/>
                </a:lnTo>
                <a:lnTo>
                  <a:pt x="0" y="783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2091347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D77B1-EAB9-4819-46F5-D5DC43255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49C6E34-BF99-B87F-ECA5-7FEB9E585E02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4F74007-F449-D10D-6C78-806E8CBE7A3A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4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9016F22F-BF14-169B-7893-10E53D9ADA32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E1F464DA-E802-E0D0-454A-25B3ADA2E79C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24C2CFFE-E39D-4364-68F9-5A6AD0B56478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EF820ECC-5677-6EAC-A900-FC7BBABFEFAA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3DF52EC8-657C-E0A8-4249-E08CF57E4379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1CBA70FD-727C-B3ED-CDE1-04C9B8F2313A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C0BF76E8-C01E-1591-BCF4-117F0FACD77B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3D818241-874F-9207-AF86-B4B0A0B0674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0DB555D2-DE32-1E94-95BC-0F22A373D840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956C68BE-87D7-B682-8E9D-778E4CD4C33C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23748DDC-662E-561F-4C49-A708BCD0780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718FA017-6620-80A6-B390-0FE74BAB5655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9" name="TextBox 44">
            <a:extLst>
              <a:ext uri="{FF2B5EF4-FFF2-40B4-BE49-F238E27FC236}">
                <a16:creationId xmlns:a16="http://schemas.microsoft.com/office/drawing/2014/main" id="{D3356B84-8C04-E64F-58A4-8F42134DB5A8}"/>
              </a:ext>
            </a:extLst>
          </p:cNvPr>
          <p:cNvSpPr txBox="1"/>
          <p:nvPr/>
        </p:nvSpPr>
        <p:spPr>
          <a:xfrm>
            <a:off x="1794924" y="5258480"/>
            <a:ext cx="6819508" cy="2740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Connexió del lector NFC.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Instal·lació de llibreries i eines.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Desenvolupament del codi.</a:t>
            </a:r>
            <a:endParaRPr lang="ca-ES-valencia" sz="2600" spc="-59" dirty="0">
              <a:latin typeface="Open Sans Ultra-Bold"/>
              <a:ea typeface="Open Sans Ultra-Bold"/>
              <a:cs typeface="Open Sans Ultra-Bold"/>
              <a:sym typeface="Open Sans Ultra-Bold"/>
            </a:endParaRP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Verificació de la connectivitat entre tecnologies.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Generació de documentació.</a:t>
            </a: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EAD53574-C913-4E93-84BF-45DD9E16C5C8}"/>
              </a:ext>
            </a:extLst>
          </p:cNvPr>
          <p:cNvSpPr/>
          <p:nvPr/>
        </p:nvSpPr>
        <p:spPr>
          <a:xfrm>
            <a:off x="9601200" y="3836134"/>
            <a:ext cx="1066800" cy="5498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D49FBD83-AAE5-7088-2CA9-9E25688EB467}"/>
              </a:ext>
            </a:extLst>
          </p:cNvPr>
          <p:cNvSpPr txBox="1"/>
          <p:nvPr/>
        </p:nvSpPr>
        <p:spPr>
          <a:xfrm>
            <a:off x="10545580" y="4509806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Accedir a les taules d’accessos i validar que els </a:t>
            </a:r>
            <a:r>
              <a:rPr lang="ca-ES-valencia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Ids</a:t>
            </a: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 els </a:t>
            </a:r>
            <a:r>
              <a:rPr lang="ca-ES-valencia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timestamps</a:t>
            </a: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s’emmagatzemen en el format i consistència esperats.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3766D278-5128-0DD7-BEF0-154D1E7AFA37}"/>
              </a:ext>
            </a:extLst>
          </p:cNvPr>
          <p:cNvSpPr txBox="1"/>
          <p:nvPr/>
        </p:nvSpPr>
        <p:spPr>
          <a:xfrm>
            <a:off x="10571813" y="7352771"/>
            <a:ext cx="670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 sistema que detecte i emmagatzeme les dades correctament al fitxer SQL.</a:t>
            </a:r>
          </a:p>
        </p:txBody>
      </p:sp>
      <p:sp>
        <p:nvSpPr>
          <p:cNvPr id="4" name="Freeform 40">
            <a:extLst>
              <a:ext uri="{FF2B5EF4-FFF2-40B4-BE49-F238E27FC236}">
                <a16:creationId xmlns:a16="http://schemas.microsoft.com/office/drawing/2014/main" id="{17E94926-EDEF-9D57-6217-F277237360DD}"/>
              </a:ext>
            </a:extLst>
          </p:cNvPr>
          <p:cNvSpPr/>
          <p:nvPr/>
        </p:nvSpPr>
        <p:spPr>
          <a:xfrm>
            <a:off x="4730797" y="3386691"/>
            <a:ext cx="858482" cy="783559"/>
          </a:xfrm>
          <a:custGeom>
            <a:avLst/>
            <a:gdLst/>
            <a:ahLst/>
            <a:cxnLst/>
            <a:rect l="l" t="t" r="r" b="b"/>
            <a:pathLst>
              <a:path w="858482" h="783559">
                <a:moveTo>
                  <a:pt x="0" y="0"/>
                </a:moveTo>
                <a:lnTo>
                  <a:pt x="858482" y="0"/>
                </a:lnTo>
                <a:lnTo>
                  <a:pt x="858482" y="783560"/>
                </a:lnTo>
                <a:lnTo>
                  <a:pt x="0" y="783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2022611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4EF95-CA1B-5DB6-8705-D556A13DF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0A0950F-5EB4-6530-FD43-993FAA9B804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21DF46D-EAFC-F599-9548-9DBECA42E061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4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CB2148DE-444A-DA35-C564-0E5DC0901A84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170C9792-A977-868A-4E62-1952DB973921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6F6A5620-949B-02FE-EE86-2BFB8B8030D8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412D009F-6A1E-E089-8214-CBC5F4C927AB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AF0B7EEC-7A14-61A0-E32B-5726B429A3A1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202366DD-8FCD-5251-8DCE-7069656C2512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8FEDDF07-2ED8-F46A-6D0B-51A7E7DDB4DA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DEA97407-FD7A-F3B2-2DD1-15086330C7B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3CCD3F88-9EC3-7412-6A0D-047D2E3D8C39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2DDF2B07-ADD9-F057-B9C1-367C10AE0F59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FC9CAF20-1F64-5BB5-EE7E-5C34549595D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41DFB733-37C4-8E02-EEA3-38F9E56DD133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9" name="TextBox 44">
            <a:extLst>
              <a:ext uri="{FF2B5EF4-FFF2-40B4-BE49-F238E27FC236}">
                <a16:creationId xmlns:a16="http://schemas.microsoft.com/office/drawing/2014/main" id="{8432FEAC-04F3-20D1-BDDE-B599D0B6151D}"/>
              </a:ext>
            </a:extLst>
          </p:cNvPr>
          <p:cNvSpPr txBox="1"/>
          <p:nvPr/>
        </p:nvSpPr>
        <p:spPr>
          <a:xfrm>
            <a:off x="1794924" y="5258480"/>
            <a:ext cx="6819508" cy="27406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Connexió del lector NFC.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Instal·lació de llibreries i eines.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Desenvolupament del codi.</a:t>
            </a:r>
            <a:endParaRPr lang="ca-ES-valencia" sz="2600" spc="-59" dirty="0">
              <a:latin typeface="Open Sans Ultra-Bold"/>
              <a:ea typeface="Open Sans Ultra-Bold"/>
              <a:cs typeface="Open Sans Ultra-Bold"/>
              <a:sym typeface="Open Sans Ultra-Bold"/>
            </a:endParaRP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Verificació de la connectivitat entre tecnologies.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Generació de documentació.</a:t>
            </a: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F1AF1777-7419-4478-698B-CD4F2866C687}"/>
              </a:ext>
            </a:extLst>
          </p:cNvPr>
          <p:cNvSpPr/>
          <p:nvPr/>
        </p:nvSpPr>
        <p:spPr>
          <a:xfrm>
            <a:off x="9601200" y="3836134"/>
            <a:ext cx="1066800" cy="5498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769D30E9-A081-85B5-5AE0-52BC41D4B10C}"/>
              </a:ext>
            </a:extLst>
          </p:cNvPr>
          <p:cNvSpPr txBox="1"/>
          <p:nvPr/>
        </p:nvSpPr>
        <p:spPr>
          <a:xfrm>
            <a:off x="10545580" y="4509806"/>
            <a:ext cx="67056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Redactar un informe detallat amb els passos seguits per a la implementació.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Estructura del fitxer .</a:t>
            </a:r>
            <a:r>
              <a:rPr lang="ca-ES-valencia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</a:t>
            </a: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Agregar com a mínim un exemple d’una línia d’inserció.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Captures de pantalla d’evidències.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1327AFDF-8227-A9B4-9E2D-94ADB4469AE3}"/>
              </a:ext>
            </a:extLst>
          </p:cNvPr>
          <p:cNvSpPr txBox="1"/>
          <p:nvPr/>
        </p:nvSpPr>
        <p:spPr>
          <a:xfrm>
            <a:off x="10571813" y="7352771"/>
            <a:ext cx="6705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Documentació completa del projecte que incloga la configuració i els resultats.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Actualització del </a:t>
            </a:r>
            <a:r>
              <a:rPr lang="ca-ES-valencia" sz="2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repositori</a:t>
            </a:r>
            <a:r>
              <a:rPr lang="ca-ES-valencia" sz="2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del GitHub amb la nova informació del projecte.</a:t>
            </a:r>
          </a:p>
        </p:txBody>
      </p:sp>
      <p:sp>
        <p:nvSpPr>
          <p:cNvPr id="4" name="Freeform 40">
            <a:extLst>
              <a:ext uri="{FF2B5EF4-FFF2-40B4-BE49-F238E27FC236}">
                <a16:creationId xmlns:a16="http://schemas.microsoft.com/office/drawing/2014/main" id="{9ABD416E-C756-D199-B28B-72D3C1CD7CD5}"/>
              </a:ext>
            </a:extLst>
          </p:cNvPr>
          <p:cNvSpPr/>
          <p:nvPr/>
        </p:nvSpPr>
        <p:spPr>
          <a:xfrm>
            <a:off x="4730797" y="3386691"/>
            <a:ext cx="858482" cy="783559"/>
          </a:xfrm>
          <a:custGeom>
            <a:avLst/>
            <a:gdLst/>
            <a:ahLst/>
            <a:cxnLst/>
            <a:rect l="l" t="t" r="r" b="b"/>
            <a:pathLst>
              <a:path w="858482" h="783559">
                <a:moveTo>
                  <a:pt x="0" y="0"/>
                </a:moveTo>
                <a:lnTo>
                  <a:pt x="858482" y="0"/>
                </a:lnTo>
                <a:lnTo>
                  <a:pt x="858482" y="783560"/>
                </a:lnTo>
                <a:lnTo>
                  <a:pt x="0" y="7835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2445821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32AA5-1B11-DA2B-2DC3-D4024BCC3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C8138B2-F4B8-3ED1-8090-9531690C835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BC76EB4-3493-6B87-5F09-3EDBBD59A85C}"/>
              </a:ext>
            </a:extLst>
          </p:cNvPr>
          <p:cNvSpPr txBox="1"/>
          <p:nvPr/>
        </p:nvSpPr>
        <p:spPr>
          <a:xfrm>
            <a:off x="1052091" y="1523864"/>
            <a:ext cx="16183817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5: Proves i manteniment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56C69E6C-49BB-EA22-16E8-A2160FD08D63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CE500143-778B-6E9D-FA65-F14AC127F1DA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237FA3DA-082F-9251-EC7E-103C6623F20B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pic>
        <p:nvPicPr>
          <p:cNvPr id="6" name="Imatge 5" descr="Imatge que conté text, captura de pantalla, número, línia&#10;&#10;Pot ser que el contingut generat amb la IA no siga correcte.">
            <a:extLst>
              <a:ext uri="{FF2B5EF4-FFF2-40B4-BE49-F238E27FC236}">
                <a16:creationId xmlns:a16="http://schemas.microsoft.com/office/drawing/2014/main" id="{7D01C955-0B0D-BA75-69DD-E1401219C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287" y="3238500"/>
            <a:ext cx="9913426" cy="612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94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237DA-5544-459C-3B08-E0E386107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8AB5D8E-8276-91DD-00DC-63B07B5A221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19A3B0F-A0EF-64B9-E361-6A7B8C8636C0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5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4FCA42DC-5F40-F17F-1AA0-2710FB85FC4E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C6232DFA-EE1B-E150-F40F-DCA308F7E9D7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21AABD82-BA97-AD6E-3F63-4EAB013B0241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587C235F-7A77-E5B7-4539-A43E3EF1A129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B2D1199-EF6A-B361-CF75-5DFAE4AD844D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A287DC96-33C4-8E1B-A20C-91F5AFE777E1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E471DDE7-67E8-2CA0-23EC-72787150CAFA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E051EB6A-FC27-2455-8D3E-01489741DA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C4113B7F-88E0-9A1E-4EB5-F2F1DB9380E0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6C6E1D8E-C6FF-9E4B-CD82-31B7A1C2FF2F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5F1D9D14-D4D8-8F77-71A5-88597AE371C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7D533C38-9964-2671-671A-9B1C92387841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9" name="TextBox 44">
            <a:extLst>
              <a:ext uri="{FF2B5EF4-FFF2-40B4-BE49-F238E27FC236}">
                <a16:creationId xmlns:a16="http://schemas.microsoft.com/office/drawing/2014/main" id="{ECF0AAD0-D8FE-3F58-EB91-0C85A0E64273}"/>
              </a:ext>
            </a:extLst>
          </p:cNvPr>
          <p:cNvSpPr txBox="1"/>
          <p:nvPr/>
        </p:nvSpPr>
        <p:spPr>
          <a:xfrm>
            <a:off x="1794924" y="5258480"/>
            <a:ext cx="6819508" cy="2278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Realització de proves reals.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Recopilació de la documentació existent.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Elaboració d’una presentació per a la defensa del projecte.</a:t>
            </a:r>
            <a:endParaRPr lang="ca-ES-valencia" sz="2600" spc="-59" dirty="0">
              <a:latin typeface="Open Sans Ultra-Bold"/>
              <a:ea typeface="Open Sans Ultra-Bold"/>
              <a:cs typeface="Open Sans Ultra-Bold"/>
              <a:sym typeface="Open Sans Ultra-Bold"/>
            </a:endParaRP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611F3EC5-C7D0-7C4B-0912-537D0E65A96A}"/>
              </a:ext>
            </a:extLst>
          </p:cNvPr>
          <p:cNvSpPr/>
          <p:nvPr/>
        </p:nvSpPr>
        <p:spPr>
          <a:xfrm>
            <a:off x="9601200" y="3836134"/>
            <a:ext cx="1066800" cy="5498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6FF26426-BCC3-AAD5-2B92-3DCF1975549D}"/>
              </a:ext>
            </a:extLst>
          </p:cNvPr>
          <p:cNvSpPr txBox="1"/>
          <p:nvPr/>
        </p:nvSpPr>
        <p:spPr>
          <a:xfrm>
            <a:off x="10545580" y="4509806"/>
            <a:ext cx="670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Període de prova real o acabar de validar el projecte.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9A13D3BA-4941-F1EC-0173-D04F79DE9214}"/>
              </a:ext>
            </a:extLst>
          </p:cNvPr>
          <p:cNvSpPr txBox="1"/>
          <p:nvPr/>
        </p:nvSpPr>
        <p:spPr>
          <a:xfrm>
            <a:off x="10571813" y="7352771"/>
            <a:ext cx="670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Funcionament correcte de tot el sistema en global.</a:t>
            </a:r>
          </a:p>
        </p:txBody>
      </p:sp>
      <p:sp>
        <p:nvSpPr>
          <p:cNvPr id="3" name="Freeform 42">
            <a:extLst>
              <a:ext uri="{FF2B5EF4-FFF2-40B4-BE49-F238E27FC236}">
                <a16:creationId xmlns:a16="http://schemas.microsoft.com/office/drawing/2014/main" id="{869B6701-889B-5FD7-1176-A512786D1852}"/>
              </a:ext>
            </a:extLst>
          </p:cNvPr>
          <p:cNvSpPr/>
          <p:nvPr/>
        </p:nvSpPr>
        <p:spPr>
          <a:xfrm>
            <a:off x="4685834" y="3322996"/>
            <a:ext cx="948407" cy="1109838"/>
          </a:xfrm>
          <a:custGeom>
            <a:avLst/>
            <a:gdLst/>
            <a:ahLst/>
            <a:cxnLst/>
            <a:rect l="l" t="t" r="r" b="b"/>
            <a:pathLst>
              <a:path w="948407" h="1109838">
                <a:moveTo>
                  <a:pt x="0" y="0"/>
                </a:moveTo>
                <a:lnTo>
                  <a:pt x="948407" y="0"/>
                </a:lnTo>
                <a:lnTo>
                  <a:pt x="948407" y="1109838"/>
                </a:lnTo>
                <a:lnTo>
                  <a:pt x="0" y="11098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156724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44" r="-224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3" name="TextBox 3"/>
          <p:cNvSpPr txBox="1"/>
          <p:nvPr/>
        </p:nvSpPr>
        <p:spPr>
          <a:xfrm>
            <a:off x="1477486" y="3088067"/>
            <a:ext cx="15333028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58"/>
              </a:lnSpc>
            </a:pPr>
            <a:r>
              <a:rPr lang="ca-ES-valencia" sz="8465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Introducció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819400" y="5299656"/>
            <a:ext cx="12673870" cy="2403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ctr">
              <a:lnSpc>
                <a:spcPts val="3754"/>
              </a:lnSpc>
              <a:buFont typeface="Arial" panose="020B0604020202020204" pitchFamily="34" charset="0"/>
              <a:buChar char="•"/>
            </a:pPr>
            <a:r>
              <a:rPr lang="ca-ES-valencia" sz="2681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Aprenentatge basat en un servei real: registre d’assistència per NFC.</a:t>
            </a:r>
          </a:p>
          <a:p>
            <a:pPr marL="457200" indent="-457200" algn="ctr">
              <a:lnSpc>
                <a:spcPts val="3754"/>
              </a:lnSpc>
              <a:buFont typeface="Arial" panose="020B0604020202020204" pitchFamily="34" charset="0"/>
              <a:buChar char="•"/>
            </a:pPr>
            <a:r>
              <a:rPr lang="ca-ES-valencia" sz="2681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Treball amb una </a:t>
            </a:r>
            <a:r>
              <a:rPr lang="ca-ES-valencia" sz="2681" noProof="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Raspberry</a:t>
            </a:r>
            <a:r>
              <a:rPr lang="ca-ES-valencia" sz="2681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Pi, lector NFC i bases de dades.</a:t>
            </a:r>
          </a:p>
          <a:p>
            <a:pPr marL="457200" indent="-457200" algn="ctr">
              <a:lnSpc>
                <a:spcPts val="3754"/>
              </a:lnSpc>
              <a:buFont typeface="Arial" panose="020B0604020202020204" pitchFamily="34" charset="0"/>
              <a:buChar char="•"/>
            </a:pPr>
            <a:r>
              <a:rPr lang="ca-ES-valencia" sz="268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Combinació de teoria i pràctica per tal de dissenyar, implementar i avaluar una solució funcional.</a:t>
            </a:r>
            <a:endParaRPr lang="ca-ES-valencia" sz="2681" noProof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457200" algn="ctr">
              <a:lnSpc>
                <a:spcPts val="3754"/>
              </a:lnSpc>
              <a:buFont typeface="Arial" panose="020B0604020202020204" pitchFamily="34" charset="0"/>
              <a:buChar char="•"/>
            </a:pPr>
            <a:endParaRPr lang="ca-ES-valencia" sz="2681" noProof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689594" y="4425875"/>
            <a:ext cx="10908813" cy="5638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20"/>
              </a:lnSpc>
            </a:pPr>
            <a:r>
              <a:rPr lang="ca-ES-valencia" sz="3300" b="1" noProof="0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Control d’assistència per NFC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6186162" y="2511196"/>
            <a:ext cx="6818207" cy="20947169"/>
            <a:chOff x="0" y="0"/>
            <a:chExt cx="1795742" cy="55169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95742" cy="5516950"/>
            </a:xfrm>
            <a:custGeom>
              <a:avLst/>
              <a:gdLst/>
              <a:ahLst/>
              <a:cxnLst/>
              <a:rect l="l" t="t" r="r" b="b"/>
              <a:pathLst>
                <a:path w="1795742" h="5516950">
                  <a:moveTo>
                    <a:pt x="0" y="0"/>
                  </a:moveTo>
                  <a:lnTo>
                    <a:pt x="1795742" y="0"/>
                  </a:lnTo>
                  <a:lnTo>
                    <a:pt x="179574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795742" cy="5564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 lang="ca-ES-valencia" noProof="0" dirty="0"/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3997069" y="-11005002"/>
            <a:ext cx="2045233" cy="20947169"/>
            <a:chOff x="0" y="0"/>
            <a:chExt cx="538662" cy="551695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38662" cy="5516950"/>
            </a:xfrm>
            <a:custGeom>
              <a:avLst/>
              <a:gdLst/>
              <a:ahLst/>
              <a:cxnLst/>
              <a:rect l="l" t="t" r="r" b="b"/>
              <a:pathLst>
                <a:path w="538662" h="5516950">
                  <a:moveTo>
                    <a:pt x="0" y="0"/>
                  </a:moveTo>
                  <a:lnTo>
                    <a:pt x="538662" y="0"/>
                  </a:lnTo>
                  <a:lnTo>
                    <a:pt x="538662" y="5516950"/>
                  </a:lnTo>
                  <a:lnTo>
                    <a:pt x="0" y="5516950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538662" cy="5564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79"/>
                </a:lnSpc>
              </a:pPr>
              <a:endParaRPr lang="ca-ES-valencia" noProof="0" dirty="0"/>
            </a:p>
          </p:txBody>
        </p:sp>
      </p:grpSp>
      <p:grpSp>
        <p:nvGrpSpPr>
          <p:cNvPr id="12" name="Group 12"/>
          <p:cNvGrpSpPr/>
          <p:nvPr/>
        </p:nvGrpSpPr>
        <p:grpSpPr>
          <a:xfrm rot="2700000">
            <a:off x="13734331" y="93713"/>
            <a:ext cx="4685776" cy="1567256"/>
            <a:chOff x="0" y="0"/>
            <a:chExt cx="1234114" cy="4127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34114" cy="412775"/>
            </a:xfrm>
            <a:custGeom>
              <a:avLst/>
              <a:gdLst/>
              <a:ahLst/>
              <a:cxnLst/>
              <a:rect l="l" t="t" r="r" b="b"/>
              <a:pathLst>
                <a:path w="1234114" h="412775">
                  <a:moveTo>
                    <a:pt x="0" y="0"/>
                  </a:moveTo>
                  <a:lnTo>
                    <a:pt x="1234114" y="0"/>
                  </a:lnTo>
                  <a:lnTo>
                    <a:pt x="1234114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234114" cy="4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sp>
        <p:nvSpPr>
          <p:cNvPr id="15" name="Freeform 15"/>
          <p:cNvSpPr/>
          <p:nvPr/>
        </p:nvSpPr>
        <p:spPr>
          <a:xfrm rot="-10800000">
            <a:off x="14019925" y="-210928"/>
            <a:ext cx="5098075" cy="5098075"/>
          </a:xfrm>
          <a:custGeom>
            <a:avLst/>
            <a:gdLst/>
            <a:ahLst/>
            <a:cxnLst/>
            <a:rect l="l" t="t" r="r" b="b"/>
            <a:pathLst>
              <a:path w="5098075" h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C8799-F1D7-4EB1-B5EF-D169E977E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E3EEF92-81D4-185E-2D04-AEE1E5006C63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A083961-82B6-5846-5468-05B17FD851FB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5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2937B033-91B2-5C0A-76F9-1B3A87057D63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5288783-931A-DD6D-1A7A-54D86E0520A2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A618516F-ED10-916A-6B08-69BD8A44C26C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D4A0BDFA-B1F3-9F1F-8D7E-20591AA45878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A5693E5-7D91-AEB4-299F-81FC7B117294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EBCD8B2B-7B87-EBE2-ED4E-9FD55C956A72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44A2F863-4A0F-1BDD-CD20-DF6F3D61765D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4A25AE17-E462-ECA3-FE21-67CE1B60C05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40FF95FD-8684-8C8E-9C24-758E6520A599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245BD3EB-C62D-FBCB-6C4F-44C2E83280C8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1EA41BED-AC25-DD07-0453-0E02698776A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6A7FB77A-A695-FC88-C67D-8E827F9FB32F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9" name="TextBox 44">
            <a:extLst>
              <a:ext uri="{FF2B5EF4-FFF2-40B4-BE49-F238E27FC236}">
                <a16:creationId xmlns:a16="http://schemas.microsoft.com/office/drawing/2014/main" id="{E6DD0249-BD7C-1AD2-3FE6-9AD538C14140}"/>
              </a:ext>
            </a:extLst>
          </p:cNvPr>
          <p:cNvSpPr txBox="1"/>
          <p:nvPr/>
        </p:nvSpPr>
        <p:spPr>
          <a:xfrm>
            <a:off x="1794924" y="5258480"/>
            <a:ext cx="6819508" cy="2278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Realització de proves reals.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Recopilació de la documentació existent.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Elaboració d’una presentació per a la defensa del projecte.</a:t>
            </a:r>
            <a:endParaRPr lang="ca-ES-valencia" sz="2600" spc="-59" dirty="0">
              <a:latin typeface="Open Sans Ultra-Bold"/>
              <a:ea typeface="Open Sans Ultra-Bold"/>
              <a:cs typeface="Open Sans Ultra-Bold"/>
              <a:sym typeface="Open Sans Ultra-Bold"/>
            </a:endParaRP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14B938D2-BAE4-9D3B-C723-35EF29F3D4A5}"/>
              </a:ext>
            </a:extLst>
          </p:cNvPr>
          <p:cNvSpPr/>
          <p:nvPr/>
        </p:nvSpPr>
        <p:spPr>
          <a:xfrm>
            <a:off x="9601200" y="3836134"/>
            <a:ext cx="1066800" cy="5498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0833499D-2F24-F51E-F350-DC10FFB0B753}"/>
              </a:ext>
            </a:extLst>
          </p:cNvPr>
          <p:cNvSpPr txBox="1"/>
          <p:nvPr/>
        </p:nvSpPr>
        <p:spPr>
          <a:xfrm>
            <a:off x="10545580" y="4509806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Recopilar tota la documentació generada durant el projecte: Informes, diagrames, codi, fitxers.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Memòria final del treball.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E6209CAB-36C4-FA5E-E0AC-11318500EE95}"/>
              </a:ext>
            </a:extLst>
          </p:cNvPr>
          <p:cNvSpPr txBox="1"/>
          <p:nvPr/>
        </p:nvSpPr>
        <p:spPr>
          <a:xfrm>
            <a:off x="10571813" y="7352771"/>
            <a:ext cx="670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 la documentació ha d’estar centralitzada i organitzada al </a:t>
            </a:r>
            <a:r>
              <a:rPr lang="ca-ES-valencia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repositori</a:t>
            </a: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de GitHub.</a:t>
            </a:r>
          </a:p>
        </p:txBody>
      </p:sp>
      <p:sp>
        <p:nvSpPr>
          <p:cNvPr id="3" name="Freeform 42">
            <a:extLst>
              <a:ext uri="{FF2B5EF4-FFF2-40B4-BE49-F238E27FC236}">
                <a16:creationId xmlns:a16="http://schemas.microsoft.com/office/drawing/2014/main" id="{C5F9BBC7-AFC3-9B3A-5602-E4096AE33498}"/>
              </a:ext>
            </a:extLst>
          </p:cNvPr>
          <p:cNvSpPr/>
          <p:nvPr/>
        </p:nvSpPr>
        <p:spPr>
          <a:xfrm>
            <a:off x="4685834" y="3322996"/>
            <a:ext cx="948407" cy="1109838"/>
          </a:xfrm>
          <a:custGeom>
            <a:avLst/>
            <a:gdLst/>
            <a:ahLst/>
            <a:cxnLst/>
            <a:rect l="l" t="t" r="r" b="b"/>
            <a:pathLst>
              <a:path w="948407" h="1109838">
                <a:moveTo>
                  <a:pt x="0" y="0"/>
                </a:moveTo>
                <a:lnTo>
                  <a:pt x="948407" y="0"/>
                </a:lnTo>
                <a:lnTo>
                  <a:pt x="948407" y="1109838"/>
                </a:lnTo>
                <a:lnTo>
                  <a:pt x="0" y="11098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182862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F5722-3D32-29CE-096E-13D8BCC8F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6A49792-ED49-283D-AE49-AEF3C015618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0F2CDCB-1E3D-2D61-414F-248B45867CD5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5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2026A95D-E61A-F38F-3536-2E7F74C8F1DF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0631C10B-F72F-DEF0-48AE-488E9643BEF7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DE109893-F0B5-6C36-15D8-5544C855DFB0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D8800BF6-8784-BF44-EEE0-435FC543AD21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CE5BAF9-DA63-CCDE-FC61-8CD3FDA501AC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B3896812-9A06-585F-FBAD-0BD5614303BB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9D2A425D-D99A-0C34-1B7D-AABBB5724FE3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17C01B38-41C5-8589-C5D9-F3C305349B9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52A1C71E-CAB3-8D6C-ECEB-BB2521CEC0A2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8BD7D5B6-3C4C-23FC-564B-D7B58F6B9FF9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F0A760E8-9385-4ECE-17A1-2B3335DCA24F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222EA4C8-E2B9-E643-5B82-A5C9DD36348A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9" name="TextBox 44">
            <a:extLst>
              <a:ext uri="{FF2B5EF4-FFF2-40B4-BE49-F238E27FC236}">
                <a16:creationId xmlns:a16="http://schemas.microsoft.com/office/drawing/2014/main" id="{5F23CF6C-E773-B9C8-9042-B3D9858086B2}"/>
              </a:ext>
            </a:extLst>
          </p:cNvPr>
          <p:cNvSpPr txBox="1"/>
          <p:nvPr/>
        </p:nvSpPr>
        <p:spPr>
          <a:xfrm>
            <a:off x="1794924" y="5258480"/>
            <a:ext cx="6819508" cy="2278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Realització de proves reals.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Recopilació de la documentació existent.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Elaboració d’una presentació per a la defensa del projecte.</a:t>
            </a:r>
            <a:endParaRPr lang="ca-ES-valencia" sz="2600" spc="-59" dirty="0">
              <a:solidFill>
                <a:schemeClr val="tx2">
                  <a:lumMod val="60000"/>
                  <a:lumOff val="40000"/>
                </a:schemeClr>
              </a:solidFill>
              <a:latin typeface="Open Sans Ultra-Bold"/>
              <a:ea typeface="Open Sans Ultra-Bold"/>
              <a:cs typeface="Open Sans Ultra-Bold"/>
              <a:sym typeface="Open Sans Ultra-Bold"/>
            </a:endParaRP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74943217-5B2A-848B-E8A5-5E986D0D796F}"/>
              </a:ext>
            </a:extLst>
          </p:cNvPr>
          <p:cNvSpPr/>
          <p:nvPr/>
        </p:nvSpPr>
        <p:spPr>
          <a:xfrm>
            <a:off x="9601200" y="3836134"/>
            <a:ext cx="1066800" cy="54983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AFE33682-753C-014F-2431-ADF92238F7C7}"/>
              </a:ext>
            </a:extLst>
          </p:cNvPr>
          <p:cNvSpPr txBox="1"/>
          <p:nvPr/>
        </p:nvSpPr>
        <p:spPr>
          <a:xfrm>
            <a:off x="10545580" y="4509806"/>
            <a:ext cx="670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Desenvolupar una presentació del projecte per grup: Objectius, Fases i desenvolupament del projecte, Resultats obtinguts, Conclusions i propostes de millora.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31B98143-8718-6ECD-D015-C6934662387F}"/>
              </a:ext>
            </a:extLst>
          </p:cNvPr>
          <p:cNvSpPr txBox="1"/>
          <p:nvPr/>
        </p:nvSpPr>
        <p:spPr>
          <a:xfrm>
            <a:off x="10571813" y="7352771"/>
            <a:ext cx="670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Presentació clara, atractiva i ben estructurada per defensar el projecte.</a:t>
            </a:r>
          </a:p>
        </p:txBody>
      </p:sp>
      <p:sp>
        <p:nvSpPr>
          <p:cNvPr id="3" name="Freeform 42">
            <a:extLst>
              <a:ext uri="{FF2B5EF4-FFF2-40B4-BE49-F238E27FC236}">
                <a16:creationId xmlns:a16="http://schemas.microsoft.com/office/drawing/2014/main" id="{3BA8BF4E-D4BA-B121-7B9A-7EB201301E19}"/>
              </a:ext>
            </a:extLst>
          </p:cNvPr>
          <p:cNvSpPr/>
          <p:nvPr/>
        </p:nvSpPr>
        <p:spPr>
          <a:xfrm>
            <a:off x="4685834" y="3322996"/>
            <a:ext cx="948407" cy="1109838"/>
          </a:xfrm>
          <a:custGeom>
            <a:avLst/>
            <a:gdLst/>
            <a:ahLst/>
            <a:cxnLst/>
            <a:rect l="l" t="t" r="r" b="b"/>
            <a:pathLst>
              <a:path w="948407" h="1109838">
                <a:moveTo>
                  <a:pt x="0" y="0"/>
                </a:moveTo>
                <a:lnTo>
                  <a:pt x="948407" y="0"/>
                </a:lnTo>
                <a:lnTo>
                  <a:pt x="948407" y="1109838"/>
                </a:lnTo>
                <a:lnTo>
                  <a:pt x="0" y="11098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</p:spTree>
    <p:extLst>
      <p:ext uri="{BB962C8B-B14F-4D97-AF65-F5344CB8AC3E}">
        <p14:creationId xmlns:p14="http://schemas.microsoft.com/office/powerpoint/2010/main" val="263112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06221-3B0C-7E0D-C29C-504EEF45D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B3A88EE-F18A-44D8-8447-0A726C481FA9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034340A-4FBB-CDEE-F354-E7D971BB726C}"/>
              </a:ext>
            </a:extLst>
          </p:cNvPr>
          <p:cNvGrpSpPr/>
          <p:nvPr/>
        </p:nvGrpSpPr>
        <p:grpSpPr>
          <a:xfrm>
            <a:off x="12080359" y="3900644"/>
            <a:ext cx="5178941" cy="5178941"/>
            <a:chOff x="0" y="0"/>
            <a:chExt cx="6905255" cy="6905255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EFC73C24-0BE8-CE3D-06E9-4A9CC82A5C87}"/>
                </a:ext>
              </a:extLst>
            </p:cNvPr>
            <p:cNvSpPr/>
            <p:nvPr/>
          </p:nvSpPr>
          <p:spPr>
            <a:xfrm>
              <a:off x="0" y="0"/>
              <a:ext cx="6905255" cy="6905255"/>
            </a:xfrm>
            <a:custGeom>
              <a:avLst/>
              <a:gdLst/>
              <a:ahLst/>
              <a:cxnLst/>
              <a:rect l="l" t="t" r="r" b="b"/>
              <a:pathLst>
                <a:path w="6905255" h="6905255">
                  <a:moveTo>
                    <a:pt x="0" y="0"/>
                  </a:moveTo>
                  <a:lnTo>
                    <a:pt x="6905255" y="0"/>
                  </a:lnTo>
                  <a:lnTo>
                    <a:pt x="6905255" y="6905255"/>
                  </a:lnTo>
                  <a:lnTo>
                    <a:pt x="0" y="69052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-valencia" noProof="0" dirty="0"/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78089A8C-0182-1A84-2C5A-67A15763375D}"/>
                </a:ext>
              </a:extLst>
            </p:cNvPr>
            <p:cNvGrpSpPr/>
            <p:nvPr/>
          </p:nvGrpSpPr>
          <p:grpSpPr>
            <a:xfrm>
              <a:off x="1359954" y="1391739"/>
              <a:ext cx="4028753" cy="4028753"/>
              <a:chOff x="0" y="0"/>
              <a:chExt cx="1247008" cy="1247008"/>
            </a:xfrm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7845B741-E979-8026-43CA-1DDAA743E11A}"/>
                  </a:ext>
                </a:extLst>
              </p:cNvPr>
              <p:cNvSpPr/>
              <p:nvPr/>
            </p:nvSpPr>
            <p:spPr>
              <a:xfrm>
                <a:off x="0" y="0"/>
                <a:ext cx="1247008" cy="1247008"/>
              </a:xfrm>
              <a:custGeom>
                <a:avLst/>
                <a:gdLst/>
                <a:ahLst/>
                <a:cxnLst/>
                <a:rect l="l" t="t" r="r" b="b"/>
                <a:pathLst>
                  <a:path w="1247008" h="1247008">
                    <a:moveTo>
                      <a:pt x="0" y="0"/>
                    </a:moveTo>
                    <a:lnTo>
                      <a:pt x="1247008" y="0"/>
                    </a:lnTo>
                    <a:lnTo>
                      <a:pt x="1247008" y="1247008"/>
                    </a:lnTo>
                    <a:lnTo>
                      <a:pt x="0" y="1247008"/>
                    </a:lnTo>
                    <a:close/>
                  </a:path>
                </a:pathLst>
              </a:custGeom>
              <a:solidFill>
                <a:srgbClr val="EDEC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7" name="TextBox 7">
                <a:extLst>
                  <a:ext uri="{FF2B5EF4-FFF2-40B4-BE49-F238E27FC236}">
                    <a16:creationId xmlns:a16="http://schemas.microsoft.com/office/drawing/2014/main" id="{10944EBC-1CAF-3B31-2619-E165E01B383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247008" cy="12946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AF3A505E-2E1C-CA9A-DC8B-B54917964C68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Què farem?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EDD69BE-9A96-9C8E-CD0A-31925AF652A3}"/>
              </a:ext>
            </a:extLst>
          </p:cNvPr>
          <p:cNvSpPr txBox="1"/>
          <p:nvPr/>
        </p:nvSpPr>
        <p:spPr>
          <a:xfrm>
            <a:off x="13163526" y="5626920"/>
            <a:ext cx="3372307" cy="23533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3055"/>
              </a:lnSpc>
              <a:buFont typeface="Arial" panose="020B0604020202020204" pitchFamily="34" charset="0"/>
              <a:buChar char="•"/>
            </a:pPr>
            <a:r>
              <a:rPr lang="es-ES" sz="203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ca-ES-valencia" sz="203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reball</a:t>
            </a:r>
            <a:r>
              <a:rPr lang="ca-ES-valencia" sz="203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en equip.</a:t>
            </a:r>
          </a:p>
          <a:p>
            <a:pPr marL="342900" indent="-342900" algn="l">
              <a:lnSpc>
                <a:spcPts val="3055"/>
              </a:lnSpc>
              <a:buFont typeface="Arial" panose="020B0604020202020204" pitchFamily="34" charset="0"/>
              <a:buChar char="•"/>
            </a:pPr>
            <a:r>
              <a:rPr lang="ca-ES-valencia" sz="2037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Comunicació efectiva.</a:t>
            </a:r>
          </a:p>
          <a:p>
            <a:pPr marL="342900" indent="-342900" algn="l">
              <a:lnSpc>
                <a:spcPts val="3055"/>
              </a:lnSpc>
              <a:buFont typeface="Arial" panose="020B0604020202020204" pitchFamily="34" charset="0"/>
              <a:buChar char="•"/>
            </a:pPr>
            <a:r>
              <a:rPr lang="ca-ES-valencia" sz="203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Resolució de problemes reals.</a:t>
            </a:r>
          </a:p>
          <a:p>
            <a:pPr marL="342900" indent="-342900" algn="l">
              <a:lnSpc>
                <a:spcPts val="3055"/>
              </a:lnSpc>
              <a:buFont typeface="Arial" panose="020B0604020202020204" pitchFamily="34" charset="0"/>
              <a:buChar char="•"/>
            </a:pPr>
            <a:r>
              <a:rPr lang="ca-ES-valencia" sz="203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Ètica tecnològica.</a:t>
            </a:r>
          </a:p>
          <a:p>
            <a:pPr marL="342900" indent="-342900" algn="l">
              <a:lnSpc>
                <a:spcPts val="3055"/>
              </a:lnSpc>
              <a:buFont typeface="Arial" panose="020B0604020202020204" pitchFamily="34" charset="0"/>
              <a:buChar char="•"/>
            </a:pPr>
            <a:r>
              <a:rPr lang="ca-ES-valencia" sz="203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Ciutadania digital.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46053FC-23C5-6C6E-5F30-A8611AB208C7}"/>
              </a:ext>
            </a:extLst>
          </p:cNvPr>
          <p:cNvGrpSpPr/>
          <p:nvPr/>
        </p:nvGrpSpPr>
        <p:grpSpPr>
          <a:xfrm>
            <a:off x="6554529" y="3900644"/>
            <a:ext cx="5178941" cy="5178941"/>
            <a:chOff x="0" y="0"/>
            <a:chExt cx="6905255" cy="6905255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A20ADA9-9778-1628-40AC-CB73F27A90B5}"/>
                </a:ext>
              </a:extLst>
            </p:cNvPr>
            <p:cNvSpPr/>
            <p:nvPr/>
          </p:nvSpPr>
          <p:spPr>
            <a:xfrm>
              <a:off x="0" y="0"/>
              <a:ext cx="6905255" cy="6905255"/>
            </a:xfrm>
            <a:custGeom>
              <a:avLst/>
              <a:gdLst/>
              <a:ahLst/>
              <a:cxnLst/>
              <a:rect l="l" t="t" r="r" b="b"/>
              <a:pathLst>
                <a:path w="6905255" h="6905255">
                  <a:moveTo>
                    <a:pt x="0" y="0"/>
                  </a:moveTo>
                  <a:lnTo>
                    <a:pt x="6905255" y="0"/>
                  </a:lnTo>
                  <a:lnTo>
                    <a:pt x="6905255" y="6905255"/>
                  </a:lnTo>
                  <a:lnTo>
                    <a:pt x="0" y="69052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-valencia" noProof="0" dirty="0"/>
            </a:p>
          </p:txBody>
        </p: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C4CD3323-06E2-B0A5-0EFC-91BB71B149F1}"/>
                </a:ext>
              </a:extLst>
            </p:cNvPr>
            <p:cNvGrpSpPr/>
            <p:nvPr/>
          </p:nvGrpSpPr>
          <p:grpSpPr>
            <a:xfrm>
              <a:off x="1359954" y="1391739"/>
              <a:ext cx="4028753" cy="4028753"/>
              <a:chOff x="0" y="0"/>
              <a:chExt cx="1247008" cy="1247008"/>
            </a:xfrm>
          </p:grpSpPr>
          <p:sp>
            <p:nvSpPr>
              <p:cNvPr id="13" name="Freeform 13">
                <a:extLst>
                  <a:ext uri="{FF2B5EF4-FFF2-40B4-BE49-F238E27FC236}">
                    <a16:creationId xmlns:a16="http://schemas.microsoft.com/office/drawing/2014/main" id="{ABEC476B-FB38-8AC5-3657-D22D95E00106}"/>
                  </a:ext>
                </a:extLst>
              </p:cNvPr>
              <p:cNvSpPr/>
              <p:nvPr/>
            </p:nvSpPr>
            <p:spPr>
              <a:xfrm>
                <a:off x="0" y="0"/>
                <a:ext cx="1247008" cy="1247008"/>
              </a:xfrm>
              <a:custGeom>
                <a:avLst/>
                <a:gdLst/>
                <a:ahLst/>
                <a:cxnLst/>
                <a:rect l="l" t="t" r="r" b="b"/>
                <a:pathLst>
                  <a:path w="1247008" h="1247008">
                    <a:moveTo>
                      <a:pt x="0" y="0"/>
                    </a:moveTo>
                    <a:lnTo>
                      <a:pt x="1247008" y="0"/>
                    </a:lnTo>
                    <a:lnTo>
                      <a:pt x="1247008" y="1247008"/>
                    </a:lnTo>
                    <a:lnTo>
                      <a:pt x="0" y="1247008"/>
                    </a:lnTo>
                    <a:close/>
                  </a:path>
                </a:pathLst>
              </a:custGeom>
              <a:solidFill>
                <a:srgbClr val="EDEC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AFE8D9CC-7DCB-38C6-253F-902BDA413EB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247008" cy="12946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15" name="TextBox 15">
            <a:extLst>
              <a:ext uri="{FF2B5EF4-FFF2-40B4-BE49-F238E27FC236}">
                <a16:creationId xmlns:a16="http://schemas.microsoft.com/office/drawing/2014/main" id="{66CFAD76-F1F5-22E2-F78C-5F0365ACDA9F}"/>
              </a:ext>
            </a:extLst>
          </p:cNvPr>
          <p:cNvSpPr txBox="1"/>
          <p:nvPr/>
        </p:nvSpPr>
        <p:spPr>
          <a:xfrm>
            <a:off x="7637697" y="5626920"/>
            <a:ext cx="3372307" cy="27508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55"/>
              </a:lnSpc>
            </a:pPr>
            <a:r>
              <a:rPr lang="ca-ES-valencia" sz="2037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Integrarem els sabers bàsics de l’assignatura dins d’un entorn real.</a:t>
            </a:r>
          </a:p>
          <a:p>
            <a:pPr algn="l">
              <a:lnSpc>
                <a:spcPts val="3055"/>
              </a:lnSpc>
            </a:pPr>
            <a:r>
              <a:rPr lang="ca-ES-valencia" sz="203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aquest cas, integrarem els coneixements apressos sobre les bases de dades i </a:t>
            </a:r>
            <a:r>
              <a:rPr lang="ca-ES-valencia" sz="203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Raspberry</a:t>
            </a:r>
            <a:r>
              <a:rPr lang="ca-ES-valencia" sz="203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Pi. </a:t>
            </a:r>
            <a:endParaRPr lang="ca-ES-valencia" sz="2037" noProof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Group 16">
            <a:extLst>
              <a:ext uri="{FF2B5EF4-FFF2-40B4-BE49-F238E27FC236}">
                <a16:creationId xmlns:a16="http://schemas.microsoft.com/office/drawing/2014/main" id="{B7AB539C-02B0-D55D-85C9-5AB3D57DC584}"/>
              </a:ext>
            </a:extLst>
          </p:cNvPr>
          <p:cNvGrpSpPr/>
          <p:nvPr/>
        </p:nvGrpSpPr>
        <p:grpSpPr>
          <a:xfrm>
            <a:off x="1028700" y="3900644"/>
            <a:ext cx="5178941" cy="5178941"/>
            <a:chOff x="0" y="0"/>
            <a:chExt cx="6905255" cy="6905255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584F6DFF-B95C-39EB-E1E6-C196DEF98955}"/>
                </a:ext>
              </a:extLst>
            </p:cNvPr>
            <p:cNvSpPr/>
            <p:nvPr/>
          </p:nvSpPr>
          <p:spPr>
            <a:xfrm>
              <a:off x="0" y="0"/>
              <a:ext cx="6905255" cy="6905255"/>
            </a:xfrm>
            <a:custGeom>
              <a:avLst/>
              <a:gdLst/>
              <a:ahLst/>
              <a:cxnLst/>
              <a:rect l="l" t="t" r="r" b="b"/>
              <a:pathLst>
                <a:path w="6905255" h="6905255">
                  <a:moveTo>
                    <a:pt x="0" y="0"/>
                  </a:moveTo>
                  <a:lnTo>
                    <a:pt x="6905255" y="0"/>
                  </a:lnTo>
                  <a:lnTo>
                    <a:pt x="6905255" y="6905255"/>
                  </a:lnTo>
                  <a:lnTo>
                    <a:pt x="0" y="69052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ca-ES-valencia" noProof="0" dirty="0"/>
            </a:p>
          </p:txBody>
        </p:sp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0616879C-8426-E01C-1CEB-FBBA95A4F039}"/>
                </a:ext>
              </a:extLst>
            </p:cNvPr>
            <p:cNvGrpSpPr/>
            <p:nvPr/>
          </p:nvGrpSpPr>
          <p:grpSpPr>
            <a:xfrm>
              <a:off x="1359954" y="1391739"/>
              <a:ext cx="4028753" cy="4028753"/>
              <a:chOff x="0" y="0"/>
              <a:chExt cx="1247008" cy="1247008"/>
            </a:xfrm>
          </p:grpSpPr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F8112B42-542B-D2E0-3EEB-FD723FE1EF0B}"/>
                  </a:ext>
                </a:extLst>
              </p:cNvPr>
              <p:cNvSpPr/>
              <p:nvPr/>
            </p:nvSpPr>
            <p:spPr>
              <a:xfrm>
                <a:off x="0" y="0"/>
                <a:ext cx="1247008" cy="1247008"/>
              </a:xfrm>
              <a:custGeom>
                <a:avLst/>
                <a:gdLst/>
                <a:ahLst/>
                <a:cxnLst/>
                <a:rect l="l" t="t" r="r" b="b"/>
                <a:pathLst>
                  <a:path w="1247008" h="1247008">
                    <a:moveTo>
                      <a:pt x="0" y="0"/>
                    </a:moveTo>
                    <a:lnTo>
                      <a:pt x="1247008" y="0"/>
                    </a:lnTo>
                    <a:lnTo>
                      <a:pt x="1247008" y="1247008"/>
                    </a:lnTo>
                    <a:lnTo>
                      <a:pt x="0" y="1247008"/>
                    </a:lnTo>
                    <a:close/>
                  </a:path>
                </a:pathLst>
              </a:custGeom>
              <a:solidFill>
                <a:srgbClr val="EDEC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E48E845C-735B-A03E-B91D-98E8F2E6B371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1247008" cy="129463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65E87A5A-A1CA-288C-9FDF-0DF46150F498}"/>
              </a:ext>
            </a:extLst>
          </p:cNvPr>
          <p:cNvSpPr txBox="1"/>
          <p:nvPr/>
        </p:nvSpPr>
        <p:spPr>
          <a:xfrm>
            <a:off x="2111867" y="5626920"/>
            <a:ext cx="3372307" cy="1558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55"/>
              </a:lnSpc>
            </a:pPr>
            <a:r>
              <a:rPr lang="ca-ES-valencia" sz="2037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Implementarem aquest APS en un entorn real: control d’accessos en contextos escolars, biblioteques, etc.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A2A83EA0-A8E8-C87E-5C16-E45691D95E25}"/>
              </a:ext>
            </a:extLst>
          </p:cNvPr>
          <p:cNvSpPr txBox="1"/>
          <p:nvPr/>
        </p:nvSpPr>
        <p:spPr>
          <a:xfrm>
            <a:off x="2303046" y="2844433"/>
            <a:ext cx="13286388" cy="763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55"/>
              </a:lnSpc>
            </a:pPr>
            <a:r>
              <a:rPr lang="ca-ES-valencia" sz="2037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Objectiu final: Dissenyar i implementar un sistema de registre d’assistència automàtic amb NFC que simule les necessitats reals que es poden trobar.</a:t>
            </a:r>
          </a:p>
        </p:txBody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9AFEDECE-C9A4-2CC5-8D2A-8D3D6685C931}"/>
              </a:ext>
            </a:extLst>
          </p:cNvPr>
          <p:cNvSpPr txBox="1"/>
          <p:nvPr/>
        </p:nvSpPr>
        <p:spPr>
          <a:xfrm>
            <a:off x="2556117" y="4881454"/>
            <a:ext cx="3948414" cy="3349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8"/>
              </a:lnSpc>
            </a:pPr>
            <a:r>
              <a:rPr lang="ca-ES-valencia" sz="2207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Aplicació real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6A28B6E3-B824-BDF9-F96A-3109C56F8343}"/>
              </a:ext>
            </a:extLst>
          </p:cNvPr>
          <p:cNvSpPr txBox="1"/>
          <p:nvPr/>
        </p:nvSpPr>
        <p:spPr>
          <a:xfrm>
            <a:off x="12879729" y="4862434"/>
            <a:ext cx="3948414" cy="342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8"/>
              </a:lnSpc>
            </a:pPr>
            <a:r>
              <a:rPr lang="es-ES" sz="2207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  <a:r>
              <a:rPr lang="ca-ES-valencia" sz="2207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prenentatge</a:t>
            </a:r>
            <a:r>
              <a:rPr lang="ca-ES-valencia" sz="2207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transversal</a:t>
            </a:r>
            <a:endParaRPr lang="ca-ES-valencia" sz="2207" noProof="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05B10A21-273E-372E-E80E-AE74F25F0009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73A9495-FE9F-0341-26D8-63DF3FADB3DB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FD37979F-6BAD-CB77-10EB-FF3E04443F2D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sp>
        <p:nvSpPr>
          <p:cNvPr id="29" name="TextBox 23">
            <a:extLst>
              <a:ext uri="{FF2B5EF4-FFF2-40B4-BE49-F238E27FC236}">
                <a16:creationId xmlns:a16="http://schemas.microsoft.com/office/drawing/2014/main" id="{F04B34A4-05F2-22F4-4ED1-57591AD0019B}"/>
              </a:ext>
            </a:extLst>
          </p:cNvPr>
          <p:cNvSpPr txBox="1"/>
          <p:nvPr/>
        </p:nvSpPr>
        <p:spPr>
          <a:xfrm>
            <a:off x="7349643" y="4710773"/>
            <a:ext cx="3948414" cy="668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8"/>
              </a:lnSpc>
            </a:pPr>
            <a:r>
              <a:rPr lang="ca-ES-valencia" sz="2207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Integració d’una base de dades relacional</a:t>
            </a:r>
          </a:p>
        </p:txBody>
      </p:sp>
    </p:spTree>
    <p:extLst>
      <p:ext uri="{BB962C8B-B14F-4D97-AF65-F5344CB8AC3E}">
        <p14:creationId xmlns:p14="http://schemas.microsoft.com/office/powerpoint/2010/main" val="314516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F2721-BAD7-CD38-DF99-234BCA671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0797443-63FF-8827-30CF-D4567D9C5AF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F9E3DA8-B5F6-4A40-BF6E-079BA4A0A6B3}"/>
              </a:ext>
            </a:extLst>
          </p:cNvPr>
          <p:cNvSpPr/>
          <p:nvPr/>
        </p:nvSpPr>
        <p:spPr>
          <a:xfrm>
            <a:off x="9144000" y="1085850"/>
            <a:ext cx="8115300" cy="8115300"/>
          </a:xfrm>
          <a:custGeom>
            <a:avLst/>
            <a:gdLst/>
            <a:ahLst/>
            <a:cxnLst/>
            <a:rect l="l" t="t" r="r" b="b"/>
            <a:pathLst>
              <a:path w="8115300" h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9910AB7-BCB4-791E-FA7E-F9D4D18B9F82}"/>
              </a:ext>
            </a:extLst>
          </p:cNvPr>
          <p:cNvSpPr txBox="1"/>
          <p:nvPr/>
        </p:nvSpPr>
        <p:spPr>
          <a:xfrm>
            <a:off x="1385161" y="1649662"/>
            <a:ext cx="7758839" cy="1011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25"/>
              </a:lnSpc>
            </a:pPr>
            <a:r>
              <a:rPr lang="es-ES" sz="5550" noProof="0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Treballarem</a:t>
            </a:r>
            <a:r>
              <a:rPr lang="es-ES" sz="5550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…</a:t>
            </a:r>
            <a:endParaRPr lang="ca-ES-valencia" sz="5550" noProof="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33407F4-F31C-6405-F970-5459205A58F6}"/>
              </a:ext>
            </a:extLst>
          </p:cNvPr>
          <p:cNvSpPr txBox="1"/>
          <p:nvPr/>
        </p:nvSpPr>
        <p:spPr>
          <a:xfrm>
            <a:off x="1028700" y="3070984"/>
            <a:ext cx="7555756" cy="46221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81" lvl="1" indent="-237491" algn="l">
              <a:lnSpc>
                <a:spcPts val="3300"/>
              </a:lnSpc>
              <a:buFont typeface="Arial"/>
              <a:buChar char="•"/>
            </a:pPr>
            <a:r>
              <a:rPr lang="ca-ES-valencia" sz="2200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 podem implementar un sistema de registre d’assistència que siga eficient i segur?</a:t>
            </a:r>
          </a:p>
          <a:p>
            <a:pPr marL="474981" lvl="1" indent="-237491">
              <a:lnSpc>
                <a:spcPts val="3300"/>
              </a:lnSpc>
              <a:buFont typeface="Arial"/>
              <a:buChar char="•"/>
            </a:pPr>
            <a:r>
              <a:rPr lang="ca-ES-valencia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 s’identificaran els usuaris amb la targeta NFC?</a:t>
            </a:r>
            <a:endParaRPr lang="ca-ES-valencia" sz="2200" noProof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74981" lvl="1" indent="-237491" algn="l">
              <a:lnSpc>
                <a:spcPts val="3300"/>
              </a:lnSpc>
              <a:buFont typeface="Arial"/>
              <a:buChar char="•"/>
            </a:pPr>
            <a:r>
              <a:rPr lang="ca-ES-valencia" sz="2200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Quines </a:t>
            </a:r>
            <a:r>
              <a:rPr lang="ca-ES-valencia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accions es desencadenaran automàticament quan es detecta una targeta?</a:t>
            </a:r>
          </a:p>
          <a:p>
            <a:pPr marL="474981" lvl="1" indent="-237491" algn="l">
              <a:lnSpc>
                <a:spcPts val="3300"/>
              </a:lnSpc>
              <a:buFont typeface="Arial"/>
              <a:buChar char="•"/>
            </a:pPr>
            <a:r>
              <a:rPr lang="ca-ES-valencia" sz="2200" noProof="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</a:t>
            </a:r>
            <a:r>
              <a:rPr lang="ca-ES-valencia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fem per a llegir la informació d’una targeta NFC al lector?</a:t>
            </a:r>
          </a:p>
          <a:p>
            <a:pPr marL="474981" lvl="1" indent="-237491" algn="l">
              <a:lnSpc>
                <a:spcPts val="3300"/>
              </a:lnSpc>
              <a:buFont typeface="Arial"/>
              <a:buChar char="•"/>
            </a:pPr>
            <a:r>
              <a:rPr lang="ca-ES-valencia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 es connecta la </a:t>
            </a:r>
            <a:r>
              <a:rPr lang="ca-ES-valencia" sz="2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Raspberry</a:t>
            </a:r>
            <a:r>
              <a:rPr lang="ca-ES-valencia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Pi a la base de dades?</a:t>
            </a:r>
          </a:p>
          <a:p>
            <a:pPr marL="474981" lvl="1" indent="-237491" algn="l">
              <a:lnSpc>
                <a:spcPts val="3300"/>
              </a:lnSpc>
              <a:buFont typeface="Arial"/>
              <a:buChar char="•"/>
            </a:pPr>
            <a:r>
              <a:rPr lang="ca-ES-valencia" sz="2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 sabrà un usuari que la seua entrada ha sigut registrada correctament?</a:t>
            </a:r>
          </a:p>
          <a:p>
            <a:pPr marL="474981" lvl="1" indent="-237491" algn="l">
              <a:lnSpc>
                <a:spcPts val="3300"/>
              </a:lnSpc>
              <a:buFont typeface="Arial"/>
              <a:buChar char="•"/>
            </a:pPr>
            <a:endParaRPr lang="ca-ES-valencia" sz="2200" noProof="0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Imatge 10" descr="Imatge que conté electrònica, text, circuit&#10;&#10;Pot ser que el contingut generat amb la IA no siga correcte.">
            <a:extLst>
              <a:ext uri="{FF2B5EF4-FFF2-40B4-BE49-F238E27FC236}">
                <a16:creationId xmlns:a16="http://schemas.microsoft.com/office/drawing/2014/main" id="{0FCE1F02-EDE1-827A-9602-50D7DBDC36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2657105"/>
            <a:ext cx="65532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19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/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1: Plantejament del problema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pic>
        <p:nvPicPr>
          <p:cNvPr id="30" name="Imatge 29" descr="Imatge que conté text, captura de pantalla, número, línia&#10;&#10;Pot ser que el contingut generat amb la IA no siga correcte.">
            <a:extLst>
              <a:ext uri="{FF2B5EF4-FFF2-40B4-BE49-F238E27FC236}">
                <a16:creationId xmlns:a16="http://schemas.microsoft.com/office/drawing/2014/main" id="{8157811A-F033-3BF6-9946-E64FECABC6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7833"/>
          <a:stretch/>
        </p:blipFill>
        <p:spPr>
          <a:xfrm>
            <a:off x="2514600" y="3467100"/>
            <a:ext cx="14078106" cy="5410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7646B-0746-08E0-37FA-F86E2EFF2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80C652A-FC6E-EB82-E3E6-9E11A2FF27D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7693811-3B9E-FCB2-90DD-2AD96B78A378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1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D02544E8-40E3-18E5-495D-0CEDCD2CAFDA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D81BC39A-07B3-BF49-BF5E-2CCAC5BEDDC5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0F936E25-848D-1EF1-75BD-A9ED02FD3A6B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58DD78EF-839B-1EB3-FCA2-BFB5709413B6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3854BF5-83FE-771E-8A70-723E9E1B7959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596E23A6-E618-A565-C245-A302B12DC87F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DC2BDDB1-2C4B-C8AF-59E1-9D227F1C97C3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CFB70A1E-C537-C49C-161C-A0030152090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FD06E6AB-DC44-A1D1-D665-512C1E06C5E8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3C65CB82-A775-B61B-7655-1A1607C5C852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C6A71C66-ACD1-D233-1C59-D81E3F136294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428A6E8B-FF76-17D2-F7C3-B01E09ED0A66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5" name="Freeform 41">
            <a:extLst>
              <a:ext uri="{FF2B5EF4-FFF2-40B4-BE49-F238E27FC236}">
                <a16:creationId xmlns:a16="http://schemas.microsoft.com/office/drawing/2014/main" id="{E83B1F1A-FEB6-4DE1-D468-B04E4AF1F8E8}"/>
              </a:ext>
            </a:extLst>
          </p:cNvPr>
          <p:cNvSpPr/>
          <p:nvPr/>
        </p:nvSpPr>
        <p:spPr>
          <a:xfrm>
            <a:off x="4659244" y="3335322"/>
            <a:ext cx="1011130" cy="1011130"/>
          </a:xfrm>
          <a:custGeom>
            <a:avLst/>
            <a:gdLst/>
            <a:ahLst/>
            <a:cxnLst/>
            <a:rect l="l" t="t" r="r" b="b"/>
            <a:pathLst>
              <a:path w="1011130" h="1011130">
                <a:moveTo>
                  <a:pt x="0" y="0"/>
                </a:moveTo>
                <a:lnTo>
                  <a:pt x="1011130" y="0"/>
                </a:lnTo>
                <a:lnTo>
                  <a:pt x="1011130" y="1011130"/>
                </a:lnTo>
                <a:lnTo>
                  <a:pt x="0" y="1011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29" name="TextBox 44">
            <a:extLst>
              <a:ext uri="{FF2B5EF4-FFF2-40B4-BE49-F238E27FC236}">
                <a16:creationId xmlns:a16="http://schemas.microsoft.com/office/drawing/2014/main" id="{9786746E-639D-3140-6088-6340E72E37D0}"/>
              </a:ext>
            </a:extLst>
          </p:cNvPr>
          <p:cNvSpPr txBox="1"/>
          <p:nvPr/>
        </p:nvSpPr>
        <p:spPr>
          <a:xfrm>
            <a:off x="1794924" y="5258480"/>
            <a:ext cx="6819508" cy="2278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Definició projecte.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Funcionament bàsic.</a:t>
            </a:r>
            <a:endParaRPr lang="ca-ES-valencia" sz="2600" spc="-59" noProof="0" dirty="0">
              <a:solidFill>
                <a:srgbClr val="000000"/>
              </a:solidFill>
              <a:latin typeface="Open Sans Ultra-Bold"/>
              <a:ea typeface="Open Sans Ultra-Bold"/>
              <a:cs typeface="Open Sans Ultra-Bold"/>
              <a:sym typeface="Open Sans Ultra-Bold"/>
            </a:endParaRP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Anàlisi de requisits.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noProof="0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Assignació de rols i </a:t>
            </a:r>
            <a:r>
              <a:rPr lang="ca-ES-valencia" sz="2600" spc="-59" noProof="0" dirty="0" err="1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responsa</a:t>
            </a:r>
            <a:r>
              <a:rPr lang="ca-ES-valencia" sz="2600" spc="-59" dirty="0" err="1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bilitats</a:t>
            </a: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Dificultats tècniques previstes.</a:t>
            </a:r>
          </a:p>
        </p:txBody>
      </p:sp>
      <p:sp>
        <p:nvSpPr>
          <p:cNvPr id="31" name="Clau d'obertura 30">
            <a:extLst>
              <a:ext uri="{FF2B5EF4-FFF2-40B4-BE49-F238E27FC236}">
                <a16:creationId xmlns:a16="http://schemas.microsoft.com/office/drawing/2014/main" id="{2CC66B8F-1377-C390-653F-F7D8C524F245}"/>
              </a:ext>
            </a:extLst>
          </p:cNvPr>
          <p:cNvSpPr/>
          <p:nvPr/>
        </p:nvSpPr>
        <p:spPr>
          <a:xfrm>
            <a:off x="9601200" y="3836134"/>
            <a:ext cx="1066800" cy="541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32" name="QuadreDeText 31">
            <a:extLst>
              <a:ext uri="{FF2B5EF4-FFF2-40B4-BE49-F238E27FC236}">
                <a16:creationId xmlns:a16="http://schemas.microsoft.com/office/drawing/2014/main" id="{B5081B6D-ADC9-048C-DDA6-45E8D7CF8F22}"/>
              </a:ext>
            </a:extLst>
          </p:cNvPr>
          <p:cNvSpPr txBox="1"/>
          <p:nvPr/>
        </p:nvSpPr>
        <p:spPr>
          <a:xfrm>
            <a:off x="10545580" y="4509806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Establir els objectius del projecte.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Tindre un nom clar i representatiu del projecte.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 problema està ben descrit i justificat.</a:t>
            </a:r>
          </a:p>
        </p:txBody>
      </p:sp>
      <p:sp>
        <p:nvSpPr>
          <p:cNvPr id="33" name="QuadreDeText 32">
            <a:extLst>
              <a:ext uri="{FF2B5EF4-FFF2-40B4-BE49-F238E27FC236}">
                <a16:creationId xmlns:a16="http://schemas.microsoft.com/office/drawing/2014/main" id="{1025DB69-F384-4FD5-A655-27B59596715E}"/>
              </a:ext>
            </a:extLst>
          </p:cNvPr>
          <p:cNvSpPr txBox="1"/>
          <p:nvPr/>
        </p:nvSpPr>
        <p:spPr>
          <a:xfrm>
            <a:off x="10571813" y="7352771"/>
            <a:ext cx="67056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detallat on s’explique el propòsit principal del sistema.</a:t>
            </a:r>
          </a:p>
        </p:txBody>
      </p:sp>
    </p:spTree>
    <p:extLst>
      <p:ext uri="{BB962C8B-B14F-4D97-AF65-F5344CB8AC3E}">
        <p14:creationId xmlns:p14="http://schemas.microsoft.com/office/powerpoint/2010/main" val="4100339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9886E-81F3-7658-DC33-639080D3B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6E1DC61-41F5-210E-8BA1-105C3EDDD936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FCFFD92-32A3-FF78-7EF3-2425459B4404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1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D472C9A2-6621-3AD3-7587-C90D53C0900D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F3E22850-626B-64CA-3C55-5992FCF57A93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125CA41C-FDE5-6629-D91F-150DA2EBA9D8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188E6A4C-2D17-B451-7A06-C1114A8220F2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8458A55-8077-F6FF-D38E-CAFDDDBE61FE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67B22C6F-0A50-0106-0A72-E7348C17371E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1D006818-D42A-3656-D5FF-9A95998B74D0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4AD37FA7-0149-0339-C241-8E4698BDE6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D49AFB14-1673-23D0-2824-0C3F3609986C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A413E2DB-A2DE-5DEB-B048-D9A5F026E7CC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D3BCEA2A-343B-01C1-5DE6-51B045E28A4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9A5BA33B-0C3D-3DAA-E273-2DD7B86CD9BD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5" name="Freeform 41">
            <a:extLst>
              <a:ext uri="{FF2B5EF4-FFF2-40B4-BE49-F238E27FC236}">
                <a16:creationId xmlns:a16="http://schemas.microsoft.com/office/drawing/2014/main" id="{CFCECA29-FFC0-D53D-EF4A-092B070CEF12}"/>
              </a:ext>
            </a:extLst>
          </p:cNvPr>
          <p:cNvSpPr/>
          <p:nvPr/>
        </p:nvSpPr>
        <p:spPr>
          <a:xfrm>
            <a:off x="4659244" y="3335322"/>
            <a:ext cx="1011130" cy="1011130"/>
          </a:xfrm>
          <a:custGeom>
            <a:avLst/>
            <a:gdLst/>
            <a:ahLst/>
            <a:cxnLst/>
            <a:rect l="l" t="t" r="r" b="b"/>
            <a:pathLst>
              <a:path w="1011130" h="1011130">
                <a:moveTo>
                  <a:pt x="0" y="0"/>
                </a:moveTo>
                <a:lnTo>
                  <a:pt x="1011130" y="0"/>
                </a:lnTo>
                <a:lnTo>
                  <a:pt x="1011130" y="1011130"/>
                </a:lnTo>
                <a:lnTo>
                  <a:pt x="0" y="1011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29" name="TextBox 44">
            <a:extLst>
              <a:ext uri="{FF2B5EF4-FFF2-40B4-BE49-F238E27FC236}">
                <a16:creationId xmlns:a16="http://schemas.microsoft.com/office/drawing/2014/main" id="{3E1D34C0-FB1A-4847-053A-E1C0C06EDFA8}"/>
              </a:ext>
            </a:extLst>
          </p:cNvPr>
          <p:cNvSpPr txBox="1"/>
          <p:nvPr/>
        </p:nvSpPr>
        <p:spPr>
          <a:xfrm>
            <a:off x="1794924" y="5258480"/>
            <a:ext cx="6819508" cy="2278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Definició projecte.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Funcionament bàsic.</a:t>
            </a:r>
            <a:endParaRPr lang="ca-ES-valencia" sz="2600" spc="-59" noProof="0" dirty="0">
              <a:solidFill>
                <a:schemeClr val="tx2">
                  <a:lumMod val="60000"/>
                  <a:lumOff val="40000"/>
                </a:schemeClr>
              </a:solidFill>
              <a:latin typeface="Open Sans Ultra-Bold"/>
              <a:ea typeface="Open Sans Ultra-Bold"/>
              <a:cs typeface="Open Sans Ultra-Bold"/>
              <a:sym typeface="Open Sans Ultra-Bold"/>
            </a:endParaRP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Anàlisi de requisits.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noProof="0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Assignació de rols i </a:t>
            </a:r>
            <a:r>
              <a:rPr lang="ca-ES-valencia" sz="2600" spc="-59" noProof="0" dirty="0" err="1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responsa</a:t>
            </a:r>
            <a:r>
              <a:rPr lang="ca-ES-valencia" sz="2600" spc="-59" dirty="0" err="1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bilitats</a:t>
            </a: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Dificultats tècniques previstes.</a:t>
            </a:r>
          </a:p>
        </p:txBody>
      </p:sp>
      <p:sp>
        <p:nvSpPr>
          <p:cNvPr id="3" name="Clau d'obertura 2">
            <a:extLst>
              <a:ext uri="{FF2B5EF4-FFF2-40B4-BE49-F238E27FC236}">
                <a16:creationId xmlns:a16="http://schemas.microsoft.com/office/drawing/2014/main" id="{985F16E8-F28E-3CFB-05C9-FBF2A50504B0}"/>
              </a:ext>
            </a:extLst>
          </p:cNvPr>
          <p:cNvSpPr/>
          <p:nvPr/>
        </p:nvSpPr>
        <p:spPr>
          <a:xfrm>
            <a:off x="9601200" y="3836134"/>
            <a:ext cx="1066800" cy="541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4" name="QuadreDeText 3">
            <a:extLst>
              <a:ext uri="{FF2B5EF4-FFF2-40B4-BE49-F238E27FC236}">
                <a16:creationId xmlns:a16="http://schemas.microsoft.com/office/drawing/2014/main" id="{70D49012-8438-C65A-58F9-FCC91DBA5F75}"/>
              </a:ext>
            </a:extLst>
          </p:cNvPr>
          <p:cNvSpPr txBox="1"/>
          <p:nvPr/>
        </p:nvSpPr>
        <p:spPr>
          <a:xfrm>
            <a:off x="10545580" y="4509806"/>
            <a:ext cx="67056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Conéixer les tecnologies que es faran servir al projecte (Base de dades, NFC, </a:t>
            </a:r>
            <a:r>
              <a:rPr lang="ca-ES-valencia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Raspberry</a:t>
            </a: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Pi).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Determinar les capacitats de cadascuna de les tecnologies.</a:t>
            </a:r>
          </a:p>
          <a:p>
            <a:endParaRPr lang="ca-ES-valencia" sz="2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QuadreDeText 4">
            <a:extLst>
              <a:ext uri="{FF2B5EF4-FFF2-40B4-BE49-F238E27FC236}">
                <a16:creationId xmlns:a16="http://schemas.microsoft.com/office/drawing/2014/main" id="{AAB26A23-A215-081B-1562-A9D4D2092C10}"/>
              </a:ext>
            </a:extLst>
          </p:cNvPr>
          <p:cNvSpPr txBox="1"/>
          <p:nvPr/>
        </p:nvSpPr>
        <p:spPr>
          <a:xfrm>
            <a:off x="10571813" y="7352771"/>
            <a:ext cx="670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detallat on s’explique el funcionament bàsic del sistema (llegir targeta NFC, lector identifica, </a:t>
            </a:r>
            <a:r>
              <a:rPr lang="ca-ES-valencia" sz="2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etc</a:t>
            </a: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062369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1E2A4-7A54-FB54-F5B5-F05D5E8E1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8D825F9-5046-26C9-5B13-89452F53BED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1F2FC39-312A-C38A-845C-1301D0C3E288}"/>
              </a:ext>
            </a:extLst>
          </p:cNvPr>
          <p:cNvSpPr txBox="1"/>
          <p:nvPr/>
        </p:nvSpPr>
        <p:spPr>
          <a:xfrm>
            <a:off x="2027983" y="1949083"/>
            <a:ext cx="1383651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9"/>
              </a:lnSpc>
            </a:pPr>
            <a:r>
              <a:rPr lang="ca-ES-valencia" sz="5499" noProof="0" dirty="0" err="1">
                <a:latin typeface="League Spartan"/>
                <a:ea typeface="League Spartan"/>
                <a:cs typeface="League Spartan"/>
                <a:sym typeface="League Spartan"/>
              </a:rPr>
              <a:t>Sprint</a:t>
            </a:r>
            <a:r>
              <a:rPr lang="ca-ES-valencia" sz="5499" noProof="0" dirty="0">
                <a:latin typeface="League Spartan"/>
                <a:ea typeface="League Spartan"/>
                <a:cs typeface="League Spartan"/>
                <a:sym typeface="League Spartan"/>
              </a:rPr>
              <a:t> 1</a:t>
            </a:r>
          </a:p>
        </p:txBody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086EFCE6-5F53-2B79-364D-AFC427FC28D4}"/>
              </a:ext>
            </a:extLst>
          </p:cNvPr>
          <p:cNvGrpSpPr/>
          <p:nvPr/>
        </p:nvGrpSpPr>
        <p:grpSpPr>
          <a:xfrm>
            <a:off x="-1052349" y="-3067212"/>
            <a:ext cx="20194657" cy="3895402"/>
            <a:chOff x="0" y="0"/>
            <a:chExt cx="5318757" cy="102595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90CE748-142E-E417-AA3F-88310011989F}"/>
                </a:ext>
              </a:extLst>
            </p:cNvPr>
            <p:cNvSpPr/>
            <p:nvPr/>
          </p:nvSpPr>
          <p:spPr>
            <a:xfrm>
              <a:off x="0" y="0"/>
              <a:ext cx="5318758" cy="1025949"/>
            </a:xfrm>
            <a:custGeom>
              <a:avLst/>
              <a:gdLst/>
              <a:ahLst/>
              <a:cxnLst/>
              <a:rect l="l" t="t" r="r" b="b"/>
              <a:pathLst>
                <a:path w="5318758" h="1025949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5271FF"/>
            </a:solidFill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4D07880C-369B-9AB0-F654-3B2CBBA593FC}"/>
                </a:ext>
              </a:extLst>
            </p:cNvPr>
            <p:cNvSpPr txBox="1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 lang="ca-ES-valencia" noProof="0" dirty="0"/>
            </a:p>
          </p:txBody>
        </p:sp>
      </p:grpSp>
      <p:grpSp>
        <p:nvGrpSpPr>
          <p:cNvPr id="15" name="Group 6">
            <a:extLst>
              <a:ext uri="{FF2B5EF4-FFF2-40B4-BE49-F238E27FC236}">
                <a16:creationId xmlns:a16="http://schemas.microsoft.com/office/drawing/2014/main" id="{5BA41A7A-E0C0-D2A0-FD9E-5FB683E88133}"/>
              </a:ext>
            </a:extLst>
          </p:cNvPr>
          <p:cNvGrpSpPr/>
          <p:nvPr/>
        </p:nvGrpSpPr>
        <p:grpSpPr>
          <a:xfrm>
            <a:off x="1524000" y="4747442"/>
            <a:ext cx="7086600" cy="3831308"/>
            <a:chOff x="0" y="0"/>
            <a:chExt cx="453389" cy="442476"/>
          </a:xfrm>
        </p:grpSpPr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C0FD548-6BE3-BCE1-4B88-F1E497526231}"/>
                </a:ext>
              </a:extLst>
            </p:cNvPr>
            <p:cNvSpPr/>
            <p:nvPr/>
          </p:nvSpPr>
          <p:spPr>
            <a:xfrm>
              <a:off x="0" y="0"/>
              <a:ext cx="453389" cy="442476"/>
            </a:xfrm>
            <a:custGeom>
              <a:avLst/>
              <a:gdLst/>
              <a:ahLst/>
              <a:cxnLst/>
              <a:rect l="l" t="t" r="r" b="b"/>
              <a:pathLst>
                <a:path w="453389" h="442476">
                  <a:moveTo>
                    <a:pt x="72966" y="0"/>
                  </a:moveTo>
                  <a:lnTo>
                    <a:pt x="380423" y="0"/>
                  </a:lnTo>
                  <a:cubicBezTo>
                    <a:pt x="399775" y="0"/>
                    <a:pt x="418334" y="7687"/>
                    <a:pt x="432018" y="21371"/>
                  </a:cubicBezTo>
                  <a:cubicBezTo>
                    <a:pt x="445702" y="35055"/>
                    <a:pt x="453389" y="53614"/>
                    <a:pt x="453389" y="72966"/>
                  </a:cubicBezTo>
                  <a:lnTo>
                    <a:pt x="453389" y="369510"/>
                  </a:lnTo>
                  <a:cubicBezTo>
                    <a:pt x="453389" y="409808"/>
                    <a:pt x="420721" y="442476"/>
                    <a:pt x="380423" y="442476"/>
                  </a:cubicBezTo>
                  <a:lnTo>
                    <a:pt x="72966" y="442476"/>
                  </a:lnTo>
                  <a:cubicBezTo>
                    <a:pt x="53614" y="442476"/>
                    <a:pt x="35055" y="434788"/>
                    <a:pt x="21371" y="421105"/>
                  </a:cubicBezTo>
                  <a:cubicBezTo>
                    <a:pt x="7687" y="407421"/>
                    <a:pt x="0" y="388861"/>
                    <a:pt x="0" y="369510"/>
                  </a:cubicBezTo>
                  <a:lnTo>
                    <a:pt x="0" y="72966"/>
                  </a:lnTo>
                  <a:cubicBezTo>
                    <a:pt x="0" y="53614"/>
                    <a:pt x="7687" y="35055"/>
                    <a:pt x="21371" y="21371"/>
                  </a:cubicBezTo>
                  <a:cubicBezTo>
                    <a:pt x="35055" y="7687"/>
                    <a:pt x="53614" y="0"/>
                    <a:pt x="72966" y="0"/>
                  </a:cubicBezTo>
                  <a:close/>
                </a:path>
              </a:pathLst>
            </a:custGeom>
            <a:solidFill>
              <a:srgbClr val="FFFFFF"/>
            </a:solidFill>
            <a:ln w="85725" cap="rnd">
              <a:solidFill>
                <a:srgbClr val="94D8ED"/>
              </a:solidFill>
              <a:prstDash val="solid"/>
              <a:round/>
            </a:ln>
          </p:spPr>
          <p:txBody>
            <a:bodyPr/>
            <a:lstStyle/>
            <a:p>
              <a:endParaRPr lang="ca-ES-valencia" noProof="0" dirty="0"/>
            </a:p>
          </p:txBody>
        </p:sp>
        <p:sp>
          <p:nvSpPr>
            <p:cNvPr id="17" name="TextBox 8">
              <a:extLst>
                <a:ext uri="{FF2B5EF4-FFF2-40B4-BE49-F238E27FC236}">
                  <a16:creationId xmlns:a16="http://schemas.microsoft.com/office/drawing/2014/main" id="{70833E0F-8ACD-B7E9-4ED7-63FD7B30F388}"/>
                </a:ext>
              </a:extLst>
            </p:cNvPr>
            <p:cNvSpPr txBox="1"/>
            <p:nvPr/>
          </p:nvSpPr>
          <p:spPr>
            <a:xfrm>
              <a:off x="0" y="-57150"/>
              <a:ext cx="453389" cy="4996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480"/>
                </a:lnSpc>
              </a:pPr>
              <a:endParaRPr lang="ca-ES-valencia" noProof="0" dirty="0"/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EB84833A-4687-F0B2-2BE7-9D461FAFB4D2}"/>
              </a:ext>
            </a:extLst>
          </p:cNvPr>
          <p:cNvGrpSpPr/>
          <p:nvPr/>
        </p:nvGrpSpPr>
        <p:grpSpPr>
          <a:xfrm rot="2700000">
            <a:off x="4265835" y="2942306"/>
            <a:ext cx="1833041" cy="1833041"/>
            <a:chOff x="0" y="0"/>
            <a:chExt cx="2444055" cy="2444055"/>
          </a:xfrm>
        </p:grpSpPr>
        <p:grpSp>
          <p:nvGrpSpPr>
            <p:cNvPr id="19" name="Group 10">
              <a:extLst>
                <a:ext uri="{FF2B5EF4-FFF2-40B4-BE49-F238E27FC236}">
                  <a16:creationId xmlns:a16="http://schemas.microsoft.com/office/drawing/2014/main" id="{898C2515-99E2-A166-AFA5-CE3E7F349D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0" y="0"/>
              <a:ext cx="2444055" cy="2444055"/>
              <a:chOff x="0" y="0"/>
              <a:chExt cx="14400530" cy="14400530"/>
            </a:xfrm>
          </p:grpSpPr>
          <p:sp>
            <p:nvSpPr>
              <p:cNvPr id="24" name="Freeform 11">
                <a:extLst>
                  <a:ext uri="{FF2B5EF4-FFF2-40B4-BE49-F238E27FC236}">
                    <a16:creationId xmlns:a16="http://schemas.microsoft.com/office/drawing/2014/main" id="{159328EC-53DD-E8B3-8B2B-E4CD7627E5E8}"/>
                  </a:ext>
                </a:extLst>
              </p:cNvPr>
              <p:cNvSpPr/>
              <p:nvPr/>
            </p:nvSpPr>
            <p:spPr>
              <a:xfrm>
                <a:off x="0" y="0"/>
                <a:ext cx="14400530" cy="14399261"/>
              </a:xfrm>
              <a:custGeom>
                <a:avLst/>
                <a:gdLst/>
                <a:ahLst/>
                <a:cxnLst/>
                <a:rect l="l" t="t" r="r" b="b"/>
                <a:pathLst>
                  <a:path w="14400530" h="14399261">
                    <a:moveTo>
                      <a:pt x="7199630" y="0"/>
                    </a:moveTo>
                    <a:cubicBezTo>
                      <a:pt x="3223260" y="0"/>
                      <a:pt x="0" y="3223260"/>
                      <a:pt x="0" y="7199630"/>
                    </a:cubicBezTo>
                    <a:cubicBezTo>
                      <a:pt x="0" y="11176001"/>
                      <a:pt x="3223260" y="14399261"/>
                      <a:pt x="7199630" y="14399261"/>
                    </a:cubicBezTo>
                    <a:lnTo>
                      <a:pt x="14399261" y="14399261"/>
                    </a:lnTo>
                    <a:lnTo>
                      <a:pt x="14399261" y="7199630"/>
                    </a:lnTo>
                    <a:cubicBezTo>
                      <a:pt x="14400530" y="3223260"/>
                      <a:pt x="11176000" y="0"/>
                      <a:pt x="7199630" y="0"/>
                    </a:cubicBezTo>
                    <a:close/>
                  </a:path>
                </a:pathLst>
              </a:custGeom>
              <a:solidFill>
                <a:srgbClr val="94D8E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</p:grpSp>
        <p:grpSp>
          <p:nvGrpSpPr>
            <p:cNvPr id="20" name="Group 12">
              <a:extLst>
                <a:ext uri="{FF2B5EF4-FFF2-40B4-BE49-F238E27FC236}">
                  <a16:creationId xmlns:a16="http://schemas.microsoft.com/office/drawing/2014/main" id="{97D6DFA4-8D48-6135-EF84-0CA4300F1BAD}"/>
                </a:ext>
              </a:extLst>
            </p:cNvPr>
            <p:cNvGrpSpPr/>
            <p:nvPr/>
          </p:nvGrpSpPr>
          <p:grpSpPr>
            <a:xfrm>
              <a:off x="299961" y="342043"/>
              <a:ext cx="1838045" cy="1838045"/>
              <a:chOff x="0" y="0"/>
              <a:chExt cx="812800" cy="812800"/>
            </a:xfrm>
          </p:grpSpPr>
          <p:sp>
            <p:nvSpPr>
              <p:cNvPr id="21" name="Freeform 13">
                <a:extLst>
                  <a:ext uri="{FF2B5EF4-FFF2-40B4-BE49-F238E27FC236}">
                    <a16:creationId xmlns:a16="http://schemas.microsoft.com/office/drawing/2014/main" id="{79FAFDFB-0802-BEFC-E240-B7B0AF1526A3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DFDFD"/>
              </a:solidFill>
            </p:spPr>
            <p:txBody>
              <a:bodyPr/>
              <a:lstStyle/>
              <a:p>
                <a:endParaRPr lang="ca-ES-valencia" noProof="0" dirty="0"/>
              </a:p>
            </p:txBody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ECD7E5C0-E353-19AA-1537-D5A58F1EC86C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800"/>
                  </a:lnSpc>
                </a:pPr>
                <a:endParaRPr lang="ca-ES-valencia" noProof="0" dirty="0"/>
              </a:p>
            </p:txBody>
          </p:sp>
        </p:grpSp>
      </p:grpSp>
      <p:sp>
        <p:nvSpPr>
          <p:cNvPr id="25" name="Freeform 41">
            <a:extLst>
              <a:ext uri="{FF2B5EF4-FFF2-40B4-BE49-F238E27FC236}">
                <a16:creationId xmlns:a16="http://schemas.microsoft.com/office/drawing/2014/main" id="{E4EA63BA-495B-4EFF-C474-EF63FCF2EF87}"/>
              </a:ext>
            </a:extLst>
          </p:cNvPr>
          <p:cNvSpPr/>
          <p:nvPr/>
        </p:nvSpPr>
        <p:spPr>
          <a:xfrm>
            <a:off x="4659244" y="3335322"/>
            <a:ext cx="1011130" cy="1011130"/>
          </a:xfrm>
          <a:custGeom>
            <a:avLst/>
            <a:gdLst/>
            <a:ahLst/>
            <a:cxnLst/>
            <a:rect l="l" t="t" r="r" b="b"/>
            <a:pathLst>
              <a:path w="1011130" h="1011130">
                <a:moveTo>
                  <a:pt x="0" y="0"/>
                </a:moveTo>
                <a:lnTo>
                  <a:pt x="1011130" y="0"/>
                </a:lnTo>
                <a:lnTo>
                  <a:pt x="1011130" y="1011130"/>
                </a:lnTo>
                <a:lnTo>
                  <a:pt x="0" y="10111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ca-ES-valencia" noProof="0" dirty="0"/>
          </a:p>
        </p:txBody>
      </p:sp>
      <p:sp>
        <p:nvSpPr>
          <p:cNvPr id="29" name="TextBox 44">
            <a:extLst>
              <a:ext uri="{FF2B5EF4-FFF2-40B4-BE49-F238E27FC236}">
                <a16:creationId xmlns:a16="http://schemas.microsoft.com/office/drawing/2014/main" id="{EB716F1E-BE75-17BD-C624-076C7AC48A13}"/>
              </a:ext>
            </a:extLst>
          </p:cNvPr>
          <p:cNvSpPr txBox="1"/>
          <p:nvPr/>
        </p:nvSpPr>
        <p:spPr>
          <a:xfrm>
            <a:off x="1794924" y="5258480"/>
            <a:ext cx="6819508" cy="22789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b="1" spc="-59" noProof="0" dirty="0">
                <a:latin typeface="Open Sans Ultra-Bold"/>
                <a:ea typeface="Open Sans Ultra-Bold"/>
                <a:cs typeface="Open Sans Ultra-Bold"/>
                <a:sym typeface="Open Sans Ultra-Bold"/>
              </a:rPr>
              <a:t>Definició projecte.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Funcionament bàsic.</a:t>
            </a:r>
            <a:endParaRPr lang="ca-ES-valencia" sz="2600" spc="-59" noProof="0" dirty="0">
              <a:solidFill>
                <a:srgbClr val="000000"/>
              </a:solidFill>
              <a:latin typeface="Open Sans Ultra-Bold"/>
              <a:ea typeface="Open Sans Ultra-Bold"/>
              <a:cs typeface="Open Sans Ultra-Bold"/>
              <a:sym typeface="Open Sans Ultra-Bold"/>
            </a:endParaRP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chemeClr val="tx2">
                    <a:lumMod val="60000"/>
                    <a:lumOff val="40000"/>
                  </a:schemeClr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Anàlisi de requisits.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noProof="0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Assignació de rols i </a:t>
            </a:r>
            <a:r>
              <a:rPr lang="ca-ES-valencia" sz="2600" spc="-59" noProof="0" dirty="0" err="1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responsa</a:t>
            </a:r>
            <a:r>
              <a:rPr lang="ca-ES-valencia" sz="2600" spc="-59" dirty="0" err="1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bilitats</a:t>
            </a: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.</a:t>
            </a:r>
          </a:p>
          <a:p>
            <a:pPr marL="514350" indent="-514350" algn="l">
              <a:lnSpc>
                <a:spcPts val="3640"/>
              </a:lnSpc>
              <a:spcBef>
                <a:spcPct val="0"/>
              </a:spcBef>
              <a:buAutoNum type="arabicPeriod"/>
            </a:pPr>
            <a:r>
              <a:rPr lang="ca-ES-valencia" sz="2600" spc="-59" dirty="0">
                <a:solidFill>
                  <a:srgbClr val="000000"/>
                </a:solidFill>
                <a:latin typeface="Open Sans Ultra-Bold"/>
                <a:ea typeface="Open Sans Ultra-Bold"/>
                <a:cs typeface="Open Sans Ultra-Bold"/>
                <a:sym typeface="Open Sans Ultra-Bold"/>
              </a:rPr>
              <a:t>Dificultats tècniques previstes.</a:t>
            </a:r>
          </a:p>
        </p:txBody>
      </p:sp>
      <p:sp>
        <p:nvSpPr>
          <p:cNvPr id="3" name="Clau d'obertura 2">
            <a:extLst>
              <a:ext uri="{FF2B5EF4-FFF2-40B4-BE49-F238E27FC236}">
                <a16:creationId xmlns:a16="http://schemas.microsoft.com/office/drawing/2014/main" id="{9B0E3A75-779D-EC52-C8A2-100C4FE525B6}"/>
              </a:ext>
            </a:extLst>
          </p:cNvPr>
          <p:cNvSpPr/>
          <p:nvPr/>
        </p:nvSpPr>
        <p:spPr>
          <a:xfrm>
            <a:off x="9601200" y="3836134"/>
            <a:ext cx="1066800" cy="5410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-valencia"/>
          </a:p>
        </p:txBody>
      </p:sp>
      <p:sp>
        <p:nvSpPr>
          <p:cNvPr id="4" name="QuadreDeText 3">
            <a:extLst>
              <a:ext uri="{FF2B5EF4-FFF2-40B4-BE49-F238E27FC236}">
                <a16:creationId xmlns:a16="http://schemas.microsoft.com/office/drawing/2014/main" id="{5E21E1C3-8071-D771-0D72-AE0DA81C3165}"/>
              </a:ext>
            </a:extLst>
          </p:cNvPr>
          <p:cNvSpPr txBox="1"/>
          <p:nvPr/>
        </p:nvSpPr>
        <p:spPr>
          <a:xfrm>
            <a:off x="10545580" y="4509806"/>
            <a:ext cx="6705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TASQUES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Identificar clarament el problema que voleu solucionar.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Determinar el context del sistema i on s’implementarà.</a:t>
            </a:r>
          </a:p>
        </p:txBody>
      </p:sp>
      <p:sp>
        <p:nvSpPr>
          <p:cNvPr id="5" name="QuadreDeText 4">
            <a:extLst>
              <a:ext uri="{FF2B5EF4-FFF2-40B4-BE49-F238E27FC236}">
                <a16:creationId xmlns:a16="http://schemas.microsoft.com/office/drawing/2014/main" id="{D45DD2C8-716D-4F70-D0E7-1FA610D923AF}"/>
              </a:ext>
            </a:extLst>
          </p:cNvPr>
          <p:cNvSpPr txBox="1"/>
          <p:nvPr/>
        </p:nvSpPr>
        <p:spPr>
          <a:xfrm>
            <a:off x="10571813" y="7352771"/>
            <a:ext cx="670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600" dirty="0">
                <a:latin typeface="Open Sans Ultra-Bold" panose="020B0604020202020204" charset="0"/>
                <a:ea typeface="Open Sans Ultra-Bold" panose="020B0604020202020204" charset="0"/>
                <a:cs typeface="Open Sans Ultra-Bold" panose="020B0604020202020204" charset="0"/>
              </a:rPr>
              <a:t>RESULTAT ESPERAT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a-ES-valencia" sz="2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Document detallat on es descriguen el tipus d’usuari, activitats que realitza i les necessitats que presenta.</a:t>
            </a:r>
          </a:p>
        </p:txBody>
      </p:sp>
    </p:spTree>
    <p:extLst>
      <p:ext uri="{BB962C8B-B14F-4D97-AF65-F5344CB8AC3E}">
        <p14:creationId xmlns:p14="http://schemas.microsoft.com/office/powerpoint/2010/main" val="2930177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d9a2fb8-b6b8-49e0-9782-a1be223650a2">
      <Terms xmlns="http://schemas.microsoft.com/office/infopath/2007/PartnerControls"/>
    </lcf76f155ced4ddcb4097134ff3c332f>
    <TaxCatchAll xmlns="bcf2c21e-7c8c-4aa1-a238-b3a81444440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84CF8FC968FA419D7090138A1C5306" ma:contentTypeVersion="11" ma:contentTypeDescription="Crear nuevo documento." ma:contentTypeScope="" ma:versionID="39eb63ef951cee5fc2d9dfe9464e3a65">
  <xsd:schema xmlns:xsd="http://www.w3.org/2001/XMLSchema" xmlns:xs="http://www.w3.org/2001/XMLSchema" xmlns:p="http://schemas.microsoft.com/office/2006/metadata/properties" xmlns:ns2="ed9a2fb8-b6b8-49e0-9782-a1be223650a2" xmlns:ns3="bcf2c21e-7c8c-4aa1-a238-b3a814444400" targetNamespace="http://schemas.microsoft.com/office/2006/metadata/properties" ma:root="true" ma:fieldsID="0c68340d71e68bd9d23afd1fda0793da" ns2:_="" ns3:_="">
    <xsd:import namespace="ed9a2fb8-b6b8-49e0-9782-a1be223650a2"/>
    <xsd:import namespace="bcf2c21e-7c8c-4aa1-a238-b3a8144444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9a2fb8-b6b8-49e0-9782-a1be223650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02575e52-3e5f-4a4c-9122-9f0195bc6a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f2c21e-7c8c-4aa1-a238-b3a81444440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3e70122-f54f-411a-8cb2-c4a02f53119f}" ma:internalName="TaxCatchAll" ma:showField="CatchAllData" ma:web="bcf2c21e-7c8c-4aa1-a238-b3a8144444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BD3AE1-D316-4B10-A53B-E8CD4974256B}">
  <ds:schemaRefs>
    <ds:schemaRef ds:uri="http://schemas.microsoft.com/office/2006/documentManagement/types"/>
    <ds:schemaRef ds:uri="http://purl.org/dc/dcmitype/"/>
    <ds:schemaRef ds:uri="ed9a2fb8-b6b8-49e0-9782-a1be223650a2"/>
    <ds:schemaRef ds:uri="http://schemas.microsoft.com/office/infopath/2007/PartnerControls"/>
    <ds:schemaRef ds:uri="http://www.w3.org/XML/1998/namespace"/>
    <ds:schemaRef ds:uri="bcf2c21e-7c8c-4aa1-a238-b3a814444400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ADE13C7E-D84D-45AC-9BE2-A1EAF6061B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141F84F-8AEE-4D21-9A19-7C362543F3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9a2fb8-b6b8-49e0-9782-a1be223650a2"/>
    <ds:schemaRef ds:uri="bcf2c21e-7c8c-4aa1-a238-b3a8144444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be4655df-ac73-401f-a7ae-198c3b72d0c6}" enabled="0" method="" siteId="{be4655df-ac73-401f-a7ae-198c3b72d0c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1758</Words>
  <Application>Microsoft Office PowerPoint</Application>
  <PresentationFormat>Personalitzat</PresentationFormat>
  <Paragraphs>272</Paragraphs>
  <Slides>31</Slides>
  <Notes>0</Notes>
  <HiddenSlides>0</HiddenSlides>
  <MMClips>0</MMClips>
  <ScaleCrop>false</ScaleCrop>
  <HeadingPairs>
    <vt:vector size="6" baseType="variant">
      <vt:variant>
        <vt:lpstr>Tipus de lletra utilitzats</vt:lpstr>
      </vt:variant>
      <vt:variant>
        <vt:i4>6</vt:i4>
      </vt:variant>
      <vt:variant>
        <vt:lpstr>Tema</vt:lpstr>
      </vt:variant>
      <vt:variant>
        <vt:i4>1</vt:i4>
      </vt:variant>
      <vt:variant>
        <vt:lpstr>Títols de les diapositives</vt:lpstr>
      </vt:variant>
      <vt:variant>
        <vt:i4>31</vt:i4>
      </vt:variant>
    </vt:vector>
  </HeadingPairs>
  <TitlesOfParts>
    <vt:vector size="38" baseType="lpstr">
      <vt:lpstr>League Spartan</vt:lpstr>
      <vt:lpstr>Arial</vt:lpstr>
      <vt:lpstr>Open Sans</vt:lpstr>
      <vt:lpstr>Calibri</vt:lpstr>
      <vt:lpstr>Open Sans Bold</vt:lpstr>
      <vt:lpstr>Open Sans Ultra-Bold</vt:lpstr>
      <vt:lpstr>Office Theme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  <vt:lpstr>Presentació del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Diapositivas Propuesta Proyecto Marketing Profesional Corporativo Morado y Gris</dc:title>
  <cp:lastModifiedBy>Amparo Frigola Olaso</cp:lastModifiedBy>
  <cp:revision>1</cp:revision>
  <dcterms:created xsi:type="dcterms:W3CDTF">2006-08-16T00:00:00Z</dcterms:created>
  <dcterms:modified xsi:type="dcterms:W3CDTF">2025-06-01T11:14:43Z</dcterms:modified>
  <dc:identifier>DAGpFzNBvTM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0x010100E784CF8FC968FA419D7090138A1C5306</vt:lpwstr>
  </property>
  <property fmtid="{D5CDD505-2E9C-101B-9397-08002B2CF9AE}" pid="3" name="MediaServiceImageTags">
    <vt:lpwstr/>
  </property>
</Properties>
</file>