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68" r:id="rId8"/>
    <p:sldId id="261" r:id="rId9"/>
    <p:sldId id="259" r:id="rId10"/>
    <p:sldId id="267" r:id="rId11"/>
    <p:sldId id="282" r:id="rId12"/>
    <p:sldId id="294" r:id="rId13"/>
    <p:sldId id="262" r:id="rId14"/>
    <p:sldId id="302" r:id="rId15"/>
    <p:sldId id="303" r:id="rId16"/>
    <p:sldId id="304" r:id="rId17"/>
    <p:sldId id="305" r:id="rId18"/>
    <p:sldId id="306" r:id="rId19"/>
    <p:sldId id="269" r:id="rId20"/>
    <p:sldId id="290" r:id="rId21"/>
    <p:sldId id="291" r:id="rId22"/>
    <p:sldId id="292" r:id="rId23"/>
    <p:sldId id="293" r:id="rId24"/>
    <p:sldId id="289" r:id="rId25"/>
    <p:sldId id="288" r:id="rId26"/>
    <p:sldId id="298" r:id="rId27"/>
    <p:sldId id="299" r:id="rId28"/>
    <p:sldId id="300" r:id="rId29"/>
    <p:sldId id="301" r:id="rId30"/>
    <p:sldId id="296" r:id="rId31"/>
  </p:sldIdLst>
  <p:sldSz cx="18288000" cy="10287000"/>
  <p:notesSz cx="6858000" cy="9144000"/>
  <p:embeddedFontLst>
    <p:embeddedFont>
      <p:font typeface="Glacial Indifference" panose="020B0604020202020204" charset="0"/>
      <p:regular r:id="rId32"/>
    </p:embeddedFont>
    <p:embeddedFont>
      <p:font typeface="Glacial Indifference 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3754"/>
    <a:srgbClr val="152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04CAF-B467-4B49-B619-19F3E47C3E5F}" v="152" dt="2025-06-11T14:34:45.879"/>
    <p1510:client id="{9A4016C3-5D89-4514-AB20-49D1051AF9B0}" v="701" dt="2025-06-11T08:06:59.5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 mitjà 2 - èmfasi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0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aro Frigola Olaso" userId="812a2539-5beb-4dca-8bb3-c86c6cb40ae0" providerId="ADAL" clId="{1EC04CAF-B467-4B49-B619-19F3E47C3E5F}"/>
    <pc:docChg chg="undo custSel addSld delSld modSld sldOrd">
      <pc:chgData name="Amparo Frigola Olaso" userId="812a2539-5beb-4dca-8bb3-c86c6cb40ae0" providerId="ADAL" clId="{1EC04CAF-B467-4B49-B619-19F3E47C3E5F}" dt="2025-06-11T14:43:18.025" v="7200" actId="20577"/>
      <pc:docMkLst>
        <pc:docMk/>
      </pc:docMkLst>
      <pc:sldChg chg="modSp mod">
        <pc:chgData name="Amparo Frigola Olaso" userId="812a2539-5beb-4dca-8bb3-c86c6cb40ae0" providerId="ADAL" clId="{1EC04CAF-B467-4B49-B619-19F3E47C3E5F}" dt="2025-06-10T18:02:20.513" v="7030" actId="1076"/>
        <pc:sldMkLst>
          <pc:docMk/>
          <pc:sldMk cId="0" sldId="256"/>
        </pc:sldMkLst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6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6"/>
            <ac:spMk id="3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6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6"/>
            <ac:spMk id="5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6"/>
            <ac:spMk id="6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6"/>
            <ac:spMk id="8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6"/>
            <ac:spMk id="10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10T18:02:20.513" v="7030" actId="1076"/>
          <ac:spMkLst>
            <pc:docMk/>
            <pc:sldMk cId="0" sldId="256"/>
            <ac:spMk id="13" creationId="{00000000-0000-0000-0000-000000000000}"/>
          </ac:spMkLst>
        </pc:spChg>
      </pc:sldChg>
      <pc:sldChg chg="modSp mod">
        <pc:chgData name="Amparo Frigola Olaso" userId="812a2539-5beb-4dca-8bb3-c86c6cb40ae0" providerId="ADAL" clId="{1EC04CAF-B467-4B49-B619-19F3E47C3E5F}" dt="2025-06-10T18:06:51.825" v="7035" actId="20577"/>
        <pc:sldMkLst>
          <pc:docMk/>
          <pc:sldMk cId="0" sldId="257"/>
        </pc:sldMkLst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7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7"/>
            <ac:spMk id="3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7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7"/>
            <ac:spMk id="5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7"/>
            <ac:spMk id="6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10T17:54:57.458" v="7024" actId="207"/>
          <ac:spMkLst>
            <pc:docMk/>
            <pc:sldMk cId="0" sldId="257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10T18:06:51.825" v="7035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04T14:15:06.069" v="5644" actId="20577"/>
          <ac:spMkLst>
            <pc:docMk/>
            <pc:sldMk cId="0" sldId="257"/>
            <ac:spMk id="9" creationId="{00000000-0000-0000-0000-000000000000}"/>
          </ac:spMkLst>
        </pc:spChg>
      </pc:sldChg>
      <pc:sldChg chg="delSp modSp mod">
        <pc:chgData name="Amparo Frigola Olaso" userId="812a2539-5beb-4dca-8bb3-c86c6cb40ae0" providerId="ADAL" clId="{1EC04CAF-B467-4B49-B619-19F3E47C3E5F}" dt="2025-06-10T18:07:13.911" v="7050" actId="20577"/>
        <pc:sldMkLst>
          <pc:docMk/>
          <pc:sldMk cId="0" sldId="258"/>
        </pc:sldMkLst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8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8"/>
            <ac:spMk id="5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9:50.263" v="284" actId="207"/>
          <ac:spMkLst>
            <pc:docMk/>
            <pc:sldMk cId="0" sldId="258"/>
            <ac:spMk id="6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8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8"/>
            <ac:spMk id="8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10T18:07:13.911" v="7050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9:46.973" v="283" actId="207"/>
          <ac:spMkLst>
            <pc:docMk/>
            <pc:sldMk cId="0" sldId="258"/>
            <ac:spMk id="11" creationId="{00000000-0000-0000-0000-000000000000}"/>
          </ac:spMkLst>
        </pc:spChg>
      </pc:sldChg>
      <pc:sldChg chg="addSp delSp modSp mod ord">
        <pc:chgData name="Amparo Frigola Olaso" userId="812a2539-5beb-4dca-8bb3-c86c6cb40ae0" providerId="ADAL" clId="{1EC04CAF-B467-4B49-B619-19F3E47C3E5F}" dt="2025-06-10T15:20:40.775" v="6917" actId="113"/>
        <pc:sldMkLst>
          <pc:docMk/>
          <pc:sldMk cId="0" sldId="259"/>
        </pc:sldMkLst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9"/>
            <ac:spMk id="3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9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02T15:20:35.638" v="5617" actId="20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02T15:20:31.880" v="5616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02T15:18:22.423" v="5585"/>
          <ac:spMkLst>
            <pc:docMk/>
            <pc:sldMk cId="0" sldId="259"/>
            <ac:spMk id="17" creationId="{7070C092-A88C-9377-1AC7-1596E1C935E3}"/>
          </ac:spMkLst>
        </pc:spChg>
        <pc:spChg chg="mod">
          <ac:chgData name="Amparo Frigola Olaso" userId="812a2539-5beb-4dca-8bb3-c86c6cb40ae0" providerId="ADAL" clId="{1EC04CAF-B467-4B49-B619-19F3E47C3E5F}" dt="2025-06-10T15:20:15.360" v="6914" actId="113"/>
          <ac:spMkLst>
            <pc:docMk/>
            <pc:sldMk cId="0" sldId="259"/>
            <ac:spMk id="18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02T15:20:31.880" v="5616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9"/>
            <ac:spMk id="27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59"/>
            <ac:spMk id="29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6-02T15:18:22.423" v="5585"/>
          <ac:spMkLst>
            <pc:docMk/>
            <pc:sldMk cId="0" sldId="259"/>
            <ac:spMk id="30" creationId="{097C455C-C57E-99F2-B302-8EE5EDA5AA5C}"/>
          </ac:spMkLst>
        </pc:spChg>
        <pc:spChg chg="add mod">
          <ac:chgData name="Amparo Frigola Olaso" userId="812a2539-5beb-4dca-8bb3-c86c6cb40ae0" providerId="ADAL" clId="{1EC04CAF-B467-4B49-B619-19F3E47C3E5F}" dt="2025-06-02T15:20:31.880" v="5616" actId="1076"/>
          <ac:spMkLst>
            <pc:docMk/>
            <pc:sldMk cId="0" sldId="259"/>
            <ac:spMk id="31" creationId="{8FF0710C-0D74-8FDB-66FA-142B7A00BACA}"/>
          </ac:spMkLst>
        </pc:spChg>
        <pc:spChg chg="add mod">
          <ac:chgData name="Amparo Frigola Olaso" userId="812a2539-5beb-4dca-8bb3-c86c6cb40ae0" providerId="ADAL" clId="{1EC04CAF-B467-4B49-B619-19F3E47C3E5F}" dt="2025-06-10T15:20:31.796" v="6915" actId="113"/>
          <ac:spMkLst>
            <pc:docMk/>
            <pc:sldMk cId="0" sldId="259"/>
            <ac:spMk id="32" creationId="{C3A81B30-524C-3EC1-50CB-20866F40E0FF}"/>
          </ac:spMkLst>
        </pc:spChg>
        <pc:spChg chg="add mod">
          <ac:chgData name="Amparo Frigola Olaso" userId="812a2539-5beb-4dca-8bb3-c86c6cb40ae0" providerId="ADAL" clId="{1EC04CAF-B467-4B49-B619-19F3E47C3E5F}" dt="2025-06-02T15:20:31.880" v="5616" actId="1076"/>
          <ac:spMkLst>
            <pc:docMk/>
            <pc:sldMk cId="0" sldId="259"/>
            <ac:spMk id="33" creationId="{BF612E02-ACF0-6B7B-A66C-460F03912A54}"/>
          </ac:spMkLst>
        </pc:spChg>
        <pc:spChg chg="mod">
          <ac:chgData name="Amparo Frigola Olaso" userId="812a2539-5beb-4dca-8bb3-c86c6cb40ae0" providerId="ADAL" clId="{1EC04CAF-B467-4B49-B619-19F3E47C3E5F}" dt="2025-06-02T15:19:00.424" v="5594"/>
          <ac:spMkLst>
            <pc:docMk/>
            <pc:sldMk cId="0" sldId="259"/>
            <ac:spMk id="35" creationId="{D71384AD-904D-2992-7A0C-5D2D2506B9B0}"/>
          </ac:spMkLst>
        </pc:spChg>
        <pc:spChg chg="mod">
          <ac:chgData name="Amparo Frigola Olaso" userId="812a2539-5beb-4dca-8bb3-c86c6cb40ae0" providerId="ADAL" clId="{1EC04CAF-B467-4B49-B619-19F3E47C3E5F}" dt="2025-06-02T15:19:00.424" v="5594"/>
          <ac:spMkLst>
            <pc:docMk/>
            <pc:sldMk cId="0" sldId="259"/>
            <ac:spMk id="42" creationId="{B1E89089-56C5-D521-3109-008CE56F7944}"/>
          </ac:spMkLst>
        </pc:spChg>
        <pc:spChg chg="add mod">
          <ac:chgData name="Amparo Frigola Olaso" userId="812a2539-5beb-4dca-8bb3-c86c6cb40ae0" providerId="ADAL" clId="{1EC04CAF-B467-4B49-B619-19F3E47C3E5F}" dt="2025-06-02T15:20:31.880" v="5616" actId="1076"/>
          <ac:spMkLst>
            <pc:docMk/>
            <pc:sldMk cId="0" sldId="259"/>
            <ac:spMk id="43" creationId="{7D7C5260-4599-808D-E5B0-313E97036FEA}"/>
          </ac:spMkLst>
        </pc:spChg>
        <pc:spChg chg="add mod">
          <ac:chgData name="Amparo Frigola Olaso" userId="812a2539-5beb-4dca-8bb3-c86c6cb40ae0" providerId="ADAL" clId="{1EC04CAF-B467-4B49-B619-19F3E47C3E5F}" dt="2025-06-10T15:20:35.864" v="6916" actId="113"/>
          <ac:spMkLst>
            <pc:docMk/>
            <pc:sldMk cId="0" sldId="259"/>
            <ac:spMk id="44" creationId="{BC83FB09-3429-1294-EE4B-1612780D7824}"/>
          </ac:spMkLst>
        </pc:spChg>
        <pc:spChg chg="add mod">
          <ac:chgData name="Amparo Frigola Olaso" userId="812a2539-5beb-4dca-8bb3-c86c6cb40ae0" providerId="ADAL" clId="{1EC04CAF-B467-4B49-B619-19F3E47C3E5F}" dt="2025-06-02T15:20:31.880" v="5616" actId="1076"/>
          <ac:spMkLst>
            <pc:docMk/>
            <pc:sldMk cId="0" sldId="259"/>
            <ac:spMk id="45" creationId="{7BC45141-2087-375F-5ABD-3F2F43FB6DC1}"/>
          </ac:spMkLst>
        </pc:spChg>
        <pc:spChg chg="mod">
          <ac:chgData name="Amparo Frigola Olaso" userId="812a2539-5beb-4dca-8bb3-c86c6cb40ae0" providerId="ADAL" clId="{1EC04CAF-B467-4B49-B619-19F3E47C3E5F}" dt="2025-06-02T15:19:42.309" v="5609"/>
          <ac:spMkLst>
            <pc:docMk/>
            <pc:sldMk cId="0" sldId="259"/>
            <ac:spMk id="47" creationId="{EDAB4F6C-2D4A-6F21-79BD-ADB6AF05563A}"/>
          </ac:spMkLst>
        </pc:spChg>
        <pc:spChg chg="mod">
          <ac:chgData name="Amparo Frigola Olaso" userId="812a2539-5beb-4dca-8bb3-c86c6cb40ae0" providerId="ADAL" clId="{1EC04CAF-B467-4B49-B619-19F3E47C3E5F}" dt="2025-06-02T15:19:42.309" v="5609"/>
          <ac:spMkLst>
            <pc:docMk/>
            <pc:sldMk cId="0" sldId="259"/>
            <ac:spMk id="48" creationId="{9C73F863-A5C7-9EBA-9F71-084F4208EEE7}"/>
          </ac:spMkLst>
        </pc:spChg>
        <pc:spChg chg="add mod">
          <ac:chgData name="Amparo Frigola Olaso" userId="812a2539-5beb-4dca-8bb3-c86c6cb40ae0" providerId="ADAL" clId="{1EC04CAF-B467-4B49-B619-19F3E47C3E5F}" dt="2025-06-02T15:20:31.880" v="5616" actId="1076"/>
          <ac:spMkLst>
            <pc:docMk/>
            <pc:sldMk cId="0" sldId="259"/>
            <ac:spMk id="49" creationId="{46AC781D-9C7D-92AD-8B67-C32BA857F1E3}"/>
          </ac:spMkLst>
        </pc:spChg>
        <pc:spChg chg="add mod">
          <ac:chgData name="Amparo Frigola Olaso" userId="812a2539-5beb-4dca-8bb3-c86c6cb40ae0" providerId="ADAL" clId="{1EC04CAF-B467-4B49-B619-19F3E47C3E5F}" dt="2025-06-10T15:20:40.775" v="6917" actId="113"/>
          <ac:spMkLst>
            <pc:docMk/>
            <pc:sldMk cId="0" sldId="259"/>
            <ac:spMk id="50" creationId="{44078B31-AFAE-33B8-88FC-F43CD45D1FEB}"/>
          </ac:spMkLst>
        </pc:spChg>
        <pc:spChg chg="add mod">
          <ac:chgData name="Amparo Frigola Olaso" userId="812a2539-5beb-4dca-8bb3-c86c6cb40ae0" providerId="ADAL" clId="{1EC04CAF-B467-4B49-B619-19F3E47C3E5F}" dt="2025-06-02T15:20:31.880" v="5616" actId="1076"/>
          <ac:spMkLst>
            <pc:docMk/>
            <pc:sldMk cId="0" sldId="259"/>
            <ac:spMk id="51" creationId="{543EF822-D174-7778-9011-3163EA04A694}"/>
          </ac:spMkLst>
        </pc:spChg>
        <pc:grpChg chg="mod">
          <ac:chgData name="Amparo Frigola Olaso" userId="812a2539-5beb-4dca-8bb3-c86c6cb40ae0" providerId="ADAL" clId="{1EC04CAF-B467-4B49-B619-19F3E47C3E5F}" dt="2025-06-02T15:18:14.956" v="5584" actId="14100"/>
          <ac:grpSpMkLst>
            <pc:docMk/>
            <pc:sldMk cId="0" sldId="259"/>
            <ac:grpSpMk id="2" creationId="{00000000-0000-0000-0000-000000000000}"/>
          </ac:grpSpMkLst>
        </pc:grpChg>
        <pc:grpChg chg="add mod">
          <ac:chgData name="Amparo Frigola Olaso" userId="812a2539-5beb-4dca-8bb3-c86c6cb40ae0" providerId="ADAL" clId="{1EC04CAF-B467-4B49-B619-19F3E47C3E5F}" dt="2025-06-02T15:18:58.103" v="5593" actId="1076"/>
          <ac:grpSpMkLst>
            <pc:docMk/>
            <pc:sldMk cId="0" sldId="259"/>
            <ac:grpSpMk id="16" creationId="{5D6017D1-DE78-E794-455B-6C86834768AF}"/>
          </ac:grpSpMkLst>
        </pc:grpChg>
        <pc:grpChg chg="add mod">
          <ac:chgData name="Amparo Frigola Olaso" userId="812a2539-5beb-4dca-8bb3-c86c6cb40ae0" providerId="ADAL" clId="{1EC04CAF-B467-4B49-B619-19F3E47C3E5F}" dt="2025-06-02T15:19:40.784" v="5608" actId="1076"/>
          <ac:grpSpMkLst>
            <pc:docMk/>
            <pc:sldMk cId="0" sldId="259"/>
            <ac:grpSpMk id="34" creationId="{31BE12F8-B843-5FD0-DD84-B8C1A82E700B}"/>
          </ac:grpSpMkLst>
        </pc:grpChg>
        <pc:grpChg chg="add mod">
          <ac:chgData name="Amparo Frigola Olaso" userId="812a2539-5beb-4dca-8bb3-c86c6cb40ae0" providerId="ADAL" clId="{1EC04CAF-B467-4B49-B619-19F3E47C3E5F}" dt="2025-06-02T15:20:10.828" v="5615" actId="1076"/>
          <ac:grpSpMkLst>
            <pc:docMk/>
            <pc:sldMk cId="0" sldId="259"/>
            <ac:grpSpMk id="46" creationId="{CB60ED67-923E-D331-12E5-CF6F94BDA4AA}"/>
          </ac:grpSpMkLst>
        </pc:grpChg>
      </pc:sldChg>
      <pc:sldChg chg="modSp del mod">
        <pc:chgData name="Amparo Frigola Olaso" userId="812a2539-5beb-4dca-8bb3-c86c6cb40ae0" providerId="ADAL" clId="{1EC04CAF-B467-4B49-B619-19F3E47C3E5F}" dt="2025-06-11T14:26:33.462" v="7081" actId="47"/>
        <pc:sldMkLst>
          <pc:docMk/>
          <pc:sldMk cId="0" sldId="260"/>
        </pc:sldMkLst>
      </pc:sldChg>
      <pc:sldChg chg="addSp delSp modSp mod ord">
        <pc:chgData name="Amparo Frigola Olaso" userId="812a2539-5beb-4dca-8bb3-c86c6cb40ae0" providerId="ADAL" clId="{1EC04CAF-B467-4B49-B619-19F3E47C3E5F}" dt="2025-06-07T10:34:18.217" v="6887" actId="20577"/>
        <pc:sldMkLst>
          <pc:docMk/>
          <pc:sldMk cId="0" sldId="261"/>
        </pc:sldMkLst>
        <pc:spChg chg="mod">
          <ac:chgData name="Amparo Frigola Olaso" userId="812a2539-5beb-4dca-8bb3-c86c6cb40ae0" providerId="ADAL" clId="{1EC04CAF-B467-4B49-B619-19F3E47C3E5F}" dt="2025-05-31T08:43:21.198" v="407" actId="1076"/>
          <ac:spMkLst>
            <pc:docMk/>
            <pc:sldMk cId="0" sldId="261"/>
            <ac:spMk id="17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44:05.463" v="436" actId="255"/>
          <ac:spMkLst>
            <pc:docMk/>
            <pc:sldMk cId="0" sldId="261"/>
            <ac:spMk id="20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43:21.198" v="407" actId="1076"/>
          <ac:spMkLst>
            <pc:docMk/>
            <pc:sldMk cId="0" sldId="261"/>
            <ac:spMk id="23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49:58.836" v="698" actId="207"/>
          <ac:spMkLst>
            <pc:docMk/>
            <pc:sldMk cId="0" sldId="261"/>
            <ac:spMk id="26" creationId="{8817373D-5C3D-757D-5F6D-DB4DF9FBA89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61"/>
            <ac:spMk id="27" creationId="{F215B057-3631-60CA-0260-977D28941C45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61"/>
            <ac:spMk id="29" creationId="{6CA71A91-6BA5-5641-0BDD-9D77BC60D318}"/>
          </ac:spMkLst>
        </pc:spChg>
        <pc:spChg chg="mod">
          <ac:chgData name="Amparo Frigola Olaso" userId="812a2539-5beb-4dca-8bb3-c86c6cb40ae0" providerId="ADAL" clId="{1EC04CAF-B467-4B49-B619-19F3E47C3E5F}" dt="2025-05-31T08:42:49.104" v="401"/>
          <ac:spMkLst>
            <pc:docMk/>
            <pc:sldMk cId="0" sldId="261"/>
            <ac:spMk id="45" creationId="{529ABFA8-5735-C014-20E3-ABC5FAC67EC2}"/>
          </ac:spMkLst>
        </pc:spChg>
        <pc:spChg chg="mod">
          <ac:chgData name="Amparo Frigola Olaso" userId="812a2539-5beb-4dca-8bb3-c86c6cb40ae0" providerId="ADAL" clId="{1EC04CAF-B467-4B49-B619-19F3E47C3E5F}" dt="2025-05-31T08:42:49.104" v="401"/>
          <ac:spMkLst>
            <pc:docMk/>
            <pc:sldMk cId="0" sldId="261"/>
            <ac:spMk id="46" creationId="{B03EF78E-A3BB-B170-B5A9-4002504DD95E}"/>
          </ac:spMkLst>
        </pc:spChg>
        <pc:spChg chg="add mod">
          <ac:chgData name="Amparo Frigola Olaso" userId="812a2539-5beb-4dca-8bb3-c86c6cb40ae0" providerId="ADAL" clId="{1EC04CAF-B467-4B49-B619-19F3E47C3E5F}" dt="2025-05-31T08:43:21.198" v="407" actId="1076"/>
          <ac:spMkLst>
            <pc:docMk/>
            <pc:sldMk cId="0" sldId="261"/>
            <ac:spMk id="47" creationId="{CD89DF16-4123-ED67-2963-CAF5885A7CBF}"/>
          </ac:spMkLst>
        </pc:spChg>
        <pc:spChg chg="add mod">
          <ac:chgData name="Amparo Frigola Olaso" userId="812a2539-5beb-4dca-8bb3-c86c6cb40ae0" providerId="ADAL" clId="{1EC04CAF-B467-4B49-B619-19F3E47C3E5F}" dt="2025-05-31T08:44:01.048" v="435" actId="20577"/>
          <ac:spMkLst>
            <pc:docMk/>
            <pc:sldMk cId="0" sldId="261"/>
            <ac:spMk id="48" creationId="{01B4217A-C2FB-6F16-3EF6-D0675792C13B}"/>
          </ac:spMkLst>
        </pc:spChg>
        <pc:spChg chg="add mod">
          <ac:chgData name="Amparo Frigola Olaso" userId="812a2539-5beb-4dca-8bb3-c86c6cb40ae0" providerId="ADAL" clId="{1EC04CAF-B467-4B49-B619-19F3E47C3E5F}" dt="2025-06-07T10:34:18.217" v="6887" actId="20577"/>
          <ac:spMkLst>
            <pc:docMk/>
            <pc:sldMk cId="0" sldId="261"/>
            <ac:spMk id="49" creationId="{57840291-593D-E469-0DA1-AD05CEC0C99A}"/>
          </ac:spMkLst>
        </pc:spChg>
        <pc:spChg chg="mod">
          <ac:chgData name="Amparo Frigola Olaso" userId="812a2539-5beb-4dca-8bb3-c86c6cb40ae0" providerId="ADAL" clId="{1EC04CAF-B467-4B49-B619-19F3E47C3E5F}" dt="2025-05-31T08:42:56.282" v="403"/>
          <ac:spMkLst>
            <pc:docMk/>
            <pc:sldMk cId="0" sldId="261"/>
            <ac:spMk id="51" creationId="{868F065C-A112-9E4F-D332-564A9EA7CF88}"/>
          </ac:spMkLst>
        </pc:spChg>
        <pc:spChg chg="mod">
          <ac:chgData name="Amparo Frigola Olaso" userId="812a2539-5beb-4dca-8bb3-c86c6cb40ae0" providerId="ADAL" clId="{1EC04CAF-B467-4B49-B619-19F3E47C3E5F}" dt="2025-05-31T08:42:56.282" v="403"/>
          <ac:spMkLst>
            <pc:docMk/>
            <pc:sldMk cId="0" sldId="261"/>
            <ac:spMk id="52" creationId="{76BC9ED4-C6DA-5D4E-A7BF-F1D562CCB6BD}"/>
          </ac:spMkLst>
        </pc:spChg>
        <pc:spChg chg="add mod">
          <ac:chgData name="Amparo Frigola Olaso" userId="812a2539-5beb-4dca-8bb3-c86c6cb40ae0" providerId="ADAL" clId="{1EC04CAF-B467-4B49-B619-19F3E47C3E5F}" dt="2025-05-31T08:43:21.198" v="407" actId="1076"/>
          <ac:spMkLst>
            <pc:docMk/>
            <pc:sldMk cId="0" sldId="261"/>
            <ac:spMk id="53" creationId="{00B995E1-C585-9739-C3A8-8713A24395FD}"/>
          </ac:spMkLst>
        </pc:spChg>
        <pc:spChg chg="add mod">
          <ac:chgData name="Amparo Frigola Olaso" userId="812a2539-5beb-4dca-8bb3-c86c6cb40ae0" providerId="ADAL" clId="{1EC04CAF-B467-4B49-B619-19F3E47C3E5F}" dt="2025-05-31T08:44:33.111" v="444" actId="20577"/>
          <ac:spMkLst>
            <pc:docMk/>
            <pc:sldMk cId="0" sldId="261"/>
            <ac:spMk id="54" creationId="{402E1879-7040-1974-668E-D2D067DCEF89}"/>
          </ac:spMkLst>
        </pc:spChg>
        <pc:spChg chg="add mod">
          <ac:chgData name="Amparo Frigola Olaso" userId="812a2539-5beb-4dca-8bb3-c86c6cb40ae0" providerId="ADAL" clId="{1EC04CAF-B467-4B49-B619-19F3E47C3E5F}" dt="2025-05-31T08:47:39.909" v="583" actId="20577"/>
          <ac:spMkLst>
            <pc:docMk/>
            <pc:sldMk cId="0" sldId="261"/>
            <ac:spMk id="55" creationId="{2EE9BFA6-926C-78C1-A0F1-E37DC83EF088}"/>
          </ac:spMkLst>
        </pc:spChg>
        <pc:spChg chg="mod">
          <ac:chgData name="Amparo Frigola Olaso" userId="812a2539-5beb-4dca-8bb3-c86c6cb40ae0" providerId="ADAL" clId="{1EC04CAF-B467-4B49-B619-19F3E47C3E5F}" dt="2025-05-31T08:43:01.273" v="405"/>
          <ac:spMkLst>
            <pc:docMk/>
            <pc:sldMk cId="0" sldId="261"/>
            <ac:spMk id="57" creationId="{11F2CB1F-FAD4-7A68-E8E1-64B262CDFB3E}"/>
          </ac:spMkLst>
        </pc:spChg>
        <pc:spChg chg="mod">
          <ac:chgData name="Amparo Frigola Olaso" userId="812a2539-5beb-4dca-8bb3-c86c6cb40ae0" providerId="ADAL" clId="{1EC04CAF-B467-4B49-B619-19F3E47C3E5F}" dt="2025-05-31T08:43:01.273" v="405"/>
          <ac:spMkLst>
            <pc:docMk/>
            <pc:sldMk cId="0" sldId="261"/>
            <ac:spMk id="58" creationId="{A9CC40D0-2490-E931-14D0-7E00F9D09FBB}"/>
          </ac:spMkLst>
        </pc:spChg>
        <pc:spChg chg="add mod">
          <ac:chgData name="Amparo Frigola Olaso" userId="812a2539-5beb-4dca-8bb3-c86c6cb40ae0" providerId="ADAL" clId="{1EC04CAF-B467-4B49-B619-19F3E47C3E5F}" dt="2025-05-31T08:43:21.198" v="407" actId="1076"/>
          <ac:spMkLst>
            <pc:docMk/>
            <pc:sldMk cId="0" sldId="261"/>
            <ac:spMk id="59" creationId="{C15EFC44-D406-4687-4EB0-1ED8CA9E4F30}"/>
          </ac:spMkLst>
        </pc:spChg>
        <pc:spChg chg="add mod">
          <ac:chgData name="Amparo Frigola Olaso" userId="812a2539-5beb-4dca-8bb3-c86c6cb40ae0" providerId="ADAL" clId="{1EC04CAF-B467-4B49-B619-19F3E47C3E5F}" dt="2025-05-31T08:44:37.127" v="460" actId="20577"/>
          <ac:spMkLst>
            <pc:docMk/>
            <pc:sldMk cId="0" sldId="261"/>
            <ac:spMk id="60" creationId="{4721FFE5-ED61-B8AB-D397-1AD8742C29E0}"/>
          </ac:spMkLst>
        </pc:spChg>
        <pc:spChg chg="add mod">
          <ac:chgData name="Amparo Frigola Olaso" userId="812a2539-5beb-4dca-8bb3-c86c6cb40ae0" providerId="ADAL" clId="{1EC04CAF-B467-4B49-B619-19F3E47C3E5F}" dt="2025-05-31T08:49:50.536" v="697" actId="6549"/>
          <ac:spMkLst>
            <pc:docMk/>
            <pc:sldMk cId="0" sldId="261"/>
            <ac:spMk id="61" creationId="{7769EC62-D9D2-DD26-B2C6-24A56DD0368F}"/>
          </ac:spMkLst>
        </pc:spChg>
        <pc:grpChg chg="mod">
          <ac:chgData name="Amparo Frigola Olaso" userId="812a2539-5beb-4dca-8bb3-c86c6cb40ae0" providerId="ADAL" clId="{1EC04CAF-B467-4B49-B619-19F3E47C3E5F}" dt="2025-05-31T08:42:15.938" v="392" actId="14100"/>
          <ac:grpSpMkLst>
            <pc:docMk/>
            <pc:sldMk cId="0" sldId="261"/>
            <ac:grpSpMk id="10" creationId="{00000000-0000-0000-0000-000000000000}"/>
          </ac:grpSpMkLst>
        </pc:grpChg>
        <pc:grpChg chg="add mod">
          <ac:chgData name="Amparo Frigola Olaso" userId="812a2539-5beb-4dca-8bb3-c86c6cb40ae0" providerId="ADAL" clId="{1EC04CAF-B467-4B49-B619-19F3E47C3E5F}" dt="2025-05-31T08:42:55.419" v="402" actId="1076"/>
          <ac:grpSpMkLst>
            <pc:docMk/>
            <pc:sldMk cId="0" sldId="261"/>
            <ac:grpSpMk id="44" creationId="{5837DDD6-C22A-AE73-2358-73118749E57F}"/>
          </ac:grpSpMkLst>
        </pc:grpChg>
        <pc:grpChg chg="add mod">
          <ac:chgData name="Amparo Frigola Olaso" userId="812a2539-5beb-4dca-8bb3-c86c6cb40ae0" providerId="ADAL" clId="{1EC04CAF-B467-4B49-B619-19F3E47C3E5F}" dt="2025-05-31T08:47:20.143" v="526" actId="1076"/>
          <ac:grpSpMkLst>
            <pc:docMk/>
            <pc:sldMk cId="0" sldId="261"/>
            <ac:grpSpMk id="50" creationId="{020B006C-3F75-204D-4FA3-3E066783B313}"/>
          </ac:grpSpMkLst>
        </pc:grpChg>
        <pc:grpChg chg="add mod">
          <ac:chgData name="Amparo Frigola Olaso" userId="812a2539-5beb-4dca-8bb3-c86c6cb40ae0" providerId="ADAL" clId="{1EC04CAF-B467-4B49-B619-19F3E47C3E5F}" dt="2025-05-31T08:49:11.048" v="585" actId="1076"/>
          <ac:grpSpMkLst>
            <pc:docMk/>
            <pc:sldMk cId="0" sldId="261"/>
            <ac:grpSpMk id="56" creationId="{6020E6C8-596A-C934-6D6F-9329BC408431}"/>
          </ac:grpSpMkLst>
        </pc:grpChg>
      </pc:sldChg>
      <pc:sldChg chg="addSp delSp modSp mod ord delAnim modAnim">
        <pc:chgData name="Amparo Frigola Olaso" userId="812a2539-5beb-4dca-8bb3-c86c6cb40ae0" providerId="ADAL" clId="{1EC04CAF-B467-4B49-B619-19F3E47C3E5F}" dt="2025-06-11T14:27:39.058" v="7098" actId="478"/>
        <pc:sldMkLst>
          <pc:docMk/>
          <pc:sldMk cId="0" sldId="262"/>
        </pc:sldMkLst>
        <pc:spChg chg="mod">
          <ac:chgData name="Amparo Frigola Olaso" userId="812a2539-5beb-4dca-8bb3-c86c6cb40ae0" providerId="ADAL" clId="{1EC04CAF-B467-4B49-B619-19F3E47C3E5F}" dt="2025-06-04T16:02:40.050" v="6865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62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62"/>
            <ac:spMk id="5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62"/>
            <ac:spMk id="6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9:43:48.348" v="2746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10:27:09.668" v="4042"/>
          <ac:spMkLst>
            <pc:docMk/>
            <pc:sldMk cId="0" sldId="262"/>
            <ac:spMk id="10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62"/>
            <ac:spMk id="12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9:44:08.943" v="2773" actId="1076"/>
          <ac:spMkLst>
            <pc:docMk/>
            <pc:sldMk cId="0" sldId="262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62"/>
            <ac:spMk id="15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9:44:47.379" v="2800" actId="1076"/>
          <ac:spMkLst>
            <pc:docMk/>
            <pc:sldMk cId="0" sldId="262"/>
            <ac:spMk id="16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62"/>
            <ac:spMk id="18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9:44:20.292" v="2777" actId="1076"/>
          <ac:spMkLst>
            <pc:docMk/>
            <pc:sldMk cId="0" sldId="262"/>
            <ac:spMk id="19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0" sldId="262"/>
            <ac:spMk id="21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9:44:40.529" v="2789" actId="1076"/>
          <ac:spMkLst>
            <pc:docMk/>
            <pc:sldMk cId="0" sldId="262"/>
            <ac:spMk id="22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9:47:32.559" v="2812" actId="1076"/>
          <ac:spMkLst>
            <pc:docMk/>
            <pc:sldMk cId="0" sldId="262"/>
            <ac:spMk id="23" creationId="{00000000-0000-0000-0000-000000000000}"/>
          </ac:spMkLst>
        </pc:spChg>
        <pc:spChg chg="add del mod">
          <ac:chgData name="Amparo Frigola Olaso" userId="812a2539-5beb-4dca-8bb3-c86c6cb40ae0" providerId="ADAL" clId="{1EC04CAF-B467-4B49-B619-19F3E47C3E5F}" dt="2025-05-31T09:43:28.841" v="2743" actId="478"/>
          <ac:spMkLst>
            <pc:docMk/>
            <pc:sldMk cId="0" sldId="262"/>
            <ac:spMk id="27" creationId="{00000000-0000-0000-0000-000000000000}"/>
          </ac:spMkLst>
        </pc:spChg>
        <pc:spChg chg="add mod">
          <ac:chgData name="Amparo Frigola Olaso" userId="812a2539-5beb-4dca-8bb3-c86c6cb40ae0" providerId="ADAL" clId="{1EC04CAF-B467-4B49-B619-19F3E47C3E5F}" dt="2025-05-31T09:46:38.316" v="2810" actId="207"/>
          <ac:spMkLst>
            <pc:docMk/>
            <pc:sldMk cId="0" sldId="262"/>
            <ac:spMk id="29" creationId="{2C3F0DA7-2AF4-E512-5857-096DBB3CC2D9}"/>
          </ac:spMkLst>
        </pc:spChg>
        <pc:spChg chg="add mod">
          <ac:chgData name="Amparo Frigola Olaso" userId="812a2539-5beb-4dca-8bb3-c86c6cb40ae0" providerId="ADAL" clId="{1EC04CAF-B467-4B49-B619-19F3E47C3E5F}" dt="2025-05-31T09:47:44.918" v="2816" actId="207"/>
          <ac:spMkLst>
            <pc:docMk/>
            <pc:sldMk cId="0" sldId="262"/>
            <ac:spMk id="30" creationId="{56DEF7FA-A6C9-3992-AC66-5740F27B3F70}"/>
          </ac:spMkLst>
        </pc:spChg>
        <pc:spChg chg="add mod">
          <ac:chgData name="Amparo Frigola Olaso" userId="812a2539-5beb-4dca-8bb3-c86c6cb40ae0" providerId="ADAL" clId="{1EC04CAF-B467-4B49-B619-19F3E47C3E5F}" dt="2025-05-31T09:48:24.120" v="2823" actId="207"/>
          <ac:spMkLst>
            <pc:docMk/>
            <pc:sldMk cId="0" sldId="262"/>
            <ac:spMk id="31" creationId="{1B945BA4-55CC-36C5-9561-4FDE0FCB9E60}"/>
          </ac:spMkLst>
        </pc:spChg>
        <pc:spChg chg="add mod">
          <ac:chgData name="Amparo Frigola Olaso" userId="812a2539-5beb-4dca-8bb3-c86c6cb40ae0" providerId="ADAL" clId="{1EC04CAF-B467-4B49-B619-19F3E47C3E5F}" dt="2025-06-01T11:16:19.234" v="4487" actId="20577"/>
          <ac:spMkLst>
            <pc:docMk/>
            <pc:sldMk cId="0" sldId="262"/>
            <ac:spMk id="32" creationId="{64BBF94A-979F-37B1-EB61-17EDEA4359FD}"/>
          </ac:spMkLst>
        </pc:spChg>
        <pc:spChg chg="add mod">
          <ac:chgData name="Amparo Frigola Olaso" userId="812a2539-5beb-4dca-8bb3-c86c6cb40ae0" providerId="ADAL" clId="{1EC04CAF-B467-4B49-B619-19F3E47C3E5F}" dt="2025-06-04T16:01:45.710" v="6844" actId="20577"/>
          <ac:spMkLst>
            <pc:docMk/>
            <pc:sldMk cId="0" sldId="262"/>
            <ac:spMk id="33" creationId="{DC5849B2-0983-A034-E7D5-CDB303DC0D3A}"/>
          </ac:spMkLst>
        </pc:spChg>
        <pc:spChg chg="add mod">
          <ac:chgData name="Amparo Frigola Olaso" userId="812a2539-5beb-4dca-8bb3-c86c6cb40ae0" providerId="ADAL" clId="{1EC04CAF-B467-4B49-B619-19F3E47C3E5F}" dt="2025-06-04T16:02:01.614" v="6849" actId="20577"/>
          <ac:spMkLst>
            <pc:docMk/>
            <pc:sldMk cId="0" sldId="262"/>
            <ac:spMk id="34" creationId="{C9DE678B-5AD5-335B-A7A7-370343D2076C}"/>
          </ac:spMkLst>
        </pc:spChg>
        <pc:spChg chg="add mod">
          <ac:chgData name="Amparo Frigola Olaso" userId="812a2539-5beb-4dca-8bb3-c86c6cb40ae0" providerId="ADAL" clId="{1EC04CAF-B467-4B49-B619-19F3E47C3E5F}" dt="2025-06-04T16:02:20.023" v="6858" actId="20577"/>
          <ac:spMkLst>
            <pc:docMk/>
            <pc:sldMk cId="0" sldId="262"/>
            <ac:spMk id="35" creationId="{A7373B99-4C48-3DCB-7C8F-E8D441B12ED8}"/>
          </ac:spMkLst>
        </pc:spChg>
        <pc:spChg chg="add mod">
          <ac:chgData name="Amparo Frigola Olaso" userId="812a2539-5beb-4dca-8bb3-c86c6cb40ae0" providerId="ADAL" clId="{1EC04CAF-B467-4B49-B619-19F3E47C3E5F}" dt="2025-06-04T16:02:31.551" v="6864" actId="20577"/>
          <ac:spMkLst>
            <pc:docMk/>
            <pc:sldMk cId="0" sldId="262"/>
            <ac:spMk id="36" creationId="{11179467-DCD4-CBDB-0A4E-2A5E63EDA5AA}"/>
          </ac:spMkLst>
        </pc:spChg>
        <pc:spChg chg="add del mod">
          <ac:chgData name="Amparo Frigola Olaso" userId="812a2539-5beb-4dca-8bb3-c86c6cb40ae0" providerId="ADAL" clId="{1EC04CAF-B467-4B49-B619-19F3E47C3E5F}" dt="2025-06-11T14:27:29.289" v="7096" actId="478"/>
          <ac:spMkLst>
            <pc:docMk/>
            <pc:sldMk cId="0" sldId="262"/>
            <ac:spMk id="38" creationId="{B6FB5E1F-3909-9DFA-13C9-F02679FAC1EE}"/>
          </ac:spMkLst>
        </pc:spChg>
        <pc:spChg chg="add del mod">
          <ac:chgData name="Amparo Frigola Olaso" userId="812a2539-5beb-4dca-8bb3-c86c6cb40ae0" providerId="ADAL" clId="{1EC04CAF-B467-4B49-B619-19F3E47C3E5F}" dt="2025-06-11T14:27:26.713" v="7095" actId="478"/>
          <ac:spMkLst>
            <pc:docMk/>
            <pc:sldMk cId="0" sldId="262"/>
            <ac:spMk id="39" creationId="{E470197D-3A3B-41AF-5471-9FE38665DFDA}"/>
          </ac:spMkLst>
        </pc:spChg>
        <pc:spChg chg="add del mod">
          <ac:chgData name="Amparo Frigola Olaso" userId="812a2539-5beb-4dca-8bb3-c86c6cb40ae0" providerId="ADAL" clId="{1EC04CAF-B467-4B49-B619-19F3E47C3E5F}" dt="2025-06-11T14:27:32.120" v="7097" actId="478"/>
          <ac:spMkLst>
            <pc:docMk/>
            <pc:sldMk cId="0" sldId="262"/>
            <ac:spMk id="40" creationId="{9299B8A3-7C3C-5DF5-880C-46420FFFE3FC}"/>
          </ac:spMkLst>
        </pc:spChg>
        <pc:spChg chg="add del mod">
          <ac:chgData name="Amparo Frigola Olaso" userId="812a2539-5beb-4dca-8bb3-c86c6cb40ae0" providerId="ADAL" clId="{1EC04CAF-B467-4B49-B619-19F3E47C3E5F}" dt="2025-06-11T14:27:39.058" v="7098" actId="478"/>
          <ac:spMkLst>
            <pc:docMk/>
            <pc:sldMk cId="0" sldId="262"/>
            <ac:spMk id="45" creationId="{950ED29B-FEEB-4341-F808-2B1C217BE636}"/>
          </ac:spMkLst>
        </pc:spChg>
        <pc:spChg chg="add del mod">
          <ac:chgData name="Amparo Frigola Olaso" userId="812a2539-5beb-4dca-8bb3-c86c6cb40ae0" providerId="ADAL" clId="{1EC04CAF-B467-4B49-B619-19F3E47C3E5F}" dt="2025-06-11T14:27:39.058" v="7098" actId="478"/>
          <ac:spMkLst>
            <pc:docMk/>
            <pc:sldMk cId="0" sldId="262"/>
            <ac:spMk id="46" creationId="{E4E6801E-4100-A5DD-D388-75542D990F49}"/>
          </ac:spMkLst>
        </pc:spChg>
        <pc:spChg chg="add del mod">
          <ac:chgData name="Amparo Frigola Olaso" userId="812a2539-5beb-4dca-8bb3-c86c6cb40ae0" providerId="ADAL" clId="{1EC04CAF-B467-4B49-B619-19F3E47C3E5F}" dt="2025-06-11T14:27:39.058" v="7098" actId="478"/>
          <ac:spMkLst>
            <pc:docMk/>
            <pc:sldMk cId="0" sldId="262"/>
            <ac:spMk id="47" creationId="{01B36CF5-F755-A4C7-4748-359FA9F6FFAC}"/>
          </ac:spMkLst>
        </pc:spChg>
        <pc:spChg chg="add del mod">
          <ac:chgData name="Amparo Frigola Olaso" userId="812a2539-5beb-4dca-8bb3-c86c6cb40ae0" providerId="ADAL" clId="{1EC04CAF-B467-4B49-B619-19F3E47C3E5F}" dt="2025-06-11T14:27:23.919" v="7094" actId="478"/>
          <ac:spMkLst>
            <pc:docMk/>
            <pc:sldMk cId="0" sldId="262"/>
            <ac:spMk id="48" creationId="{0495E930-33BB-B78F-2BA3-3825F8EB5CB9}"/>
          </ac:spMkLst>
        </pc:spChg>
        <pc:spChg chg="add del mod">
          <ac:chgData name="Amparo Frigola Olaso" userId="812a2539-5beb-4dca-8bb3-c86c6cb40ae0" providerId="ADAL" clId="{1EC04CAF-B467-4B49-B619-19F3E47C3E5F}" dt="2025-06-11T14:27:39.058" v="7098" actId="478"/>
          <ac:spMkLst>
            <pc:docMk/>
            <pc:sldMk cId="0" sldId="262"/>
            <ac:spMk id="49" creationId="{DF1FDAEB-7009-F093-2543-30BB68F529FB}"/>
          </ac:spMkLst>
        </pc:spChg>
        <pc:spChg chg="add del mod">
          <ac:chgData name="Amparo Frigola Olaso" userId="812a2539-5beb-4dca-8bb3-c86c6cb40ae0" providerId="ADAL" clId="{1EC04CAF-B467-4B49-B619-19F3E47C3E5F}" dt="2025-06-11T14:27:21.081" v="7093" actId="478"/>
          <ac:spMkLst>
            <pc:docMk/>
            <pc:sldMk cId="0" sldId="262"/>
            <ac:spMk id="50" creationId="{BE802610-DE31-F641-8902-99D6F3849AE3}"/>
          </ac:spMkLst>
        </pc:spChg>
        <pc:spChg chg="add del mod">
          <ac:chgData name="Amparo Frigola Olaso" userId="812a2539-5beb-4dca-8bb3-c86c6cb40ae0" providerId="ADAL" clId="{1EC04CAF-B467-4B49-B619-19F3E47C3E5F}" dt="2025-06-11T14:27:39.058" v="7098" actId="478"/>
          <ac:spMkLst>
            <pc:docMk/>
            <pc:sldMk cId="0" sldId="262"/>
            <ac:spMk id="51" creationId="{21C27E0B-18B6-4EB9-98E6-BB08AB3F2AB8}"/>
          </ac:spMkLst>
        </pc:spChg>
        <pc:grpChg chg="mod">
          <ac:chgData name="Amparo Frigola Olaso" userId="812a2539-5beb-4dca-8bb3-c86c6cb40ae0" providerId="ADAL" clId="{1EC04CAF-B467-4B49-B619-19F3E47C3E5F}" dt="2025-05-31T09:43:48.348" v="2746" actId="1076"/>
          <ac:grpSpMkLst>
            <pc:docMk/>
            <pc:sldMk cId="0" sldId="262"/>
            <ac:grpSpMk id="8" creationId="{00000000-0000-0000-0000-000000000000}"/>
          </ac:grpSpMkLst>
        </pc:grpChg>
        <pc:grpChg chg="mod">
          <ac:chgData name="Amparo Frigola Olaso" userId="812a2539-5beb-4dca-8bb3-c86c6cb40ae0" providerId="ADAL" clId="{1EC04CAF-B467-4B49-B619-19F3E47C3E5F}" dt="2025-05-31T09:43:48.348" v="2746" actId="1076"/>
          <ac:grpSpMkLst>
            <pc:docMk/>
            <pc:sldMk cId="0" sldId="262"/>
            <ac:grpSpMk id="11" creationId="{00000000-0000-0000-0000-000000000000}"/>
          </ac:grpSpMkLst>
        </pc:grpChg>
        <pc:grpChg chg="mod">
          <ac:chgData name="Amparo Frigola Olaso" userId="812a2539-5beb-4dca-8bb3-c86c6cb40ae0" providerId="ADAL" clId="{1EC04CAF-B467-4B49-B619-19F3E47C3E5F}" dt="2025-05-31T09:43:48.348" v="2746" actId="1076"/>
          <ac:grpSpMkLst>
            <pc:docMk/>
            <pc:sldMk cId="0" sldId="262"/>
            <ac:grpSpMk id="14" creationId="{00000000-0000-0000-0000-000000000000}"/>
          </ac:grpSpMkLst>
        </pc:grpChg>
        <pc:grpChg chg="mod">
          <ac:chgData name="Amparo Frigola Olaso" userId="812a2539-5beb-4dca-8bb3-c86c6cb40ae0" providerId="ADAL" clId="{1EC04CAF-B467-4B49-B619-19F3E47C3E5F}" dt="2025-05-31T09:43:48.348" v="2746" actId="1076"/>
          <ac:grpSpMkLst>
            <pc:docMk/>
            <pc:sldMk cId="0" sldId="262"/>
            <ac:grpSpMk id="17" creationId="{00000000-0000-0000-0000-000000000000}"/>
          </ac:grpSpMkLst>
        </pc:grpChg>
        <pc:grpChg chg="mod">
          <ac:chgData name="Amparo Frigola Olaso" userId="812a2539-5beb-4dca-8bb3-c86c6cb40ae0" providerId="ADAL" clId="{1EC04CAF-B467-4B49-B619-19F3E47C3E5F}" dt="2025-05-31T09:44:30.547" v="2780" actId="1076"/>
          <ac:grpSpMkLst>
            <pc:docMk/>
            <pc:sldMk cId="0" sldId="262"/>
            <ac:grpSpMk id="20" creationId="{00000000-0000-0000-0000-000000000000}"/>
          </ac:grpSpMkLst>
        </pc:grpChg>
      </pc:sldChg>
      <pc:sldChg chg="modSp del mod">
        <pc:chgData name="Amparo Frigola Olaso" userId="812a2539-5beb-4dca-8bb3-c86c6cb40ae0" providerId="ADAL" clId="{1EC04CAF-B467-4B49-B619-19F3E47C3E5F}" dt="2025-06-11T14:26:33.462" v="7081" actId="47"/>
        <pc:sldMkLst>
          <pc:docMk/>
          <pc:sldMk cId="0" sldId="263"/>
        </pc:sldMkLst>
      </pc:sldChg>
      <pc:sldChg chg="modSp del mod">
        <pc:chgData name="Amparo Frigola Olaso" userId="812a2539-5beb-4dca-8bb3-c86c6cb40ae0" providerId="ADAL" clId="{1EC04CAF-B467-4B49-B619-19F3E47C3E5F}" dt="2025-06-11T14:26:33.462" v="7081" actId="47"/>
        <pc:sldMkLst>
          <pc:docMk/>
          <pc:sldMk cId="0" sldId="264"/>
        </pc:sldMkLst>
      </pc:sldChg>
      <pc:sldChg chg="modSp del mod">
        <pc:chgData name="Amparo Frigola Olaso" userId="812a2539-5beb-4dca-8bb3-c86c6cb40ae0" providerId="ADAL" clId="{1EC04CAF-B467-4B49-B619-19F3E47C3E5F}" dt="2025-06-11T14:26:33.462" v="7081" actId="47"/>
        <pc:sldMkLst>
          <pc:docMk/>
          <pc:sldMk cId="0" sldId="265"/>
        </pc:sldMkLst>
      </pc:sldChg>
      <pc:sldChg chg="modSp del mod">
        <pc:chgData name="Amparo Frigola Olaso" userId="812a2539-5beb-4dca-8bb3-c86c6cb40ae0" providerId="ADAL" clId="{1EC04CAF-B467-4B49-B619-19F3E47C3E5F}" dt="2025-06-11T14:26:33.462" v="7081" actId="47"/>
        <pc:sldMkLst>
          <pc:docMk/>
          <pc:sldMk cId="0" sldId="266"/>
        </pc:sldMkLst>
      </pc:sldChg>
      <pc:sldChg chg="addSp delSp modSp mod">
        <pc:chgData name="Amparo Frigola Olaso" userId="812a2539-5beb-4dca-8bb3-c86c6cb40ae0" providerId="ADAL" clId="{1EC04CAF-B467-4B49-B619-19F3E47C3E5F}" dt="2025-06-10T16:04:53.491" v="7006" actId="20577"/>
        <pc:sldMkLst>
          <pc:docMk/>
          <pc:sldMk cId="3022465114" sldId="267"/>
        </pc:sldMkLst>
        <pc:spChg chg="mod">
          <ac:chgData name="Amparo Frigola Olaso" userId="812a2539-5beb-4dca-8bb3-c86c6cb40ae0" providerId="ADAL" clId="{1EC04CAF-B467-4B49-B619-19F3E47C3E5F}" dt="2025-05-31T09:28:16.219" v="1589" actId="1076"/>
          <ac:spMkLst>
            <pc:docMk/>
            <pc:sldMk cId="3022465114" sldId="267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9:31:45.623" v="1814" actId="207"/>
          <ac:spMkLst>
            <pc:docMk/>
            <pc:sldMk cId="3022465114" sldId="267"/>
            <ac:spMk id="6" creationId="{05ABDD9B-74DA-47FF-4333-0C8678C764E9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022465114" sldId="267"/>
            <ac:spMk id="7" creationId="{6945A9FC-A4FE-D484-742D-E89906FC3FC7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022465114" sldId="267"/>
            <ac:spMk id="8" creationId="{56FBD80E-EE8A-9720-B300-64F02A8AD0D7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022465114" sldId="267"/>
            <ac:spMk id="11" creationId="{0907C473-7785-48D5-AAE7-DC8E19AAFAB8}"/>
          </ac:spMkLst>
        </pc:spChg>
        <pc:spChg chg="mod">
          <ac:chgData name="Amparo Frigola Olaso" userId="812a2539-5beb-4dca-8bb3-c86c6cb40ae0" providerId="ADAL" clId="{1EC04CAF-B467-4B49-B619-19F3E47C3E5F}" dt="2025-05-31T09:27:48.359" v="1583" actId="14100"/>
          <ac:spMkLst>
            <pc:docMk/>
            <pc:sldMk cId="3022465114" sldId="267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1EC04CAF-B467-4B49-B619-19F3E47C3E5F}" dt="2025-05-31T09:29:16.578" v="1607" actId="1076"/>
          <ac:spMkLst>
            <pc:docMk/>
            <pc:sldMk cId="3022465114" sldId="267"/>
            <ac:spMk id="16" creationId="{00000000-0000-0000-0000-000000000000}"/>
          </ac:spMkLst>
        </pc:spChg>
        <pc:spChg chg="add mod">
          <ac:chgData name="Amparo Frigola Olaso" userId="812a2539-5beb-4dca-8bb3-c86c6cb40ae0" providerId="ADAL" clId="{1EC04CAF-B467-4B49-B619-19F3E47C3E5F}" dt="2025-06-10T16:04:48.424" v="7002" actId="21"/>
          <ac:spMkLst>
            <pc:docMk/>
            <pc:sldMk cId="3022465114" sldId="267"/>
            <ac:spMk id="20" creationId="{D136F258-D00B-0737-082F-7EE17FB1D623}"/>
          </ac:spMkLst>
        </pc:spChg>
        <pc:spChg chg="add mod">
          <ac:chgData name="Amparo Frigola Olaso" userId="812a2539-5beb-4dca-8bb3-c86c6cb40ae0" providerId="ADAL" clId="{1EC04CAF-B467-4B49-B619-19F3E47C3E5F}" dt="2025-05-31T09:30:19.583" v="1617" actId="1076"/>
          <ac:spMkLst>
            <pc:docMk/>
            <pc:sldMk cId="3022465114" sldId="267"/>
            <ac:spMk id="21" creationId="{C4A0210B-4D07-59D4-A53A-913CBB866E49}"/>
          </ac:spMkLst>
        </pc:spChg>
        <pc:spChg chg="add mod">
          <ac:chgData name="Amparo Frigola Olaso" userId="812a2539-5beb-4dca-8bb3-c86c6cb40ae0" providerId="ADAL" clId="{1EC04CAF-B467-4B49-B619-19F3E47C3E5F}" dt="2025-05-31T09:30:19.583" v="1617" actId="1076"/>
          <ac:spMkLst>
            <pc:docMk/>
            <pc:sldMk cId="3022465114" sldId="267"/>
            <ac:spMk id="22" creationId="{7EF179AE-DD22-81AC-89E5-A5B4C3620F2D}"/>
          </ac:spMkLst>
        </pc:spChg>
        <pc:spChg chg="add mod">
          <ac:chgData name="Amparo Frigola Olaso" userId="812a2539-5beb-4dca-8bb3-c86c6cb40ae0" providerId="ADAL" clId="{1EC04CAF-B467-4B49-B619-19F3E47C3E5F}" dt="2025-06-10T16:04:53.491" v="7006" actId="20577"/>
          <ac:spMkLst>
            <pc:docMk/>
            <pc:sldMk cId="3022465114" sldId="267"/>
            <ac:spMk id="23" creationId="{065FF2BE-45AD-E49F-BAE7-13738B74C71D}"/>
          </ac:spMkLst>
        </pc:spChg>
        <pc:spChg chg="add mod">
          <ac:chgData name="Amparo Frigola Olaso" userId="812a2539-5beb-4dca-8bb3-c86c6cb40ae0" providerId="ADAL" clId="{1EC04CAF-B467-4B49-B619-19F3E47C3E5F}" dt="2025-05-31T09:30:00.952" v="1615" actId="1076"/>
          <ac:spMkLst>
            <pc:docMk/>
            <pc:sldMk cId="3022465114" sldId="267"/>
            <ac:spMk id="24" creationId="{50FE4CBA-4063-FE0F-A2E4-5BF8B97A7ABC}"/>
          </ac:spMkLst>
        </pc:spChg>
        <pc:spChg chg="add mod">
          <ac:chgData name="Amparo Frigola Olaso" userId="812a2539-5beb-4dca-8bb3-c86c6cb40ae0" providerId="ADAL" clId="{1EC04CAF-B467-4B49-B619-19F3E47C3E5F}" dt="2025-05-31T09:30:00.952" v="1615" actId="1076"/>
          <ac:spMkLst>
            <pc:docMk/>
            <pc:sldMk cId="3022465114" sldId="267"/>
            <ac:spMk id="25" creationId="{44F5FEE1-A2AB-61DE-D706-2C2A48CE6453}"/>
          </ac:spMkLst>
        </pc:spChg>
        <pc:spChg chg="add mod">
          <ac:chgData name="Amparo Frigola Olaso" userId="812a2539-5beb-4dca-8bb3-c86c6cb40ae0" providerId="ADAL" clId="{1EC04CAF-B467-4B49-B619-19F3E47C3E5F}" dt="2025-05-31T09:31:39.011" v="1813" actId="20577"/>
          <ac:spMkLst>
            <pc:docMk/>
            <pc:sldMk cId="3022465114" sldId="267"/>
            <ac:spMk id="26" creationId="{6B76A029-8A01-2A23-09DE-B0E587B37711}"/>
          </ac:spMkLst>
        </pc:spChg>
        <pc:spChg chg="add mod">
          <ac:chgData name="Amparo Frigola Olaso" userId="812a2539-5beb-4dca-8bb3-c86c6cb40ae0" providerId="ADAL" clId="{1EC04CAF-B467-4B49-B619-19F3E47C3E5F}" dt="2025-05-31T09:29:52.385" v="1614" actId="1076"/>
          <ac:spMkLst>
            <pc:docMk/>
            <pc:sldMk cId="3022465114" sldId="267"/>
            <ac:spMk id="27" creationId="{EE9B4DB3-A093-C774-9A2A-0C357B294708}"/>
          </ac:spMkLst>
        </pc:spChg>
        <pc:spChg chg="add mod">
          <ac:chgData name="Amparo Frigola Olaso" userId="812a2539-5beb-4dca-8bb3-c86c6cb40ae0" providerId="ADAL" clId="{1EC04CAF-B467-4B49-B619-19F3E47C3E5F}" dt="2025-05-31T09:29:52.385" v="1614" actId="1076"/>
          <ac:spMkLst>
            <pc:docMk/>
            <pc:sldMk cId="3022465114" sldId="267"/>
            <ac:spMk id="28" creationId="{5510172F-0575-6C32-3A9D-304BA8CEDA42}"/>
          </ac:spMkLst>
        </pc:spChg>
      </pc:sldChg>
      <pc:sldChg chg="modSp mod ord">
        <pc:chgData name="Amparo Frigola Olaso" userId="812a2539-5beb-4dca-8bb3-c86c6cb40ae0" providerId="ADAL" clId="{1EC04CAF-B467-4B49-B619-19F3E47C3E5F}" dt="2025-06-10T18:06:57.021" v="7039"/>
        <pc:sldMkLst>
          <pc:docMk/>
          <pc:sldMk cId="360565023" sldId="268"/>
        </pc:sldMkLst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60565023" sldId="268"/>
            <ac:spMk id="4" creationId="{ECD8EF7A-9F05-CB18-46E4-D32D91C5C1C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60565023" sldId="268"/>
            <ac:spMk id="5" creationId="{97ACCC92-33ED-DD65-5A08-B7A0A8AD2B60}"/>
          </ac:spMkLst>
        </pc:spChg>
        <pc:spChg chg="mod">
          <ac:chgData name="Amparo Frigola Olaso" userId="812a2539-5beb-4dca-8bb3-c86c6cb40ae0" providerId="ADAL" clId="{1EC04CAF-B467-4B49-B619-19F3E47C3E5F}" dt="2025-05-31T09:37:53.697" v="2365" actId="207"/>
          <ac:spMkLst>
            <pc:docMk/>
            <pc:sldMk cId="360565023" sldId="268"/>
            <ac:spMk id="6" creationId="{42D91354-FE34-798D-7C75-C51372B0A148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60565023" sldId="268"/>
            <ac:spMk id="7" creationId="{CA2FFA02-122D-681E-627C-AFC2DE50D5AC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60565023" sldId="268"/>
            <ac:spMk id="8" creationId="{1EB6E377-8F97-2D01-BF8E-479457A607C2}"/>
          </ac:spMkLst>
        </pc:spChg>
        <pc:spChg chg="mod">
          <ac:chgData name="Amparo Frigola Olaso" userId="812a2539-5beb-4dca-8bb3-c86c6cb40ae0" providerId="ADAL" clId="{1EC04CAF-B467-4B49-B619-19F3E47C3E5F}" dt="2025-05-31T09:39:15.717" v="2422" actId="12"/>
          <ac:spMkLst>
            <pc:docMk/>
            <pc:sldMk cId="360565023" sldId="268"/>
            <ac:spMk id="9" creationId="{48C423B9-0E7F-CDB2-CBE5-5F6738563958}"/>
          </ac:spMkLst>
        </pc:spChg>
        <pc:spChg chg="mod">
          <ac:chgData name="Amparo Frigola Olaso" userId="812a2539-5beb-4dca-8bb3-c86c6cb40ae0" providerId="ADAL" clId="{1EC04CAF-B467-4B49-B619-19F3E47C3E5F}" dt="2025-05-31T09:39:19.975" v="2424" actId="12"/>
          <ac:spMkLst>
            <pc:docMk/>
            <pc:sldMk cId="360565023" sldId="268"/>
            <ac:spMk id="10" creationId="{03B3C6AF-9272-296C-1F71-5965FB38CA30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60565023" sldId="268"/>
            <ac:spMk id="11" creationId="{E7CBA0FD-74C1-CBA8-BB27-5876E7AC20B2}"/>
          </ac:spMkLst>
        </pc:spChg>
      </pc:sldChg>
      <pc:sldChg chg="addSp delSp modSp mod">
        <pc:chgData name="Amparo Frigola Olaso" userId="812a2539-5beb-4dca-8bb3-c86c6cb40ae0" providerId="ADAL" clId="{1EC04CAF-B467-4B49-B619-19F3E47C3E5F}" dt="2025-06-01T11:43:12.188" v="5112" actId="1076"/>
        <pc:sldMkLst>
          <pc:docMk/>
          <pc:sldMk cId="3046979729" sldId="269"/>
        </pc:sldMkLst>
        <pc:spChg chg="add mod">
          <ac:chgData name="Amparo Frigola Olaso" userId="812a2539-5beb-4dca-8bb3-c86c6cb40ae0" providerId="ADAL" clId="{1EC04CAF-B467-4B49-B619-19F3E47C3E5F}" dt="2025-05-31T10:14:18.056" v="3395" actId="6549"/>
          <ac:spMkLst>
            <pc:docMk/>
            <pc:sldMk cId="3046979729" sldId="269"/>
            <ac:spMk id="2" creationId="{4A4CC137-7BDB-9203-9C56-ABAE6E56DA53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046979729" sldId="269"/>
            <ac:spMk id="4" creationId="{30A9854A-DF16-A0EC-3250-535DD68E66AD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046979729" sldId="269"/>
            <ac:spMk id="5" creationId="{BD6B64D6-5226-86CD-8E4E-3BE88F4C3F10}"/>
          </ac:spMkLst>
        </pc:spChg>
        <pc:spChg chg="mod">
          <ac:chgData name="Amparo Frigola Olaso" userId="812a2539-5beb-4dca-8bb3-c86c6cb40ae0" providerId="ADAL" clId="{1EC04CAF-B467-4B49-B619-19F3E47C3E5F}" dt="2025-05-31T10:14:44.320" v="3396" actId="207"/>
          <ac:spMkLst>
            <pc:docMk/>
            <pc:sldMk cId="3046979729" sldId="269"/>
            <ac:spMk id="6" creationId="{E2E8C003-2691-21C2-88F6-0EBAC3BF305E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046979729" sldId="269"/>
            <ac:spMk id="7" creationId="{CEFA7399-63FA-B7E6-3EA2-80796A4F6C6E}"/>
          </ac:spMkLst>
        </pc:spChg>
        <pc:spChg chg="mod">
          <ac:chgData name="Amparo Frigola Olaso" userId="812a2539-5beb-4dca-8bb3-c86c6cb40ae0" providerId="ADAL" clId="{1EC04CAF-B467-4B49-B619-19F3E47C3E5F}" dt="2025-05-31T08:31:21.348" v="106" actId="790"/>
          <ac:spMkLst>
            <pc:docMk/>
            <pc:sldMk cId="3046979729" sldId="269"/>
            <ac:spMk id="8" creationId="{0D574734-B2E8-2FE7-2B04-01D874B9313C}"/>
          </ac:spMkLst>
        </pc:spChg>
        <pc:spChg chg="mod">
          <ac:chgData name="Amparo Frigola Olaso" userId="812a2539-5beb-4dca-8bb3-c86c6cb40ae0" providerId="ADAL" clId="{1EC04CAF-B467-4B49-B619-19F3E47C3E5F}" dt="2025-05-31T10:06:50.167" v="2936" actId="255"/>
          <ac:spMkLst>
            <pc:docMk/>
            <pc:sldMk cId="3046979729" sldId="269"/>
            <ac:spMk id="11" creationId="{04A83DC2-904D-8933-6BE0-DBBF2A0896A2}"/>
          </ac:spMkLst>
        </pc:spChg>
        <pc:picChg chg="add mod modCrop">
          <ac:chgData name="Amparo Frigola Olaso" userId="812a2539-5beb-4dca-8bb3-c86c6cb40ae0" providerId="ADAL" clId="{1EC04CAF-B467-4B49-B619-19F3E47C3E5F}" dt="2025-06-01T11:43:12.188" v="5112" actId="1076"/>
          <ac:picMkLst>
            <pc:docMk/>
            <pc:sldMk cId="3046979729" sldId="269"/>
            <ac:picMk id="9" creationId="{1619072A-A5D4-FE2D-6E1C-5107B62F9F05}"/>
          </ac:picMkLst>
        </pc:picChg>
      </pc:sldChg>
      <pc:sldChg chg="modSp del mod">
        <pc:chgData name="Amparo Frigola Olaso" userId="812a2539-5beb-4dca-8bb3-c86c6cb40ae0" providerId="ADAL" clId="{1EC04CAF-B467-4B49-B619-19F3E47C3E5F}" dt="2025-05-31T10:06:57.842" v="2937" actId="47"/>
        <pc:sldMkLst>
          <pc:docMk/>
          <pc:sldMk cId="22119600" sldId="270"/>
        </pc:sldMkLst>
      </pc:sldChg>
      <pc:sldChg chg="modSp del mod">
        <pc:chgData name="Amparo Frigola Olaso" userId="812a2539-5beb-4dca-8bb3-c86c6cb40ae0" providerId="ADAL" clId="{1EC04CAF-B467-4B49-B619-19F3E47C3E5F}" dt="2025-05-31T10:06:57.842" v="2937" actId="47"/>
        <pc:sldMkLst>
          <pc:docMk/>
          <pc:sldMk cId="3437890087" sldId="271"/>
        </pc:sldMkLst>
      </pc:sldChg>
      <pc:sldChg chg="modSp del mod">
        <pc:chgData name="Amparo Frigola Olaso" userId="812a2539-5beb-4dca-8bb3-c86c6cb40ae0" providerId="ADAL" clId="{1EC04CAF-B467-4B49-B619-19F3E47C3E5F}" dt="2025-05-31T10:06:57.842" v="2937" actId="47"/>
        <pc:sldMkLst>
          <pc:docMk/>
          <pc:sldMk cId="1755651526" sldId="272"/>
        </pc:sldMkLst>
      </pc:sldChg>
      <pc:sldChg chg="modSp del mod">
        <pc:chgData name="Amparo Frigola Olaso" userId="812a2539-5beb-4dca-8bb3-c86c6cb40ae0" providerId="ADAL" clId="{1EC04CAF-B467-4B49-B619-19F3E47C3E5F}" dt="2025-05-31T10:06:57.842" v="2937" actId="47"/>
        <pc:sldMkLst>
          <pc:docMk/>
          <pc:sldMk cId="3771909724" sldId="273"/>
        </pc:sldMkLst>
      </pc:sldChg>
      <pc:sldChg chg="addSp delSp modSp del mod">
        <pc:chgData name="Amparo Frigola Olaso" userId="812a2539-5beb-4dca-8bb3-c86c6cb40ae0" providerId="ADAL" clId="{1EC04CAF-B467-4B49-B619-19F3E47C3E5F}" dt="2025-05-31T09:38:51.685" v="2383" actId="47"/>
        <pc:sldMkLst>
          <pc:docMk/>
          <pc:sldMk cId="2313458315" sldId="274"/>
        </pc:sldMkLst>
      </pc:sldChg>
      <pc:sldChg chg="modSp del mod">
        <pc:chgData name="Amparo Frigola Olaso" userId="812a2539-5beb-4dca-8bb3-c86c6cb40ae0" providerId="ADAL" clId="{1EC04CAF-B467-4B49-B619-19F3E47C3E5F}" dt="2025-06-01T11:19:16.945" v="4529" actId="47"/>
        <pc:sldMkLst>
          <pc:docMk/>
          <pc:sldMk cId="1561348936" sldId="275"/>
        </pc:sldMkLst>
      </pc:sldChg>
      <pc:sldChg chg="addSp delSp modSp del mod">
        <pc:chgData name="Amparo Frigola Olaso" userId="812a2539-5beb-4dca-8bb3-c86c6cb40ae0" providerId="ADAL" clId="{1EC04CAF-B467-4B49-B619-19F3E47C3E5F}" dt="2025-06-02T14:58:00.266" v="5511" actId="47"/>
        <pc:sldMkLst>
          <pc:docMk/>
          <pc:sldMk cId="2751744960" sldId="277"/>
        </pc:sldMkLst>
      </pc:sldChg>
      <pc:sldChg chg="modSp del mod">
        <pc:chgData name="Amparo Frigola Olaso" userId="812a2539-5beb-4dca-8bb3-c86c6cb40ae0" providerId="ADAL" clId="{1EC04CAF-B467-4B49-B619-19F3E47C3E5F}" dt="2025-06-11T14:26:33.462" v="7081" actId="47"/>
        <pc:sldMkLst>
          <pc:docMk/>
          <pc:sldMk cId="236104655" sldId="278"/>
        </pc:sldMkLst>
      </pc:sldChg>
      <pc:sldChg chg="modSp del mod">
        <pc:chgData name="Amparo Frigola Olaso" userId="812a2539-5beb-4dca-8bb3-c86c6cb40ae0" providerId="ADAL" clId="{1EC04CAF-B467-4B49-B619-19F3E47C3E5F}" dt="2025-06-02T15:10:32.432" v="5574" actId="47"/>
        <pc:sldMkLst>
          <pc:docMk/>
          <pc:sldMk cId="581131680" sldId="279"/>
        </pc:sldMkLst>
      </pc:sldChg>
      <pc:sldChg chg="modSp del mod">
        <pc:chgData name="Amparo Frigola Olaso" userId="812a2539-5beb-4dca-8bb3-c86c6cb40ae0" providerId="ADAL" clId="{1EC04CAF-B467-4B49-B619-19F3E47C3E5F}" dt="2025-06-02T13:37:50.066" v="5468" actId="47"/>
        <pc:sldMkLst>
          <pc:docMk/>
          <pc:sldMk cId="53028595" sldId="280"/>
        </pc:sldMkLst>
      </pc:sldChg>
      <pc:sldChg chg="add del mod ord modShow">
        <pc:chgData name="Amparo Frigola Olaso" userId="812a2539-5beb-4dca-8bb3-c86c6cb40ae0" providerId="ADAL" clId="{1EC04CAF-B467-4B49-B619-19F3E47C3E5F}" dt="2025-06-11T14:26:33.462" v="7081" actId="47"/>
        <pc:sldMkLst>
          <pc:docMk/>
          <pc:sldMk cId="1627960924" sldId="281"/>
        </pc:sldMkLst>
      </pc:sldChg>
      <pc:sldChg chg="add del setBg">
        <pc:chgData name="Amparo Frigola Olaso" userId="812a2539-5beb-4dca-8bb3-c86c6cb40ae0" providerId="ADAL" clId="{1EC04CAF-B467-4B49-B619-19F3E47C3E5F}" dt="2025-05-31T08:50:38.959" v="701"/>
        <pc:sldMkLst>
          <pc:docMk/>
          <pc:sldMk cId="3858193050" sldId="281"/>
        </pc:sldMkLst>
      </pc:sldChg>
      <pc:sldChg chg="modSp add mod">
        <pc:chgData name="Amparo Frigola Olaso" userId="812a2539-5beb-4dca-8bb3-c86c6cb40ae0" providerId="ADAL" clId="{1EC04CAF-B467-4B49-B619-19F3E47C3E5F}" dt="2025-06-10T16:18:37.680" v="7011" actId="20577"/>
        <pc:sldMkLst>
          <pc:docMk/>
          <pc:sldMk cId="3709427756" sldId="282"/>
        </pc:sldMkLst>
        <pc:spChg chg="mod">
          <ac:chgData name="Amparo Frigola Olaso" userId="812a2539-5beb-4dca-8bb3-c86c6cb40ae0" providerId="ADAL" clId="{1EC04CAF-B467-4B49-B619-19F3E47C3E5F}" dt="2025-05-31T09:38:55.386" v="2394" actId="20577"/>
          <ac:spMkLst>
            <pc:docMk/>
            <pc:sldMk cId="3709427756" sldId="282"/>
            <ac:spMk id="6" creationId="{12DAFA78-CCAA-0DC5-3B3B-5532AE638E76}"/>
          </ac:spMkLst>
        </pc:spChg>
        <pc:spChg chg="mod">
          <ac:chgData name="Amparo Frigola Olaso" userId="812a2539-5beb-4dca-8bb3-c86c6cb40ae0" providerId="ADAL" clId="{1EC04CAF-B467-4B49-B619-19F3E47C3E5F}" dt="2025-05-31T09:41:55.786" v="2737" actId="1076"/>
          <ac:spMkLst>
            <pc:docMk/>
            <pc:sldMk cId="3709427756" sldId="282"/>
            <ac:spMk id="9" creationId="{4DED9E9A-6C00-171A-2581-A95590956649}"/>
          </ac:spMkLst>
        </pc:spChg>
        <pc:spChg chg="mod">
          <ac:chgData name="Amparo Frigola Olaso" userId="812a2539-5beb-4dca-8bb3-c86c6cb40ae0" providerId="ADAL" clId="{1EC04CAF-B467-4B49-B619-19F3E47C3E5F}" dt="2025-06-10T16:18:37.680" v="7011" actId="20577"/>
          <ac:spMkLst>
            <pc:docMk/>
            <pc:sldMk cId="3709427756" sldId="282"/>
            <ac:spMk id="10" creationId="{4B6356C5-D72D-1F7B-35D2-EE4FBBB8ED74}"/>
          </ac:spMkLst>
        </pc:spChg>
        <pc:spChg chg="mod">
          <ac:chgData name="Amparo Frigola Olaso" userId="812a2539-5beb-4dca-8bb3-c86c6cb40ae0" providerId="ADAL" clId="{1EC04CAF-B467-4B49-B619-19F3E47C3E5F}" dt="2025-05-31T09:38:57.890" v="2402" actId="20577"/>
          <ac:spMkLst>
            <pc:docMk/>
            <pc:sldMk cId="3709427756" sldId="282"/>
            <ac:spMk id="11" creationId="{C0E8B702-2091-787D-D13A-336F3BAAB61B}"/>
          </ac:spMkLst>
        </pc:spChg>
      </pc:sldChg>
      <pc:sldChg chg="modSp add del mod">
        <pc:chgData name="Amparo Frigola Olaso" userId="812a2539-5beb-4dca-8bb3-c86c6cb40ae0" providerId="ADAL" clId="{1EC04CAF-B467-4B49-B619-19F3E47C3E5F}" dt="2025-06-01T11:43:39.170" v="5146" actId="47"/>
        <pc:sldMkLst>
          <pc:docMk/>
          <pc:sldMk cId="3366092842" sldId="283"/>
        </pc:sldMkLst>
      </pc:sldChg>
      <pc:sldChg chg="modSp add del mod">
        <pc:chgData name="Amparo Frigola Olaso" userId="812a2539-5beb-4dca-8bb3-c86c6cb40ae0" providerId="ADAL" clId="{1EC04CAF-B467-4B49-B619-19F3E47C3E5F}" dt="2025-06-01T11:44:31.615" v="5247" actId="47"/>
        <pc:sldMkLst>
          <pc:docMk/>
          <pc:sldMk cId="2155431531" sldId="284"/>
        </pc:sldMkLst>
      </pc:sldChg>
      <pc:sldChg chg="modSp add del mod">
        <pc:chgData name="Amparo Frigola Olaso" userId="812a2539-5beb-4dca-8bb3-c86c6cb40ae0" providerId="ADAL" clId="{1EC04CAF-B467-4B49-B619-19F3E47C3E5F}" dt="2025-06-01T11:44:31.615" v="5247" actId="47"/>
        <pc:sldMkLst>
          <pc:docMk/>
          <pc:sldMk cId="3916971866" sldId="285"/>
        </pc:sldMkLst>
      </pc:sldChg>
      <pc:sldChg chg="modSp add del mod">
        <pc:chgData name="Amparo Frigola Olaso" userId="812a2539-5beb-4dca-8bb3-c86c6cb40ae0" providerId="ADAL" clId="{1EC04CAF-B467-4B49-B619-19F3E47C3E5F}" dt="2025-06-01T11:44:31.615" v="5247" actId="47"/>
        <pc:sldMkLst>
          <pc:docMk/>
          <pc:sldMk cId="3396308186" sldId="286"/>
        </pc:sldMkLst>
      </pc:sldChg>
      <pc:sldChg chg="modSp add del mod setBg">
        <pc:chgData name="Amparo Frigola Olaso" userId="812a2539-5beb-4dca-8bb3-c86c6cb40ae0" providerId="ADAL" clId="{1EC04CAF-B467-4B49-B619-19F3E47C3E5F}" dt="2025-05-31T10:12:38.711" v="3146" actId="47"/>
        <pc:sldMkLst>
          <pc:docMk/>
          <pc:sldMk cId="1937288174" sldId="287"/>
        </pc:sldMkLst>
      </pc:sldChg>
      <pc:sldChg chg="addSp delSp modSp add mod">
        <pc:chgData name="Amparo Frigola Olaso" userId="812a2539-5beb-4dca-8bb3-c86c6cb40ae0" providerId="ADAL" clId="{1EC04CAF-B467-4B49-B619-19F3E47C3E5F}" dt="2025-06-01T11:32:58.615" v="4936" actId="1076"/>
        <pc:sldMkLst>
          <pc:docMk/>
          <pc:sldMk cId="2613787265" sldId="287"/>
        </pc:sldMkLst>
      </pc:sldChg>
      <pc:sldChg chg="addSp delSp modSp add mod">
        <pc:chgData name="Amparo Frigola Olaso" userId="812a2539-5beb-4dca-8bb3-c86c6cb40ae0" providerId="ADAL" clId="{1EC04CAF-B467-4B49-B619-19F3E47C3E5F}" dt="2025-06-11T14:43:18.025" v="7200" actId="20577"/>
        <pc:sldMkLst>
          <pc:docMk/>
          <pc:sldMk cId="694373030" sldId="288"/>
        </pc:sldMkLst>
        <pc:spChg chg="mod">
          <ac:chgData name="Amparo Frigola Olaso" userId="812a2539-5beb-4dca-8bb3-c86c6cb40ae0" providerId="ADAL" clId="{1EC04CAF-B467-4B49-B619-19F3E47C3E5F}" dt="2025-06-10T17:39:24.929" v="7012" actId="207"/>
          <ac:spMkLst>
            <pc:docMk/>
            <pc:sldMk cId="694373030" sldId="288"/>
            <ac:spMk id="6" creationId="{E86EECF9-73C5-72DC-3842-8F8CF9EE2796}"/>
          </ac:spMkLst>
        </pc:spChg>
        <pc:spChg chg="add mod">
          <ac:chgData name="Amparo Frigola Olaso" userId="812a2539-5beb-4dca-8bb3-c86c6cb40ae0" providerId="ADAL" clId="{1EC04CAF-B467-4B49-B619-19F3E47C3E5F}" dt="2025-06-01T11:33:30.588" v="4943"/>
          <ac:spMkLst>
            <pc:docMk/>
            <pc:sldMk cId="694373030" sldId="288"/>
            <ac:spMk id="49" creationId="{E86ABA2C-03FA-5543-3B8D-52613F19FDBE}"/>
          </ac:spMkLst>
        </pc:spChg>
        <pc:spChg chg="add mod">
          <ac:chgData name="Amparo Frigola Olaso" userId="812a2539-5beb-4dca-8bb3-c86c6cb40ae0" providerId="ADAL" clId="{1EC04CAF-B467-4B49-B619-19F3E47C3E5F}" dt="2025-06-01T11:33:25.904" v="4942"/>
          <ac:spMkLst>
            <pc:docMk/>
            <pc:sldMk cId="694373030" sldId="288"/>
            <ac:spMk id="50" creationId="{0D7D838F-3C1A-148A-4E28-DD19518EBC6C}"/>
          </ac:spMkLst>
        </pc:spChg>
        <pc:spChg chg="add mod">
          <ac:chgData name="Amparo Frigola Olaso" userId="812a2539-5beb-4dca-8bb3-c86c6cb40ae0" providerId="ADAL" clId="{1EC04CAF-B467-4B49-B619-19F3E47C3E5F}" dt="2025-06-01T11:33:35.622" v="4946" actId="20577"/>
          <ac:spMkLst>
            <pc:docMk/>
            <pc:sldMk cId="694373030" sldId="288"/>
            <ac:spMk id="51" creationId="{71182C99-0CBC-4344-99B9-D37037A20964}"/>
          </ac:spMkLst>
        </pc:spChg>
        <pc:graphicFrameChg chg="modGraphic">
          <ac:chgData name="Amparo Frigola Olaso" userId="812a2539-5beb-4dca-8bb3-c86c6cb40ae0" providerId="ADAL" clId="{1EC04CAF-B467-4B49-B619-19F3E47C3E5F}" dt="2025-06-11T14:43:18.025" v="7200" actId="20577"/>
          <ac:graphicFrameMkLst>
            <pc:docMk/>
            <pc:sldMk cId="694373030" sldId="288"/>
            <ac:graphicFrameMk id="11" creationId="{19482BE1-1624-627D-117F-EFEDA7F3E27C}"/>
          </ac:graphicFrameMkLst>
        </pc:graphicFrameChg>
      </pc:sldChg>
      <pc:sldChg chg="addSp delSp modSp add mod ord">
        <pc:chgData name="Amparo Frigola Olaso" userId="812a2539-5beb-4dca-8bb3-c86c6cb40ae0" providerId="ADAL" clId="{1EC04CAF-B467-4B49-B619-19F3E47C3E5F}" dt="2025-06-11T14:33:59.520" v="7162"/>
        <pc:sldMkLst>
          <pc:docMk/>
          <pc:sldMk cId="2121642966" sldId="289"/>
        </pc:sldMkLst>
        <pc:spChg chg="mod">
          <ac:chgData name="Amparo Frigola Olaso" userId="812a2539-5beb-4dca-8bb3-c86c6cb40ae0" providerId="ADAL" clId="{1EC04CAF-B467-4B49-B619-19F3E47C3E5F}" dt="2025-06-10T17:39:28.256" v="7013" actId="207"/>
          <ac:spMkLst>
            <pc:docMk/>
            <pc:sldMk cId="2121642966" sldId="289"/>
            <ac:spMk id="6" creationId="{998B4299-978E-B27C-4076-6308870327A1}"/>
          </ac:spMkLst>
        </pc:spChg>
        <pc:spChg chg="mod">
          <ac:chgData name="Amparo Frigola Olaso" userId="812a2539-5beb-4dca-8bb3-c86c6cb40ae0" providerId="ADAL" clId="{1EC04CAF-B467-4B49-B619-19F3E47C3E5F}" dt="2025-06-01T11:29:28.627" v="4904" actId="14100"/>
          <ac:spMkLst>
            <pc:docMk/>
            <pc:sldMk cId="2121642966" sldId="289"/>
            <ac:spMk id="11" creationId="{5F5B2096-BC71-1E89-5880-BCAF8A9C9079}"/>
          </ac:spMkLst>
        </pc:spChg>
        <pc:spChg chg="mod">
          <ac:chgData name="Amparo Frigola Olaso" userId="812a2539-5beb-4dca-8bb3-c86c6cb40ae0" providerId="ADAL" clId="{1EC04CAF-B467-4B49-B619-19F3E47C3E5F}" dt="2025-06-01T11:27:26.852" v="4817"/>
          <ac:spMkLst>
            <pc:docMk/>
            <pc:sldMk cId="2121642966" sldId="289"/>
            <ac:spMk id="12" creationId="{D1A1363A-5B2A-A7E9-11A3-F4FA1C8CA6DB}"/>
          </ac:spMkLst>
        </pc:spChg>
        <pc:spChg chg="add mod">
          <ac:chgData name="Amparo Frigola Olaso" userId="812a2539-5beb-4dca-8bb3-c86c6cb40ae0" providerId="ADAL" clId="{1EC04CAF-B467-4B49-B619-19F3E47C3E5F}" dt="2025-06-01T11:37:01.465" v="5015" actId="1076"/>
          <ac:spMkLst>
            <pc:docMk/>
            <pc:sldMk cId="2121642966" sldId="289"/>
            <ac:spMk id="13" creationId="{7941CE51-A6AE-B4EE-20B1-C45AAE8771B9}"/>
          </ac:spMkLst>
        </pc:spChg>
        <pc:spChg chg="add mod">
          <ac:chgData name="Amparo Frigola Olaso" userId="812a2539-5beb-4dca-8bb3-c86c6cb40ae0" providerId="ADAL" clId="{1EC04CAF-B467-4B49-B619-19F3E47C3E5F}" dt="2025-06-01T11:36:19.482" v="5010" actId="1076"/>
          <ac:spMkLst>
            <pc:docMk/>
            <pc:sldMk cId="2121642966" sldId="289"/>
            <ac:spMk id="14" creationId="{BDAFDF29-D6CF-5E35-DFAF-DC0334A998DC}"/>
          </ac:spMkLst>
        </pc:spChg>
        <pc:spChg chg="add mod">
          <ac:chgData name="Amparo Frigola Olaso" userId="812a2539-5beb-4dca-8bb3-c86c6cb40ae0" providerId="ADAL" clId="{1EC04CAF-B467-4B49-B619-19F3E47C3E5F}" dt="2025-06-01T11:47:29.702" v="5313" actId="20577"/>
          <ac:spMkLst>
            <pc:docMk/>
            <pc:sldMk cId="2121642966" sldId="289"/>
            <ac:spMk id="15" creationId="{F9DD4C03-AC1F-5B52-75E5-E840C9910979}"/>
          </ac:spMkLst>
        </pc:spChg>
        <pc:spChg chg="add mod">
          <ac:chgData name="Amparo Frigola Olaso" userId="812a2539-5beb-4dca-8bb3-c86c6cb40ae0" providerId="ADAL" clId="{1EC04CAF-B467-4B49-B619-19F3E47C3E5F}" dt="2025-06-11T14:23:28.453" v="7052" actId="20577"/>
          <ac:spMkLst>
            <pc:docMk/>
            <pc:sldMk cId="2121642966" sldId="289"/>
            <ac:spMk id="43" creationId="{2C377551-AEDF-CC86-528A-18DFCA33E033}"/>
          </ac:spMkLst>
        </pc:spChg>
        <pc:spChg chg="add mod">
          <ac:chgData name="Amparo Frigola Olaso" userId="812a2539-5beb-4dca-8bb3-c86c6cb40ae0" providerId="ADAL" clId="{1EC04CAF-B467-4B49-B619-19F3E47C3E5F}" dt="2025-06-01T11:33:01.043" v="4937"/>
          <ac:spMkLst>
            <pc:docMk/>
            <pc:sldMk cId="2121642966" sldId="289"/>
            <ac:spMk id="44" creationId="{66D29FFF-4B63-7B21-FA13-EE8A8AEC9D7B}"/>
          </ac:spMkLst>
        </pc:spChg>
        <pc:spChg chg="mod">
          <ac:chgData name="Amparo Frigola Olaso" userId="812a2539-5beb-4dca-8bb3-c86c6cb40ae0" providerId="ADAL" clId="{1EC04CAF-B467-4B49-B619-19F3E47C3E5F}" dt="2025-06-01T11:34:55.194" v="4997"/>
          <ac:spMkLst>
            <pc:docMk/>
            <pc:sldMk cId="2121642966" sldId="289"/>
            <ac:spMk id="47" creationId="{CA7E38B3-1FDC-0D77-468A-45241E390CFC}"/>
          </ac:spMkLst>
        </pc:spChg>
        <pc:spChg chg="mod">
          <ac:chgData name="Amparo Frigola Olaso" userId="812a2539-5beb-4dca-8bb3-c86c6cb40ae0" providerId="ADAL" clId="{1EC04CAF-B467-4B49-B619-19F3E47C3E5F}" dt="2025-06-01T11:34:55.194" v="4997"/>
          <ac:spMkLst>
            <pc:docMk/>
            <pc:sldMk cId="2121642966" sldId="289"/>
            <ac:spMk id="48" creationId="{83E883AA-1FF4-B7BC-5DF7-560E29529722}"/>
          </ac:spMkLst>
        </pc:spChg>
        <pc:spChg chg="add mod">
          <ac:chgData name="Amparo Frigola Olaso" userId="812a2539-5beb-4dca-8bb3-c86c6cb40ae0" providerId="ADAL" clId="{1EC04CAF-B467-4B49-B619-19F3E47C3E5F}" dt="2025-06-01T11:36:45.168" v="5013" actId="1076"/>
          <ac:spMkLst>
            <pc:docMk/>
            <pc:sldMk cId="2121642966" sldId="289"/>
            <ac:spMk id="49" creationId="{3BC9CF60-B383-E60C-0E1D-579F228A6612}"/>
          </ac:spMkLst>
        </pc:spChg>
        <pc:spChg chg="add mod">
          <ac:chgData name="Amparo Frigola Olaso" userId="812a2539-5beb-4dca-8bb3-c86c6cb40ae0" providerId="ADAL" clId="{1EC04CAF-B467-4B49-B619-19F3E47C3E5F}" dt="2025-06-01T11:37:41.159" v="5021" actId="20577"/>
          <ac:spMkLst>
            <pc:docMk/>
            <pc:sldMk cId="2121642966" sldId="289"/>
            <ac:spMk id="50" creationId="{6AEF215E-B73E-3A83-3271-107294C7467A}"/>
          </ac:spMkLst>
        </pc:spChg>
        <pc:spChg chg="add mod">
          <ac:chgData name="Amparo Frigola Olaso" userId="812a2539-5beb-4dca-8bb3-c86c6cb40ae0" providerId="ADAL" clId="{1EC04CAF-B467-4B49-B619-19F3E47C3E5F}" dt="2025-06-01T11:48:31.680" v="5416" actId="20577"/>
          <ac:spMkLst>
            <pc:docMk/>
            <pc:sldMk cId="2121642966" sldId="289"/>
            <ac:spMk id="51" creationId="{F65F70EE-B325-9350-5BE7-77832F7BAD4B}"/>
          </ac:spMkLst>
        </pc:spChg>
        <pc:spChg chg="mod">
          <ac:chgData name="Amparo Frigola Olaso" userId="812a2539-5beb-4dca-8bb3-c86c6cb40ae0" providerId="ADAL" clId="{1EC04CAF-B467-4B49-B619-19F3E47C3E5F}" dt="2025-06-01T11:35:01.194" v="4999"/>
          <ac:spMkLst>
            <pc:docMk/>
            <pc:sldMk cId="2121642966" sldId="289"/>
            <ac:spMk id="53" creationId="{C111CC4F-AF03-3916-2159-983F97F4F024}"/>
          </ac:spMkLst>
        </pc:spChg>
        <pc:spChg chg="mod">
          <ac:chgData name="Amparo Frigola Olaso" userId="812a2539-5beb-4dca-8bb3-c86c6cb40ae0" providerId="ADAL" clId="{1EC04CAF-B467-4B49-B619-19F3E47C3E5F}" dt="2025-06-01T11:35:01.194" v="4999"/>
          <ac:spMkLst>
            <pc:docMk/>
            <pc:sldMk cId="2121642966" sldId="289"/>
            <ac:spMk id="54" creationId="{4BD837C0-FC0B-7C8E-0AB2-B54F1C0AD75B}"/>
          </ac:spMkLst>
        </pc:spChg>
        <pc:spChg chg="add mod">
          <ac:chgData name="Amparo Frigola Olaso" userId="812a2539-5beb-4dca-8bb3-c86c6cb40ae0" providerId="ADAL" clId="{1EC04CAF-B467-4B49-B619-19F3E47C3E5F}" dt="2025-06-01T11:36:00.662" v="5007" actId="1076"/>
          <ac:spMkLst>
            <pc:docMk/>
            <pc:sldMk cId="2121642966" sldId="289"/>
            <ac:spMk id="55" creationId="{119066B6-EBCB-9289-27E8-EA5D1F922E23}"/>
          </ac:spMkLst>
        </pc:spChg>
        <pc:spChg chg="add mod">
          <ac:chgData name="Amparo Frigola Olaso" userId="812a2539-5beb-4dca-8bb3-c86c6cb40ae0" providerId="ADAL" clId="{1EC04CAF-B467-4B49-B619-19F3E47C3E5F}" dt="2025-06-01T11:38:10.515" v="5034" actId="20577"/>
          <ac:spMkLst>
            <pc:docMk/>
            <pc:sldMk cId="2121642966" sldId="289"/>
            <ac:spMk id="56" creationId="{2A586515-C9A8-9792-1503-D396B596AD6C}"/>
          </ac:spMkLst>
        </pc:spChg>
        <pc:spChg chg="add mod">
          <ac:chgData name="Amparo Frigola Olaso" userId="812a2539-5beb-4dca-8bb3-c86c6cb40ae0" providerId="ADAL" clId="{1EC04CAF-B467-4B49-B619-19F3E47C3E5F}" dt="2025-06-01T11:48:04.916" v="5356" actId="20577"/>
          <ac:spMkLst>
            <pc:docMk/>
            <pc:sldMk cId="2121642966" sldId="289"/>
            <ac:spMk id="57" creationId="{2FACFC3C-F668-53C1-7270-DE10B4109288}"/>
          </ac:spMkLst>
        </pc:spChg>
        <pc:spChg chg="mod">
          <ac:chgData name="Amparo Frigola Olaso" userId="812a2539-5beb-4dca-8bb3-c86c6cb40ae0" providerId="ADAL" clId="{1EC04CAF-B467-4B49-B619-19F3E47C3E5F}" dt="2025-06-01T11:35:05.100" v="5001"/>
          <ac:spMkLst>
            <pc:docMk/>
            <pc:sldMk cId="2121642966" sldId="289"/>
            <ac:spMk id="59" creationId="{35648699-8201-4FE8-2587-95FF501FC2D9}"/>
          </ac:spMkLst>
        </pc:spChg>
        <pc:spChg chg="mod">
          <ac:chgData name="Amparo Frigola Olaso" userId="812a2539-5beb-4dca-8bb3-c86c6cb40ae0" providerId="ADAL" clId="{1EC04CAF-B467-4B49-B619-19F3E47C3E5F}" dt="2025-06-01T11:35:05.100" v="5001"/>
          <ac:spMkLst>
            <pc:docMk/>
            <pc:sldMk cId="2121642966" sldId="289"/>
            <ac:spMk id="60" creationId="{72B75450-8DF3-BF08-EF37-C44954D9D7F5}"/>
          </ac:spMkLst>
        </pc:spChg>
        <pc:spChg chg="add mod">
          <ac:chgData name="Amparo Frigola Olaso" userId="812a2539-5beb-4dca-8bb3-c86c6cb40ae0" providerId="ADAL" clId="{1EC04CAF-B467-4B49-B619-19F3E47C3E5F}" dt="2025-06-01T11:37:18.592" v="5018" actId="1076"/>
          <ac:spMkLst>
            <pc:docMk/>
            <pc:sldMk cId="2121642966" sldId="289"/>
            <ac:spMk id="61" creationId="{EA1F3A11-6A8F-4151-4561-E64784E1DE51}"/>
          </ac:spMkLst>
        </pc:spChg>
        <pc:spChg chg="add mod">
          <ac:chgData name="Amparo Frigola Olaso" userId="812a2539-5beb-4dca-8bb3-c86c6cb40ae0" providerId="ADAL" clId="{1EC04CAF-B467-4B49-B619-19F3E47C3E5F}" dt="2025-06-01T11:38:13.847" v="5036" actId="20577"/>
          <ac:spMkLst>
            <pc:docMk/>
            <pc:sldMk cId="2121642966" sldId="289"/>
            <ac:spMk id="62" creationId="{7EECD4BA-7279-F848-5C5E-7C015EDD3B69}"/>
          </ac:spMkLst>
        </pc:spChg>
        <pc:spChg chg="add mod">
          <ac:chgData name="Amparo Frigola Olaso" userId="812a2539-5beb-4dca-8bb3-c86c6cb40ae0" providerId="ADAL" clId="{1EC04CAF-B467-4B49-B619-19F3E47C3E5F}" dt="2025-06-01T11:48:29" v="5415" actId="20577"/>
          <ac:spMkLst>
            <pc:docMk/>
            <pc:sldMk cId="2121642966" sldId="289"/>
            <ac:spMk id="63" creationId="{5ADD7C42-67F2-9AAC-6620-44271E8D4D6E}"/>
          </ac:spMkLst>
        </pc:spChg>
        <pc:spChg chg="mod">
          <ac:chgData name="Amparo Frigola Olaso" userId="812a2539-5beb-4dca-8bb3-c86c6cb40ae0" providerId="ADAL" clId="{1EC04CAF-B467-4B49-B619-19F3E47C3E5F}" dt="2025-06-01T11:35:10.195" v="5003"/>
          <ac:spMkLst>
            <pc:docMk/>
            <pc:sldMk cId="2121642966" sldId="289"/>
            <ac:spMk id="65" creationId="{4DA24E3C-07D4-FE53-CC01-CCF390C73F86}"/>
          </ac:spMkLst>
        </pc:spChg>
        <pc:spChg chg="mod">
          <ac:chgData name="Amparo Frigola Olaso" userId="812a2539-5beb-4dca-8bb3-c86c6cb40ae0" providerId="ADAL" clId="{1EC04CAF-B467-4B49-B619-19F3E47C3E5F}" dt="2025-06-01T11:35:10.195" v="5003"/>
          <ac:spMkLst>
            <pc:docMk/>
            <pc:sldMk cId="2121642966" sldId="289"/>
            <ac:spMk id="66" creationId="{6D6E38B6-AEA3-F331-91BD-13F3EE175348}"/>
          </ac:spMkLst>
        </pc:spChg>
        <pc:spChg chg="add mod">
          <ac:chgData name="Amparo Frigola Olaso" userId="812a2539-5beb-4dca-8bb3-c86c6cb40ae0" providerId="ADAL" clId="{1EC04CAF-B467-4B49-B619-19F3E47C3E5F}" dt="2025-06-01T11:37:34.241" v="5019" actId="1076"/>
          <ac:spMkLst>
            <pc:docMk/>
            <pc:sldMk cId="2121642966" sldId="289"/>
            <ac:spMk id="67" creationId="{F43A8382-49C9-481B-8135-3CA392DBFA2B}"/>
          </ac:spMkLst>
        </pc:spChg>
        <pc:spChg chg="add mod">
          <ac:chgData name="Amparo Frigola Olaso" userId="812a2539-5beb-4dca-8bb3-c86c6cb40ae0" providerId="ADAL" clId="{1EC04CAF-B467-4B49-B619-19F3E47C3E5F}" dt="2025-06-01T11:38:16.246" v="5038" actId="20577"/>
          <ac:spMkLst>
            <pc:docMk/>
            <pc:sldMk cId="2121642966" sldId="289"/>
            <ac:spMk id="68" creationId="{0D93BC53-9EB7-8A8B-DFDE-7063ECEACAA8}"/>
          </ac:spMkLst>
        </pc:spChg>
        <pc:spChg chg="add mod">
          <ac:chgData name="Amparo Frigola Olaso" userId="812a2539-5beb-4dca-8bb3-c86c6cb40ae0" providerId="ADAL" clId="{1EC04CAF-B467-4B49-B619-19F3E47C3E5F}" dt="2025-06-01T11:51:37.512" v="5467" actId="20577"/>
          <ac:spMkLst>
            <pc:docMk/>
            <pc:sldMk cId="2121642966" sldId="289"/>
            <ac:spMk id="69" creationId="{603E4F23-7CE6-F181-7CBF-B97DF465C957}"/>
          </ac:spMkLst>
        </pc:spChg>
        <pc:grpChg chg="add mod">
          <ac:chgData name="Amparo Frigola Olaso" userId="812a2539-5beb-4dca-8bb3-c86c6cb40ae0" providerId="ADAL" clId="{1EC04CAF-B467-4B49-B619-19F3E47C3E5F}" dt="2025-06-01T11:34:19.182" v="4994" actId="14100"/>
          <ac:grpSpMkLst>
            <pc:docMk/>
            <pc:sldMk cId="2121642966" sldId="289"/>
            <ac:grpSpMk id="3" creationId="{F3B53CFA-8DB3-9DCF-ED29-0DA7EC93C64B}"/>
          </ac:grpSpMkLst>
        </pc:grpChg>
        <pc:grpChg chg="add mod">
          <ac:chgData name="Amparo Frigola Olaso" userId="812a2539-5beb-4dca-8bb3-c86c6cb40ae0" providerId="ADAL" clId="{1EC04CAF-B467-4B49-B619-19F3E47C3E5F}" dt="2025-06-01T11:35:00.124" v="4998" actId="1076"/>
          <ac:grpSpMkLst>
            <pc:docMk/>
            <pc:sldMk cId="2121642966" sldId="289"/>
            <ac:grpSpMk id="46" creationId="{1B3B9BC9-C3AE-DCF2-497E-C6D72C81194B}"/>
          </ac:grpSpMkLst>
        </pc:grpChg>
        <pc:grpChg chg="add mod">
          <ac:chgData name="Amparo Frigola Olaso" userId="812a2539-5beb-4dca-8bb3-c86c6cb40ae0" providerId="ADAL" clId="{1EC04CAF-B467-4B49-B619-19F3E47C3E5F}" dt="2025-06-01T11:35:04.411" v="5000" actId="1076"/>
          <ac:grpSpMkLst>
            <pc:docMk/>
            <pc:sldMk cId="2121642966" sldId="289"/>
            <ac:grpSpMk id="52" creationId="{B79F65A5-71EC-76A2-63D4-88D5832AD720}"/>
          </ac:grpSpMkLst>
        </pc:grpChg>
        <pc:grpChg chg="add mod">
          <ac:chgData name="Amparo Frigola Olaso" userId="812a2539-5beb-4dca-8bb3-c86c6cb40ae0" providerId="ADAL" clId="{1EC04CAF-B467-4B49-B619-19F3E47C3E5F}" dt="2025-06-01T11:35:23.521" v="5005" actId="1076"/>
          <ac:grpSpMkLst>
            <pc:docMk/>
            <pc:sldMk cId="2121642966" sldId="289"/>
            <ac:grpSpMk id="58" creationId="{A3ED1D68-25BD-6A1D-8E8F-27F1596A630C}"/>
          </ac:grpSpMkLst>
        </pc:grpChg>
        <pc:grpChg chg="add mod">
          <ac:chgData name="Amparo Frigola Olaso" userId="812a2539-5beb-4dca-8bb3-c86c6cb40ae0" providerId="ADAL" clId="{1EC04CAF-B467-4B49-B619-19F3E47C3E5F}" dt="2025-06-01T11:37:34.241" v="5019" actId="1076"/>
          <ac:grpSpMkLst>
            <pc:docMk/>
            <pc:sldMk cId="2121642966" sldId="289"/>
            <ac:grpSpMk id="64" creationId="{6971E603-11A2-0910-DECD-BAFE48B7CB36}"/>
          </ac:grpSpMkLst>
        </pc:grpChg>
      </pc:sldChg>
      <pc:sldChg chg="addSp delSp modSp add mod">
        <pc:chgData name="Amparo Frigola Olaso" userId="812a2539-5beb-4dca-8bb3-c86c6cb40ae0" providerId="ADAL" clId="{1EC04CAF-B467-4B49-B619-19F3E47C3E5F}" dt="2025-06-11T14:39:45.445" v="7187" actId="1076"/>
        <pc:sldMkLst>
          <pc:docMk/>
          <pc:sldMk cId="3194794716" sldId="290"/>
        </pc:sldMkLst>
        <pc:spChg chg="mod">
          <ac:chgData name="Amparo Frigola Olaso" userId="812a2539-5beb-4dca-8bb3-c86c6cb40ae0" providerId="ADAL" clId="{1EC04CAF-B467-4B49-B619-19F3E47C3E5F}" dt="2025-06-11T14:24:44.783" v="7059" actId="2711"/>
          <ac:spMkLst>
            <pc:docMk/>
            <pc:sldMk cId="3194794716" sldId="290"/>
            <ac:spMk id="2" creationId="{B5F1D69A-520E-72A2-A4A7-2F1649FD7622}"/>
          </ac:spMkLst>
        </pc:spChg>
        <pc:spChg chg="mod">
          <ac:chgData name="Amparo Frigola Olaso" userId="812a2539-5beb-4dca-8bb3-c86c6cb40ae0" providerId="ADAL" clId="{1EC04CAF-B467-4B49-B619-19F3E47C3E5F}" dt="2025-06-10T17:39:49.413" v="7017" actId="207"/>
          <ac:spMkLst>
            <pc:docMk/>
            <pc:sldMk cId="3194794716" sldId="290"/>
            <ac:spMk id="6" creationId="{599BA156-BDC3-F676-27DB-300CEA4BE97A}"/>
          </ac:spMkLst>
        </pc:spChg>
        <pc:spChg chg="mod">
          <ac:chgData name="Amparo Frigola Olaso" userId="812a2539-5beb-4dca-8bb3-c86c6cb40ae0" providerId="ADAL" clId="{1EC04CAF-B467-4B49-B619-19F3E47C3E5F}" dt="2025-06-01T11:43:34.326" v="5145" actId="20577"/>
          <ac:spMkLst>
            <pc:docMk/>
            <pc:sldMk cId="3194794716" sldId="290"/>
            <ac:spMk id="11" creationId="{82C6C79A-488C-E135-91A0-471F62CAC714}"/>
          </ac:spMkLst>
        </pc:spChg>
        <pc:picChg chg="add mod">
          <ac:chgData name="Amparo Frigola Olaso" userId="812a2539-5beb-4dca-8bb3-c86c6cb40ae0" providerId="ADAL" clId="{1EC04CAF-B467-4B49-B619-19F3E47C3E5F}" dt="2025-06-11T14:39:45.445" v="7187" actId="1076"/>
          <ac:picMkLst>
            <pc:docMk/>
            <pc:sldMk cId="3194794716" sldId="290"/>
            <ac:picMk id="9" creationId="{B2C2196A-ED19-00E8-9121-B0AAF58DB9A2}"/>
          </ac:picMkLst>
        </pc:picChg>
        <pc:picChg chg="add del mod">
          <ac:chgData name="Amparo Frigola Olaso" userId="812a2539-5beb-4dca-8bb3-c86c6cb40ae0" providerId="ADAL" clId="{1EC04CAF-B467-4B49-B619-19F3E47C3E5F}" dt="2025-06-11T14:39:39.630" v="7184" actId="478"/>
          <ac:picMkLst>
            <pc:docMk/>
            <pc:sldMk cId="3194794716" sldId="290"/>
            <ac:picMk id="10" creationId="{B61D6F32-2AF0-54EA-2245-124F43A49B47}"/>
          </ac:picMkLst>
        </pc:picChg>
      </pc:sldChg>
      <pc:sldChg chg="addSp delSp modSp add mod">
        <pc:chgData name="Amparo Frigola Olaso" userId="812a2539-5beb-4dca-8bb3-c86c6cb40ae0" providerId="ADAL" clId="{1EC04CAF-B467-4B49-B619-19F3E47C3E5F}" dt="2025-06-11T14:25:19.517" v="7069" actId="20577"/>
        <pc:sldMkLst>
          <pc:docMk/>
          <pc:sldMk cId="2354241862" sldId="291"/>
        </pc:sldMkLst>
        <pc:spChg chg="mod">
          <ac:chgData name="Amparo Frigola Olaso" userId="812a2539-5beb-4dca-8bb3-c86c6cb40ae0" providerId="ADAL" clId="{1EC04CAF-B467-4B49-B619-19F3E47C3E5F}" dt="2025-06-11T14:25:19.517" v="7069" actId="20577"/>
          <ac:spMkLst>
            <pc:docMk/>
            <pc:sldMk cId="2354241862" sldId="291"/>
            <ac:spMk id="3" creationId="{7F4264E0-3F8C-7E52-9E14-F1DBED12B8CE}"/>
          </ac:spMkLst>
        </pc:spChg>
        <pc:spChg chg="mod">
          <ac:chgData name="Amparo Frigola Olaso" userId="812a2539-5beb-4dca-8bb3-c86c6cb40ae0" providerId="ADAL" clId="{1EC04CAF-B467-4B49-B619-19F3E47C3E5F}" dt="2025-06-10T17:39:54.499" v="7018" actId="207"/>
          <ac:spMkLst>
            <pc:docMk/>
            <pc:sldMk cId="2354241862" sldId="291"/>
            <ac:spMk id="6" creationId="{96E14D42-BBF5-C90D-4C97-A10BA614386B}"/>
          </ac:spMkLst>
        </pc:spChg>
        <pc:spChg chg="mod">
          <ac:chgData name="Amparo Frigola Olaso" userId="812a2539-5beb-4dca-8bb3-c86c6cb40ae0" providerId="ADAL" clId="{1EC04CAF-B467-4B49-B619-19F3E47C3E5F}" dt="2025-06-01T11:43:53.531" v="5176" actId="20577"/>
          <ac:spMkLst>
            <pc:docMk/>
            <pc:sldMk cId="2354241862" sldId="291"/>
            <ac:spMk id="11" creationId="{3905FDB7-E717-0193-1CD5-6F776E564528}"/>
          </ac:spMkLst>
        </pc:spChg>
        <pc:picChg chg="add mod">
          <ac:chgData name="Amparo Frigola Olaso" userId="812a2539-5beb-4dca-8bb3-c86c6cb40ae0" providerId="ADAL" clId="{1EC04CAF-B467-4B49-B619-19F3E47C3E5F}" dt="2025-06-01T11:45:40.685" v="5263" actId="1076"/>
          <ac:picMkLst>
            <pc:docMk/>
            <pc:sldMk cId="2354241862" sldId="291"/>
            <ac:picMk id="10" creationId="{1382F7D4-2435-34D1-BD39-8C07F60B1245}"/>
          </ac:picMkLst>
        </pc:picChg>
      </pc:sldChg>
      <pc:sldChg chg="addSp delSp modSp add mod">
        <pc:chgData name="Amparo Frigola Olaso" userId="812a2539-5beb-4dca-8bb3-c86c6cb40ae0" providerId="ADAL" clId="{1EC04CAF-B467-4B49-B619-19F3E47C3E5F}" dt="2025-06-11T14:25:49.122" v="7077" actId="2711"/>
        <pc:sldMkLst>
          <pc:docMk/>
          <pc:sldMk cId="1452648843" sldId="292"/>
        </pc:sldMkLst>
        <pc:spChg chg="mod">
          <ac:chgData name="Amparo Frigola Olaso" userId="812a2539-5beb-4dca-8bb3-c86c6cb40ae0" providerId="ADAL" clId="{1EC04CAF-B467-4B49-B619-19F3E47C3E5F}" dt="2025-06-11T14:25:49.122" v="7077" actId="2711"/>
          <ac:spMkLst>
            <pc:docMk/>
            <pc:sldMk cId="1452648843" sldId="292"/>
            <ac:spMk id="3" creationId="{595FD594-1945-40C7-B0F9-05EAA52FD58F}"/>
          </ac:spMkLst>
        </pc:spChg>
        <pc:spChg chg="mod">
          <ac:chgData name="Amparo Frigola Olaso" userId="812a2539-5beb-4dca-8bb3-c86c6cb40ae0" providerId="ADAL" clId="{1EC04CAF-B467-4B49-B619-19F3E47C3E5F}" dt="2025-06-10T17:39:58.474" v="7019" actId="207"/>
          <ac:spMkLst>
            <pc:docMk/>
            <pc:sldMk cId="1452648843" sldId="292"/>
            <ac:spMk id="6" creationId="{F96C6BFB-6231-3ADE-F8C3-C223BC18DDF5}"/>
          </ac:spMkLst>
        </pc:spChg>
        <pc:spChg chg="mod">
          <ac:chgData name="Amparo Frigola Olaso" userId="812a2539-5beb-4dca-8bb3-c86c6cb40ae0" providerId="ADAL" clId="{1EC04CAF-B467-4B49-B619-19F3E47C3E5F}" dt="2025-06-01T11:44:16.384" v="5219" actId="20577"/>
          <ac:spMkLst>
            <pc:docMk/>
            <pc:sldMk cId="1452648843" sldId="292"/>
            <ac:spMk id="11" creationId="{B5143C5B-741D-E9DE-DD56-2706BE608B2F}"/>
          </ac:spMkLst>
        </pc:spChg>
        <pc:picChg chg="add mod">
          <ac:chgData name="Amparo Frigola Olaso" userId="812a2539-5beb-4dca-8bb3-c86c6cb40ae0" providerId="ADAL" clId="{1EC04CAF-B467-4B49-B619-19F3E47C3E5F}" dt="2025-06-01T11:46:06.370" v="5269" actId="1076"/>
          <ac:picMkLst>
            <pc:docMk/>
            <pc:sldMk cId="1452648843" sldId="292"/>
            <ac:picMk id="10" creationId="{65AC9A20-F5C0-396D-505B-0E4556352E31}"/>
          </ac:picMkLst>
        </pc:picChg>
      </pc:sldChg>
      <pc:sldChg chg="delSp modSp add mod">
        <pc:chgData name="Amparo Frigola Olaso" userId="812a2539-5beb-4dca-8bb3-c86c6cb40ae0" providerId="ADAL" clId="{1EC04CAF-B467-4B49-B619-19F3E47C3E5F}" dt="2025-06-11T14:26:02.359" v="7080" actId="255"/>
        <pc:sldMkLst>
          <pc:docMk/>
          <pc:sldMk cId="1007731537" sldId="293"/>
        </pc:sldMkLst>
        <pc:spChg chg="mod">
          <ac:chgData name="Amparo Frigola Olaso" userId="812a2539-5beb-4dca-8bb3-c86c6cb40ae0" providerId="ADAL" clId="{1EC04CAF-B467-4B49-B619-19F3E47C3E5F}" dt="2025-06-11T14:26:02.359" v="7080" actId="255"/>
          <ac:spMkLst>
            <pc:docMk/>
            <pc:sldMk cId="1007731537" sldId="293"/>
            <ac:spMk id="3" creationId="{CE787D4B-3E3F-9F65-380B-F1FE2C7D72A9}"/>
          </ac:spMkLst>
        </pc:spChg>
        <pc:spChg chg="mod">
          <ac:chgData name="Amparo Frigola Olaso" userId="812a2539-5beb-4dca-8bb3-c86c6cb40ae0" providerId="ADAL" clId="{1EC04CAF-B467-4B49-B619-19F3E47C3E5F}" dt="2025-06-10T17:40:02.391" v="7020" actId="207"/>
          <ac:spMkLst>
            <pc:docMk/>
            <pc:sldMk cId="1007731537" sldId="293"/>
            <ac:spMk id="6" creationId="{8A39BE78-4C2A-4659-2898-14BB3908E604}"/>
          </ac:spMkLst>
        </pc:spChg>
        <pc:spChg chg="mod">
          <ac:chgData name="Amparo Frigola Olaso" userId="812a2539-5beb-4dca-8bb3-c86c6cb40ae0" providerId="ADAL" clId="{1EC04CAF-B467-4B49-B619-19F3E47C3E5F}" dt="2025-06-01T11:44:27.841" v="5246" actId="20577"/>
          <ac:spMkLst>
            <pc:docMk/>
            <pc:sldMk cId="1007731537" sldId="293"/>
            <ac:spMk id="11" creationId="{69082378-5699-423E-44F5-292567BE6AB4}"/>
          </ac:spMkLst>
        </pc:spChg>
      </pc:sldChg>
      <pc:sldChg chg="addSp delSp modSp add mod">
        <pc:chgData name="Amparo Frigola Olaso" userId="812a2539-5beb-4dca-8bb3-c86c6cb40ae0" providerId="ADAL" clId="{1EC04CAF-B467-4B49-B619-19F3E47C3E5F}" dt="2025-06-04T14:56:08.151" v="6372" actId="20577"/>
        <pc:sldMkLst>
          <pc:docMk/>
          <pc:sldMk cId="1073276676" sldId="294"/>
        </pc:sldMkLst>
        <pc:spChg chg="mod">
          <ac:chgData name="Amparo Frigola Olaso" userId="812a2539-5beb-4dca-8bb3-c86c6cb40ae0" providerId="ADAL" clId="{1EC04CAF-B467-4B49-B619-19F3E47C3E5F}" dt="2025-06-04T14:51:39.919" v="6154" actId="207"/>
          <ac:spMkLst>
            <pc:docMk/>
            <pc:sldMk cId="1073276676" sldId="294"/>
            <ac:spMk id="6" creationId="{AF47DCB2-F8F1-72BB-8B2E-9A42B930A5F3}"/>
          </ac:spMkLst>
        </pc:spChg>
        <pc:spChg chg="mod">
          <ac:chgData name="Amparo Frigola Olaso" userId="812a2539-5beb-4dca-8bb3-c86c6cb40ae0" providerId="ADAL" clId="{1EC04CAF-B467-4B49-B619-19F3E47C3E5F}" dt="2025-06-02T13:38:06.405" v="5493" actId="20577"/>
          <ac:spMkLst>
            <pc:docMk/>
            <pc:sldMk cId="1073276676" sldId="294"/>
            <ac:spMk id="11" creationId="{C3D574B8-8C97-5204-1E2E-556ED9AAECC8}"/>
          </ac:spMkLst>
        </pc:spChg>
        <pc:spChg chg="mod">
          <ac:chgData name="Amparo Frigola Olaso" userId="812a2539-5beb-4dca-8bb3-c86c6cb40ae0" providerId="ADAL" clId="{1EC04CAF-B467-4B49-B619-19F3E47C3E5F}" dt="2025-06-04T14:35:19.623" v="5666"/>
          <ac:spMkLst>
            <pc:docMk/>
            <pc:sldMk cId="1073276676" sldId="294"/>
            <ac:spMk id="12" creationId="{776DAC56-770C-5204-5349-E00B4CEC3909}"/>
          </ac:spMkLst>
        </pc:spChg>
        <pc:spChg chg="mod">
          <ac:chgData name="Amparo Frigola Olaso" userId="812a2539-5beb-4dca-8bb3-c86c6cb40ae0" providerId="ADAL" clId="{1EC04CAF-B467-4B49-B619-19F3E47C3E5F}" dt="2025-06-04T14:35:19.623" v="5666"/>
          <ac:spMkLst>
            <pc:docMk/>
            <pc:sldMk cId="1073276676" sldId="294"/>
            <ac:spMk id="13" creationId="{B58C2F61-DE4F-9A3A-FDAF-240069D15639}"/>
          </ac:spMkLst>
        </pc:spChg>
        <pc:spChg chg="mod">
          <ac:chgData name="Amparo Frigola Olaso" userId="812a2539-5beb-4dca-8bb3-c86c6cb40ae0" providerId="ADAL" clId="{1EC04CAF-B467-4B49-B619-19F3E47C3E5F}" dt="2025-06-04T14:38:14.748" v="5768" actId="14100"/>
          <ac:spMkLst>
            <pc:docMk/>
            <pc:sldMk cId="1073276676" sldId="294"/>
            <ac:spMk id="14" creationId="{5C5DF133-E665-69AE-17AD-3C0885AC81AE}"/>
          </ac:spMkLst>
        </pc:spChg>
        <pc:spChg chg="mod">
          <ac:chgData name="Amparo Frigola Olaso" userId="812a2539-5beb-4dca-8bb3-c86c6cb40ae0" providerId="ADAL" clId="{1EC04CAF-B467-4B49-B619-19F3E47C3E5F}" dt="2025-06-04T14:40:11.017" v="5914" actId="20577"/>
          <ac:spMkLst>
            <pc:docMk/>
            <pc:sldMk cId="1073276676" sldId="294"/>
            <ac:spMk id="15" creationId="{247D6A1E-C58B-A09B-C50D-EF28A317476C}"/>
          </ac:spMkLst>
        </pc:spChg>
        <pc:spChg chg="mod">
          <ac:chgData name="Amparo Frigola Olaso" userId="812a2539-5beb-4dca-8bb3-c86c6cb40ae0" providerId="ADAL" clId="{1EC04CAF-B467-4B49-B619-19F3E47C3E5F}" dt="2025-06-04T14:36:58.434" v="5719"/>
          <ac:spMkLst>
            <pc:docMk/>
            <pc:sldMk cId="1073276676" sldId="294"/>
            <ac:spMk id="35" creationId="{C255BE16-4725-3D77-4A4B-D46F60EC9F46}"/>
          </ac:spMkLst>
        </pc:spChg>
        <pc:spChg chg="mod">
          <ac:chgData name="Amparo Frigola Olaso" userId="812a2539-5beb-4dca-8bb3-c86c6cb40ae0" providerId="ADAL" clId="{1EC04CAF-B467-4B49-B619-19F3E47C3E5F}" dt="2025-06-04T14:36:58.434" v="5719"/>
          <ac:spMkLst>
            <pc:docMk/>
            <pc:sldMk cId="1073276676" sldId="294"/>
            <ac:spMk id="36" creationId="{1755A302-B596-C0D6-044D-907822CD62F0}"/>
          </ac:spMkLst>
        </pc:spChg>
        <pc:spChg chg="add mod">
          <ac:chgData name="Amparo Frigola Olaso" userId="812a2539-5beb-4dca-8bb3-c86c6cb40ae0" providerId="ADAL" clId="{1EC04CAF-B467-4B49-B619-19F3E47C3E5F}" dt="2025-06-04T14:37:15.186" v="5723" actId="1076"/>
          <ac:spMkLst>
            <pc:docMk/>
            <pc:sldMk cId="1073276676" sldId="294"/>
            <ac:spMk id="37" creationId="{EB88BD03-3CBC-712A-F08B-D85E914751D4}"/>
          </ac:spMkLst>
        </pc:spChg>
        <pc:spChg chg="mod">
          <ac:chgData name="Amparo Frigola Olaso" userId="812a2539-5beb-4dca-8bb3-c86c6cb40ae0" providerId="ADAL" clId="{1EC04CAF-B467-4B49-B619-19F3E47C3E5F}" dt="2025-06-04T14:37:01.795" v="5721"/>
          <ac:spMkLst>
            <pc:docMk/>
            <pc:sldMk cId="1073276676" sldId="294"/>
            <ac:spMk id="40" creationId="{61CD55BE-A890-B0EB-2C76-631BFFC1C321}"/>
          </ac:spMkLst>
        </pc:spChg>
        <pc:spChg chg="mod">
          <ac:chgData name="Amparo Frigola Olaso" userId="812a2539-5beb-4dca-8bb3-c86c6cb40ae0" providerId="ADAL" clId="{1EC04CAF-B467-4B49-B619-19F3E47C3E5F}" dt="2025-06-04T14:37:01.795" v="5721"/>
          <ac:spMkLst>
            <pc:docMk/>
            <pc:sldMk cId="1073276676" sldId="294"/>
            <ac:spMk id="41" creationId="{33BAE495-4115-3CB4-7684-D535F1861BCC}"/>
          </ac:spMkLst>
        </pc:spChg>
        <pc:spChg chg="add mod">
          <ac:chgData name="Amparo Frigola Olaso" userId="812a2539-5beb-4dca-8bb3-c86c6cb40ae0" providerId="ADAL" clId="{1EC04CAF-B467-4B49-B619-19F3E47C3E5F}" dt="2025-06-04T14:37:15.186" v="5723" actId="1076"/>
          <ac:spMkLst>
            <pc:docMk/>
            <pc:sldMk cId="1073276676" sldId="294"/>
            <ac:spMk id="42" creationId="{F0031975-E524-FA3D-A043-4D94FC60C50B}"/>
          </ac:spMkLst>
        </pc:spChg>
        <pc:spChg chg="add mod">
          <ac:chgData name="Amparo Frigola Olaso" userId="812a2539-5beb-4dca-8bb3-c86c6cb40ae0" providerId="ADAL" clId="{1EC04CAF-B467-4B49-B619-19F3E47C3E5F}" dt="2025-06-04T14:38:21.151" v="5769" actId="1076"/>
          <ac:spMkLst>
            <pc:docMk/>
            <pc:sldMk cId="1073276676" sldId="294"/>
            <ac:spMk id="44" creationId="{D8ECB672-719A-B33C-7D99-1875D2BA1502}"/>
          </ac:spMkLst>
        </pc:spChg>
        <pc:spChg chg="add mod">
          <ac:chgData name="Amparo Frigola Olaso" userId="812a2539-5beb-4dca-8bb3-c86c6cb40ae0" providerId="ADAL" clId="{1EC04CAF-B467-4B49-B619-19F3E47C3E5F}" dt="2025-06-04T14:39:03.576" v="5781" actId="1076"/>
          <ac:spMkLst>
            <pc:docMk/>
            <pc:sldMk cId="1073276676" sldId="294"/>
            <ac:spMk id="45" creationId="{9FB5E986-27F7-7B11-EFAC-7A1D831BF2C2}"/>
          </ac:spMkLst>
        </pc:spChg>
        <pc:spChg chg="add mod">
          <ac:chgData name="Amparo Frigola Olaso" userId="812a2539-5beb-4dca-8bb3-c86c6cb40ae0" providerId="ADAL" clId="{1EC04CAF-B467-4B49-B619-19F3E47C3E5F}" dt="2025-06-04T14:39:24.552" v="5829" actId="20577"/>
          <ac:spMkLst>
            <pc:docMk/>
            <pc:sldMk cId="1073276676" sldId="294"/>
            <ac:spMk id="46" creationId="{A6CA0A4F-022F-CCA9-D8A0-8724553CEFB5}"/>
          </ac:spMkLst>
        </pc:spChg>
        <pc:spChg chg="add mod">
          <ac:chgData name="Amparo Frigola Olaso" userId="812a2539-5beb-4dca-8bb3-c86c6cb40ae0" providerId="ADAL" clId="{1EC04CAF-B467-4B49-B619-19F3E47C3E5F}" dt="2025-06-04T14:56:08.151" v="6372" actId="20577"/>
          <ac:spMkLst>
            <pc:docMk/>
            <pc:sldMk cId="1073276676" sldId="294"/>
            <ac:spMk id="47" creationId="{73C9282C-FE2B-A4C3-D15E-28BB40AD5EBC}"/>
          </ac:spMkLst>
        </pc:spChg>
        <pc:spChg chg="add mod">
          <ac:chgData name="Amparo Frigola Olaso" userId="812a2539-5beb-4dca-8bb3-c86c6cb40ae0" providerId="ADAL" clId="{1EC04CAF-B467-4B49-B619-19F3E47C3E5F}" dt="2025-06-04T14:51:25.135" v="6146" actId="5793"/>
          <ac:spMkLst>
            <pc:docMk/>
            <pc:sldMk cId="1073276676" sldId="294"/>
            <ac:spMk id="48" creationId="{E354CAFA-E1F0-FE2C-9DD1-8F8DE2B345D8}"/>
          </ac:spMkLst>
        </pc:spChg>
        <pc:grpChg chg="mod">
          <ac:chgData name="Amparo Frigola Olaso" userId="812a2539-5beb-4dca-8bb3-c86c6cb40ae0" providerId="ADAL" clId="{1EC04CAF-B467-4B49-B619-19F3E47C3E5F}" dt="2025-06-04T14:38:10.326" v="5767" actId="14100"/>
          <ac:grpSpMkLst>
            <pc:docMk/>
            <pc:sldMk cId="1073276676" sldId="294"/>
            <ac:grpSpMk id="3" creationId="{E583DB55-3187-9913-B1D7-3CF271D6BA7D}"/>
          </ac:grpSpMkLst>
        </pc:grpChg>
        <pc:grpChg chg="add mod">
          <ac:chgData name="Amparo Frigola Olaso" userId="812a2539-5beb-4dca-8bb3-c86c6cb40ae0" providerId="ADAL" clId="{1EC04CAF-B467-4B49-B619-19F3E47C3E5F}" dt="2025-06-04T14:37:15.186" v="5723" actId="1076"/>
          <ac:grpSpMkLst>
            <pc:docMk/>
            <pc:sldMk cId="1073276676" sldId="294"/>
            <ac:grpSpMk id="34" creationId="{9C5BF2AB-689D-F6F3-0D45-E1DD7D38F533}"/>
          </ac:grpSpMkLst>
        </pc:grpChg>
        <pc:grpChg chg="add mod">
          <ac:chgData name="Amparo Frigola Olaso" userId="812a2539-5beb-4dca-8bb3-c86c6cb40ae0" providerId="ADAL" clId="{1EC04CAF-B467-4B49-B619-19F3E47C3E5F}" dt="2025-06-04T14:37:15.186" v="5723" actId="1076"/>
          <ac:grpSpMkLst>
            <pc:docMk/>
            <pc:sldMk cId="1073276676" sldId="294"/>
            <ac:grpSpMk id="39" creationId="{864891F4-BC44-2059-3A0E-8492697E3FEF}"/>
          </ac:grpSpMkLst>
        </pc:grpChg>
      </pc:sldChg>
      <pc:sldChg chg="add del setBg">
        <pc:chgData name="Amparo Frigola Olaso" userId="812a2539-5beb-4dca-8bb3-c86c6cb40ae0" providerId="ADAL" clId="{1EC04CAF-B467-4B49-B619-19F3E47C3E5F}" dt="2025-06-04T13:58:31.172" v="5619"/>
        <pc:sldMkLst>
          <pc:docMk/>
          <pc:sldMk cId="2990757960" sldId="295"/>
        </pc:sldMkLst>
      </pc:sldChg>
      <pc:sldChg chg="delSp modSp add del mod ord">
        <pc:chgData name="Amparo Frigola Olaso" userId="812a2539-5beb-4dca-8bb3-c86c6cb40ae0" providerId="ADAL" clId="{1EC04CAF-B467-4B49-B619-19F3E47C3E5F}" dt="2025-06-04T15:53:19.888" v="6595" actId="478"/>
        <pc:sldMkLst>
          <pc:docMk/>
          <pc:sldMk cId="3883367699" sldId="295"/>
        </pc:sldMkLst>
      </pc:sldChg>
      <pc:sldChg chg="modSp add mod ord">
        <pc:chgData name="Amparo Frigola Olaso" userId="812a2539-5beb-4dca-8bb3-c86c6cb40ae0" providerId="ADAL" clId="{1EC04CAF-B467-4B49-B619-19F3E47C3E5F}" dt="2025-06-11T14:32:54.116" v="7156" actId="207"/>
        <pc:sldMkLst>
          <pc:docMk/>
          <pc:sldMk cId="3703814323" sldId="296"/>
        </pc:sldMkLst>
        <pc:spChg chg="mod">
          <ac:chgData name="Amparo Frigola Olaso" userId="812a2539-5beb-4dca-8bb3-c86c6cb40ae0" providerId="ADAL" clId="{1EC04CAF-B467-4B49-B619-19F3E47C3E5F}" dt="2025-06-11T14:32:54.116" v="7156" actId="207"/>
          <ac:spMkLst>
            <pc:docMk/>
            <pc:sldMk cId="3703814323" sldId="296"/>
            <ac:spMk id="9" creationId="{2AC6B2AD-DED3-378B-E183-DB207B1D43D2}"/>
          </ac:spMkLst>
        </pc:spChg>
      </pc:sldChg>
      <pc:sldChg chg="modSp mod">
        <pc:chgData name="Amparo Frigola Olaso" userId="812a2539-5beb-4dca-8bb3-c86c6cb40ae0" providerId="ADAL" clId="{1EC04CAF-B467-4B49-B619-19F3E47C3E5F}" dt="2025-06-10T17:39:32.054" v="7014" actId="207"/>
        <pc:sldMkLst>
          <pc:docMk/>
          <pc:sldMk cId="3758626700" sldId="298"/>
        </pc:sldMkLst>
        <pc:spChg chg="mod">
          <ac:chgData name="Amparo Frigola Olaso" userId="812a2539-5beb-4dca-8bb3-c86c6cb40ae0" providerId="ADAL" clId="{1EC04CAF-B467-4B49-B619-19F3E47C3E5F}" dt="2025-06-10T17:39:32.054" v="7014" actId="207"/>
          <ac:spMkLst>
            <pc:docMk/>
            <pc:sldMk cId="3758626700" sldId="298"/>
            <ac:spMk id="6" creationId="{985DB2B7-608C-1229-19EF-483DC1CD91AE}"/>
          </ac:spMkLst>
        </pc:spChg>
      </pc:sldChg>
      <pc:sldChg chg="modSp mod">
        <pc:chgData name="Amparo Frigola Olaso" userId="812a2539-5beb-4dca-8bb3-c86c6cb40ae0" providerId="ADAL" clId="{1EC04CAF-B467-4B49-B619-19F3E47C3E5F}" dt="2025-06-10T17:39:36.054" v="7015" actId="207"/>
        <pc:sldMkLst>
          <pc:docMk/>
          <pc:sldMk cId="1439381212" sldId="299"/>
        </pc:sldMkLst>
        <pc:spChg chg="mod">
          <ac:chgData name="Amparo Frigola Olaso" userId="812a2539-5beb-4dca-8bb3-c86c6cb40ae0" providerId="ADAL" clId="{1EC04CAF-B467-4B49-B619-19F3E47C3E5F}" dt="2025-06-10T17:39:36.054" v="7015" actId="207"/>
          <ac:spMkLst>
            <pc:docMk/>
            <pc:sldMk cId="1439381212" sldId="299"/>
            <ac:spMk id="6" creationId="{8BA5359D-DCD4-F64B-D3B1-BDA4CF12B7FB}"/>
          </ac:spMkLst>
        </pc:spChg>
      </pc:sldChg>
      <pc:sldChg chg="modSp mod">
        <pc:chgData name="Amparo Frigola Olaso" userId="812a2539-5beb-4dca-8bb3-c86c6cb40ae0" providerId="ADAL" clId="{1EC04CAF-B467-4B49-B619-19F3E47C3E5F}" dt="2025-06-10T17:39:40.165" v="7016" actId="207"/>
        <pc:sldMkLst>
          <pc:docMk/>
          <pc:sldMk cId="3855752323" sldId="300"/>
        </pc:sldMkLst>
        <pc:spChg chg="mod">
          <ac:chgData name="Amparo Frigola Olaso" userId="812a2539-5beb-4dca-8bb3-c86c6cb40ae0" providerId="ADAL" clId="{1EC04CAF-B467-4B49-B619-19F3E47C3E5F}" dt="2025-06-10T17:39:40.165" v="7016" actId="207"/>
          <ac:spMkLst>
            <pc:docMk/>
            <pc:sldMk cId="3855752323" sldId="300"/>
            <ac:spMk id="6" creationId="{D66E6785-347D-19D4-0A84-E448212A7DF7}"/>
          </ac:spMkLst>
        </pc:spChg>
      </pc:sldChg>
      <pc:sldChg chg="addSp delSp modSp mod">
        <pc:chgData name="Amparo Frigola Olaso" userId="812a2539-5beb-4dca-8bb3-c86c6cb40ae0" providerId="ADAL" clId="{1EC04CAF-B467-4B49-B619-19F3E47C3E5F}" dt="2025-06-11T14:34:48.225" v="7183" actId="478"/>
        <pc:sldMkLst>
          <pc:docMk/>
          <pc:sldMk cId="3371320433" sldId="301"/>
        </pc:sldMkLst>
        <pc:spChg chg="mod">
          <ac:chgData name="Amparo Frigola Olaso" userId="812a2539-5beb-4dca-8bb3-c86c6cb40ae0" providerId="ADAL" clId="{1EC04CAF-B467-4B49-B619-19F3E47C3E5F}" dt="2025-06-11T14:33:07.230" v="7157" actId="207"/>
          <ac:spMkLst>
            <pc:docMk/>
            <pc:sldMk cId="3371320433" sldId="301"/>
            <ac:spMk id="3" creationId="{06C5F4BF-0D7D-5CEE-F6ED-A63A8E6B2BCB}"/>
          </ac:spMkLst>
        </pc:spChg>
        <pc:spChg chg="del mod">
          <ac:chgData name="Amparo Frigola Olaso" userId="812a2539-5beb-4dca-8bb3-c86c6cb40ae0" providerId="ADAL" clId="{1EC04CAF-B467-4B49-B619-19F3E47C3E5F}" dt="2025-06-11T14:34:48.225" v="7183" actId="478"/>
          <ac:spMkLst>
            <pc:docMk/>
            <pc:sldMk cId="3371320433" sldId="301"/>
            <ac:spMk id="6" creationId="{506BD93C-F03F-49C3-3DE1-A2C74D000974}"/>
          </ac:spMkLst>
        </pc:spChg>
        <pc:spChg chg="add mod">
          <ac:chgData name="Amparo Frigola Olaso" userId="812a2539-5beb-4dca-8bb3-c86c6cb40ae0" providerId="ADAL" clId="{1EC04CAF-B467-4B49-B619-19F3E47C3E5F}" dt="2025-06-11T14:34:45.879" v="7182"/>
          <ac:spMkLst>
            <pc:docMk/>
            <pc:sldMk cId="3371320433" sldId="301"/>
            <ac:spMk id="9" creationId="{28D61315-426B-AEAC-7AF2-DFF82C869730}"/>
          </ac:spMkLst>
        </pc:spChg>
      </pc:sldChg>
      <pc:sldChg chg="delSp modSp add mod delAnim">
        <pc:chgData name="Amparo Frigola Olaso" userId="812a2539-5beb-4dca-8bb3-c86c6cb40ae0" providerId="ADAL" clId="{1EC04CAF-B467-4B49-B619-19F3E47C3E5F}" dt="2025-06-11T14:29:32.529" v="7108" actId="478"/>
        <pc:sldMkLst>
          <pc:docMk/>
          <pc:sldMk cId="99843018" sldId="302"/>
        </pc:sldMkLst>
        <pc:spChg chg="del">
          <ac:chgData name="Amparo Frigola Olaso" userId="812a2539-5beb-4dca-8bb3-c86c6cb40ae0" providerId="ADAL" clId="{1EC04CAF-B467-4B49-B619-19F3E47C3E5F}" dt="2025-06-11T14:29:32.529" v="7108" actId="478"/>
          <ac:spMkLst>
            <pc:docMk/>
            <pc:sldMk cId="99843018" sldId="302"/>
            <ac:spMk id="39" creationId="{382F1F9C-37A0-2340-36A4-C4362A16953D}"/>
          </ac:spMkLst>
        </pc:spChg>
        <pc:spChg chg="del">
          <ac:chgData name="Amparo Frigola Olaso" userId="812a2539-5beb-4dca-8bb3-c86c6cb40ae0" providerId="ADAL" clId="{1EC04CAF-B467-4B49-B619-19F3E47C3E5F}" dt="2025-06-11T14:29:29.761" v="7107" actId="478"/>
          <ac:spMkLst>
            <pc:docMk/>
            <pc:sldMk cId="99843018" sldId="302"/>
            <ac:spMk id="40" creationId="{001AAC80-E745-BFB8-9033-5C6D7940A06E}"/>
          </ac:spMkLst>
        </pc:spChg>
        <pc:spChg chg="del">
          <ac:chgData name="Amparo Frigola Olaso" userId="812a2539-5beb-4dca-8bb3-c86c6cb40ae0" providerId="ADAL" clId="{1EC04CAF-B467-4B49-B619-19F3E47C3E5F}" dt="2025-06-11T14:28:41.052" v="7099" actId="478"/>
          <ac:spMkLst>
            <pc:docMk/>
            <pc:sldMk cId="99843018" sldId="302"/>
            <ac:spMk id="46" creationId="{BF821012-ADBE-2955-F7D7-543FA1E4D6ED}"/>
          </ac:spMkLst>
        </pc:spChg>
        <pc:spChg chg="del">
          <ac:chgData name="Amparo Frigola Olaso" userId="812a2539-5beb-4dca-8bb3-c86c6cb40ae0" providerId="ADAL" clId="{1EC04CAF-B467-4B49-B619-19F3E47C3E5F}" dt="2025-06-11T14:28:41.052" v="7099" actId="478"/>
          <ac:spMkLst>
            <pc:docMk/>
            <pc:sldMk cId="99843018" sldId="302"/>
            <ac:spMk id="47" creationId="{FE9FE6C7-B2D2-B745-E670-8F1CF33CCC91}"/>
          </ac:spMkLst>
        </pc:spChg>
        <pc:spChg chg="del">
          <ac:chgData name="Amparo Frigola Olaso" userId="812a2539-5beb-4dca-8bb3-c86c6cb40ae0" providerId="ADAL" clId="{1EC04CAF-B467-4B49-B619-19F3E47C3E5F}" dt="2025-06-11T14:29:27.187" v="7106" actId="478"/>
          <ac:spMkLst>
            <pc:docMk/>
            <pc:sldMk cId="99843018" sldId="302"/>
            <ac:spMk id="48" creationId="{97AB6A05-9130-46B3-0039-0208EB379EEE}"/>
          </ac:spMkLst>
        </pc:spChg>
        <pc:spChg chg="del">
          <ac:chgData name="Amparo Frigola Olaso" userId="812a2539-5beb-4dca-8bb3-c86c6cb40ae0" providerId="ADAL" clId="{1EC04CAF-B467-4B49-B619-19F3E47C3E5F}" dt="2025-06-11T14:28:41.052" v="7099" actId="478"/>
          <ac:spMkLst>
            <pc:docMk/>
            <pc:sldMk cId="99843018" sldId="302"/>
            <ac:spMk id="49" creationId="{C34004BF-C552-1A12-B1AD-B74B3F63DA74}"/>
          </ac:spMkLst>
        </pc:spChg>
        <pc:spChg chg="del mod">
          <ac:chgData name="Amparo Frigola Olaso" userId="812a2539-5beb-4dca-8bb3-c86c6cb40ae0" providerId="ADAL" clId="{1EC04CAF-B467-4B49-B619-19F3E47C3E5F}" dt="2025-06-11T14:29:22.802" v="7105" actId="478"/>
          <ac:spMkLst>
            <pc:docMk/>
            <pc:sldMk cId="99843018" sldId="302"/>
            <ac:spMk id="50" creationId="{9A57ED7D-AFDA-FD69-842C-37935B0EA2B5}"/>
          </ac:spMkLst>
        </pc:spChg>
        <pc:spChg chg="del">
          <ac:chgData name="Amparo Frigola Olaso" userId="812a2539-5beb-4dca-8bb3-c86c6cb40ae0" providerId="ADAL" clId="{1EC04CAF-B467-4B49-B619-19F3E47C3E5F}" dt="2025-06-11T14:28:41.052" v="7099" actId="478"/>
          <ac:spMkLst>
            <pc:docMk/>
            <pc:sldMk cId="99843018" sldId="302"/>
            <ac:spMk id="51" creationId="{AA9A723A-422A-2390-2D7A-98D1179E826E}"/>
          </ac:spMkLst>
        </pc:spChg>
      </pc:sldChg>
      <pc:sldChg chg="add del setBg">
        <pc:chgData name="Amparo Frigola Olaso" userId="812a2539-5beb-4dca-8bb3-c86c6cb40ae0" providerId="ADAL" clId="{1EC04CAF-B467-4B49-B619-19F3E47C3E5F}" dt="2025-06-11T14:26:56.379" v="7087"/>
        <pc:sldMkLst>
          <pc:docMk/>
          <pc:sldMk cId="1804038092" sldId="302"/>
        </pc:sldMkLst>
      </pc:sldChg>
      <pc:sldChg chg="addSp delSp modSp add mod addAnim delAnim modAnim">
        <pc:chgData name="Amparo Frigola Olaso" userId="812a2539-5beb-4dca-8bb3-c86c6cb40ae0" providerId="ADAL" clId="{1EC04CAF-B467-4B49-B619-19F3E47C3E5F}" dt="2025-06-11T14:30:16.672" v="7124" actId="6549"/>
        <pc:sldMkLst>
          <pc:docMk/>
          <pc:sldMk cId="1227469847" sldId="303"/>
        </pc:sldMkLst>
        <pc:spChg chg="mod">
          <ac:chgData name="Amparo Frigola Olaso" userId="812a2539-5beb-4dca-8bb3-c86c6cb40ae0" providerId="ADAL" clId="{1EC04CAF-B467-4B49-B619-19F3E47C3E5F}" dt="2025-06-11T14:30:16.672" v="7124" actId="6549"/>
          <ac:spMkLst>
            <pc:docMk/>
            <pc:sldMk cId="1227469847" sldId="303"/>
            <ac:spMk id="38" creationId="{9960EE14-C25A-476B-0D7E-B6BB7864B4CC}"/>
          </ac:spMkLst>
        </pc:spChg>
        <pc:spChg chg="add del mod">
          <ac:chgData name="Amparo Frigola Olaso" userId="812a2539-5beb-4dca-8bb3-c86c6cb40ae0" providerId="ADAL" clId="{1EC04CAF-B467-4B49-B619-19F3E47C3E5F}" dt="2025-06-11T14:30:10.529" v="7120" actId="21"/>
          <ac:spMkLst>
            <pc:docMk/>
            <pc:sldMk cId="1227469847" sldId="303"/>
            <ac:spMk id="39" creationId="{EAA5F1A2-38C2-F0A8-A8FF-FAF4A171C7A0}"/>
          </ac:spMkLst>
        </pc:spChg>
        <pc:spChg chg="del mod">
          <ac:chgData name="Amparo Frigola Olaso" userId="812a2539-5beb-4dca-8bb3-c86c6cb40ae0" providerId="ADAL" clId="{1EC04CAF-B467-4B49-B619-19F3E47C3E5F}" dt="2025-06-11T14:29:53.590" v="7113" actId="478"/>
          <ac:spMkLst>
            <pc:docMk/>
            <pc:sldMk cId="1227469847" sldId="303"/>
            <ac:spMk id="40" creationId="{A8DE43A6-A75C-0F0F-72C6-EC697C114590}"/>
          </ac:spMkLst>
        </pc:spChg>
        <pc:spChg chg="del">
          <ac:chgData name="Amparo Frigola Olaso" userId="812a2539-5beb-4dca-8bb3-c86c6cb40ae0" providerId="ADAL" clId="{1EC04CAF-B467-4B49-B619-19F3E47C3E5F}" dt="2025-06-11T14:28:48.903" v="7100" actId="478"/>
          <ac:spMkLst>
            <pc:docMk/>
            <pc:sldMk cId="1227469847" sldId="303"/>
            <ac:spMk id="45" creationId="{747A1F49-0618-CEFC-C50E-07D82AE2D076}"/>
          </ac:spMkLst>
        </pc:spChg>
        <pc:spChg chg="del">
          <ac:chgData name="Amparo Frigola Olaso" userId="812a2539-5beb-4dca-8bb3-c86c6cb40ae0" providerId="ADAL" clId="{1EC04CAF-B467-4B49-B619-19F3E47C3E5F}" dt="2025-06-11T14:28:48.903" v="7100" actId="478"/>
          <ac:spMkLst>
            <pc:docMk/>
            <pc:sldMk cId="1227469847" sldId="303"/>
            <ac:spMk id="47" creationId="{D41A888A-E8C0-E769-8A5B-62D776ACA70A}"/>
          </ac:spMkLst>
        </pc:spChg>
        <pc:spChg chg="del">
          <ac:chgData name="Amparo Frigola Olaso" userId="812a2539-5beb-4dca-8bb3-c86c6cb40ae0" providerId="ADAL" clId="{1EC04CAF-B467-4B49-B619-19F3E47C3E5F}" dt="2025-06-11T14:29:42.848" v="7110" actId="478"/>
          <ac:spMkLst>
            <pc:docMk/>
            <pc:sldMk cId="1227469847" sldId="303"/>
            <ac:spMk id="48" creationId="{76A66590-79EE-B730-85CC-31E8C894BBBD}"/>
          </ac:spMkLst>
        </pc:spChg>
        <pc:spChg chg="del">
          <ac:chgData name="Amparo Frigola Olaso" userId="812a2539-5beb-4dca-8bb3-c86c6cb40ae0" providerId="ADAL" clId="{1EC04CAF-B467-4B49-B619-19F3E47C3E5F}" dt="2025-06-11T14:28:48.903" v="7100" actId="478"/>
          <ac:spMkLst>
            <pc:docMk/>
            <pc:sldMk cId="1227469847" sldId="303"/>
            <ac:spMk id="49" creationId="{93123F8A-4449-DDB3-5BF0-E4298472A38B}"/>
          </ac:spMkLst>
        </pc:spChg>
        <pc:spChg chg="del">
          <ac:chgData name="Amparo Frigola Olaso" userId="812a2539-5beb-4dca-8bb3-c86c6cb40ae0" providerId="ADAL" clId="{1EC04CAF-B467-4B49-B619-19F3E47C3E5F}" dt="2025-06-11T14:29:39.526" v="7109" actId="478"/>
          <ac:spMkLst>
            <pc:docMk/>
            <pc:sldMk cId="1227469847" sldId="303"/>
            <ac:spMk id="50" creationId="{73F51C02-58C0-EDF6-908D-6906198F54C8}"/>
          </ac:spMkLst>
        </pc:spChg>
        <pc:spChg chg="del">
          <ac:chgData name="Amparo Frigola Olaso" userId="812a2539-5beb-4dca-8bb3-c86c6cb40ae0" providerId="ADAL" clId="{1EC04CAF-B467-4B49-B619-19F3E47C3E5F}" dt="2025-06-11T14:28:48.903" v="7100" actId="478"/>
          <ac:spMkLst>
            <pc:docMk/>
            <pc:sldMk cId="1227469847" sldId="303"/>
            <ac:spMk id="51" creationId="{F2A73B77-4EE6-20D5-E116-FA28D3B8E622}"/>
          </ac:spMkLst>
        </pc:spChg>
      </pc:sldChg>
      <pc:sldChg chg="add del setBg">
        <pc:chgData name="Amparo Frigola Olaso" userId="812a2539-5beb-4dca-8bb3-c86c6cb40ae0" providerId="ADAL" clId="{1EC04CAF-B467-4B49-B619-19F3E47C3E5F}" dt="2025-06-11T14:26:56.016" v="7086"/>
        <pc:sldMkLst>
          <pc:docMk/>
          <pc:sldMk cId="3724409490" sldId="303"/>
        </pc:sldMkLst>
      </pc:sldChg>
      <pc:sldChg chg="add del setBg">
        <pc:chgData name="Amparo Frigola Olaso" userId="812a2539-5beb-4dca-8bb3-c86c6cb40ae0" providerId="ADAL" clId="{1EC04CAF-B467-4B49-B619-19F3E47C3E5F}" dt="2025-06-11T14:26:55.557" v="7085"/>
        <pc:sldMkLst>
          <pc:docMk/>
          <pc:sldMk cId="3113163798" sldId="304"/>
        </pc:sldMkLst>
      </pc:sldChg>
      <pc:sldChg chg="addSp delSp modSp add mod addAnim delAnim">
        <pc:chgData name="Amparo Frigola Olaso" userId="812a2539-5beb-4dca-8bb3-c86c6cb40ae0" providerId="ADAL" clId="{1EC04CAF-B467-4B49-B619-19F3E47C3E5F}" dt="2025-06-11T14:31:19.054" v="7140" actId="478"/>
        <pc:sldMkLst>
          <pc:docMk/>
          <pc:sldMk cId="3150211489" sldId="304"/>
        </pc:sldMkLst>
        <pc:spChg chg="del mod">
          <ac:chgData name="Amparo Frigola Olaso" userId="812a2539-5beb-4dca-8bb3-c86c6cb40ae0" providerId="ADAL" clId="{1EC04CAF-B467-4B49-B619-19F3E47C3E5F}" dt="2025-06-11T14:31:13.472" v="7138" actId="478"/>
          <ac:spMkLst>
            <pc:docMk/>
            <pc:sldMk cId="3150211489" sldId="304"/>
            <ac:spMk id="38" creationId="{41CFAA1C-DA4E-A458-BF2F-6AC3557BB8DA}"/>
          </ac:spMkLst>
        </pc:spChg>
        <pc:spChg chg="del mod">
          <ac:chgData name="Amparo Frigola Olaso" userId="812a2539-5beb-4dca-8bb3-c86c6cb40ae0" providerId="ADAL" clId="{1EC04CAF-B467-4B49-B619-19F3E47C3E5F}" dt="2025-06-11T14:31:19.054" v="7140" actId="478"/>
          <ac:spMkLst>
            <pc:docMk/>
            <pc:sldMk cId="3150211489" sldId="304"/>
            <ac:spMk id="39" creationId="{758AEAD1-82EA-5249-144C-843B42421EFA}"/>
          </ac:spMkLst>
        </pc:spChg>
        <pc:spChg chg="add del mod">
          <ac:chgData name="Amparo Frigola Olaso" userId="812a2539-5beb-4dca-8bb3-c86c6cb40ae0" providerId="ADAL" clId="{1EC04CAF-B467-4B49-B619-19F3E47C3E5F}" dt="2025-06-11T14:30:56.641" v="7131" actId="1076"/>
          <ac:spMkLst>
            <pc:docMk/>
            <pc:sldMk cId="3150211489" sldId="304"/>
            <ac:spMk id="40" creationId="{AD795D62-F0B2-3FD4-0A60-CBEF183EF95A}"/>
          </ac:spMkLst>
        </pc:spChg>
        <pc:spChg chg="del">
          <ac:chgData name="Amparo Frigola Olaso" userId="812a2539-5beb-4dca-8bb3-c86c6cb40ae0" providerId="ADAL" clId="{1EC04CAF-B467-4B49-B619-19F3E47C3E5F}" dt="2025-06-11T14:28:56.991" v="7101" actId="478"/>
          <ac:spMkLst>
            <pc:docMk/>
            <pc:sldMk cId="3150211489" sldId="304"/>
            <ac:spMk id="45" creationId="{468E9DE6-8FF3-CC80-3A50-263FDC1FE7E8}"/>
          </ac:spMkLst>
        </pc:spChg>
        <pc:spChg chg="del">
          <ac:chgData name="Amparo Frigola Olaso" userId="812a2539-5beb-4dca-8bb3-c86c6cb40ae0" providerId="ADAL" clId="{1EC04CAF-B467-4B49-B619-19F3E47C3E5F}" dt="2025-06-11T14:28:56.991" v="7101" actId="478"/>
          <ac:spMkLst>
            <pc:docMk/>
            <pc:sldMk cId="3150211489" sldId="304"/>
            <ac:spMk id="46" creationId="{1CA1FBD6-4415-27AA-042E-224C0C86396B}"/>
          </ac:spMkLst>
        </pc:spChg>
        <pc:spChg chg="del mod">
          <ac:chgData name="Amparo Frigola Olaso" userId="812a2539-5beb-4dca-8bb3-c86c6cb40ae0" providerId="ADAL" clId="{1EC04CAF-B467-4B49-B619-19F3E47C3E5F}" dt="2025-06-11T14:31:16.574" v="7139" actId="478"/>
          <ac:spMkLst>
            <pc:docMk/>
            <pc:sldMk cId="3150211489" sldId="304"/>
            <ac:spMk id="48" creationId="{BFD2CFD0-D342-EB52-510B-76E6A4AC222B}"/>
          </ac:spMkLst>
        </pc:spChg>
        <pc:spChg chg="del">
          <ac:chgData name="Amparo Frigola Olaso" userId="812a2539-5beb-4dca-8bb3-c86c6cb40ae0" providerId="ADAL" clId="{1EC04CAF-B467-4B49-B619-19F3E47C3E5F}" dt="2025-06-11T14:28:56.991" v="7101" actId="478"/>
          <ac:spMkLst>
            <pc:docMk/>
            <pc:sldMk cId="3150211489" sldId="304"/>
            <ac:spMk id="49" creationId="{0B96B07F-356E-53DF-948A-8DC782EB6018}"/>
          </ac:spMkLst>
        </pc:spChg>
        <pc:spChg chg="add del mod">
          <ac:chgData name="Amparo Frigola Olaso" userId="812a2539-5beb-4dca-8bb3-c86c6cb40ae0" providerId="ADAL" clId="{1EC04CAF-B467-4B49-B619-19F3E47C3E5F}" dt="2025-06-11T14:31:00.091" v="7134" actId="478"/>
          <ac:spMkLst>
            <pc:docMk/>
            <pc:sldMk cId="3150211489" sldId="304"/>
            <ac:spMk id="50" creationId="{A8CD1824-76AF-F8C2-5399-EAFE92E17710}"/>
          </ac:spMkLst>
        </pc:spChg>
        <pc:spChg chg="del">
          <ac:chgData name="Amparo Frigola Olaso" userId="812a2539-5beb-4dca-8bb3-c86c6cb40ae0" providerId="ADAL" clId="{1EC04CAF-B467-4B49-B619-19F3E47C3E5F}" dt="2025-06-11T14:28:56.991" v="7101" actId="478"/>
          <ac:spMkLst>
            <pc:docMk/>
            <pc:sldMk cId="3150211489" sldId="304"/>
            <ac:spMk id="51" creationId="{F77A5F6D-7EA3-FA99-818B-67C9A5204006}"/>
          </ac:spMkLst>
        </pc:spChg>
      </pc:sldChg>
      <pc:sldChg chg="delSp modSp add mod delAnim">
        <pc:chgData name="Amparo Frigola Olaso" userId="812a2539-5beb-4dca-8bb3-c86c6cb40ae0" providerId="ADAL" clId="{1EC04CAF-B467-4B49-B619-19F3E47C3E5F}" dt="2025-06-11T14:31:47.417" v="7148"/>
        <pc:sldMkLst>
          <pc:docMk/>
          <pc:sldMk cId="3131735056" sldId="305"/>
        </pc:sldMkLst>
        <pc:spChg chg="mod">
          <ac:chgData name="Amparo Frigola Olaso" userId="812a2539-5beb-4dca-8bb3-c86c6cb40ae0" providerId="ADAL" clId="{1EC04CAF-B467-4B49-B619-19F3E47C3E5F}" dt="2025-06-11T14:31:47.417" v="7148"/>
          <ac:spMkLst>
            <pc:docMk/>
            <pc:sldMk cId="3131735056" sldId="305"/>
            <ac:spMk id="38" creationId="{C3EAD586-2ECE-DDDD-0D5E-026778935B9C}"/>
          </ac:spMkLst>
        </pc:spChg>
        <pc:spChg chg="del">
          <ac:chgData name="Amparo Frigola Olaso" userId="812a2539-5beb-4dca-8bb3-c86c6cb40ae0" providerId="ADAL" clId="{1EC04CAF-B467-4B49-B619-19F3E47C3E5F}" dt="2025-06-11T14:31:44.370" v="7147" actId="478"/>
          <ac:spMkLst>
            <pc:docMk/>
            <pc:sldMk cId="3131735056" sldId="305"/>
            <ac:spMk id="39" creationId="{81FAC33C-5CE4-4979-CD6D-79513347B9BD}"/>
          </ac:spMkLst>
        </pc:spChg>
        <pc:spChg chg="del">
          <ac:chgData name="Amparo Frigola Olaso" userId="812a2539-5beb-4dca-8bb3-c86c6cb40ae0" providerId="ADAL" clId="{1EC04CAF-B467-4B49-B619-19F3E47C3E5F}" dt="2025-06-11T14:31:41.605" v="7146" actId="478"/>
          <ac:spMkLst>
            <pc:docMk/>
            <pc:sldMk cId="3131735056" sldId="305"/>
            <ac:spMk id="40" creationId="{90516C70-14C7-29DF-9176-1126E189DEDD}"/>
          </ac:spMkLst>
        </pc:spChg>
        <pc:spChg chg="del">
          <ac:chgData name="Amparo Frigola Olaso" userId="812a2539-5beb-4dca-8bb3-c86c6cb40ae0" providerId="ADAL" clId="{1EC04CAF-B467-4B49-B619-19F3E47C3E5F}" dt="2025-06-11T14:29:04.190" v="7102" actId="478"/>
          <ac:spMkLst>
            <pc:docMk/>
            <pc:sldMk cId="3131735056" sldId="305"/>
            <ac:spMk id="45" creationId="{8B2E6E00-D528-1F48-FA1D-73F67A80478D}"/>
          </ac:spMkLst>
        </pc:spChg>
        <pc:spChg chg="del">
          <ac:chgData name="Amparo Frigola Olaso" userId="812a2539-5beb-4dca-8bb3-c86c6cb40ae0" providerId="ADAL" clId="{1EC04CAF-B467-4B49-B619-19F3E47C3E5F}" dt="2025-06-11T14:29:04.190" v="7102" actId="478"/>
          <ac:spMkLst>
            <pc:docMk/>
            <pc:sldMk cId="3131735056" sldId="305"/>
            <ac:spMk id="46" creationId="{B7A743C8-EB02-1FB8-B2B4-5F7D9CA02358}"/>
          </ac:spMkLst>
        </pc:spChg>
        <pc:spChg chg="del">
          <ac:chgData name="Amparo Frigola Olaso" userId="812a2539-5beb-4dca-8bb3-c86c6cb40ae0" providerId="ADAL" clId="{1EC04CAF-B467-4B49-B619-19F3E47C3E5F}" dt="2025-06-11T14:29:04.190" v="7102" actId="478"/>
          <ac:spMkLst>
            <pc:docMk/>
            <pc:sldMk cId="3131735056" sldId="305"/>
            <ac:spMk id="47" creationId="{74D5BDF8-194A-F106-79E3-8CC3DDF93675}"/>
          </ac:spMkLst>
        </pc:spChg>
        <pc:spChg chg="del mod">
          <ac:chgData name="Amparo Frigola Olaso" userId="812a2539-5beb-4dca-8bb3-c86c6cb40ae0" providerId="ADAL" clId="{1EC04CAF-B467-4B49-B619-19F3E47C3E5F}" dt="2025-06-11T14:31:39.504" v="7145" actId="478"/>
          <ac:spMkLst>
            <pc:docMk/>
            <pc:sldMk cId="3131735056" sldId="305"/>
            <ac:spMk id="48" creationId="{676A4D9D-755B-3D29-D10A-2177BE009FE7}"/>
          </ac:spMkLst>
        </pc:spChg>
        <pc:spChg chg="del mod">
          <ac:chgData name="Amparo Frigola Olaso" userId="812a2539-5beb-4dca-8bb3-c86c6cb40ae0" providerId="ADAL" clId="{1EC04CAF-B467-4B49-B619-19F3E47C3E5F}" dt="2025-06-11T14:31:30.866" v="7142" actId="478"/>
          <ac:spMkLst>
            <pc:docMk/>
            <pc:sldMk cId="3131735056" sldId="305"/>
            <ac:spMk id="50" creationId="{25711F9F-8F7A-E159-15B4-BE26796072EF}"/>
          </ac:spMkLst>
        </pc:spChg>
        <pc:spChg chg="del">
          <ac:chgData name="Amparo Frigola Olaso" userId="812a2539-5beb-4dca-8bb3-c86c6cb40ae0" providerId="ADAL" clId="{1EC04CAF-B467-4B49-B619-19F3E47C3E5F}" dt="2025-06-11T14:29:04.190" v="7102" actId="478"/>
          <ac:spMkLst>
            <pc:docMk/>
            <pc:sldMk cId="3131735056" sldId="305"/>
            <ac:spMk id="51" creationId="{BA910887-9CF4-365D-788D-B3B72C769088}"/>
          </ac:spMkLst>
        </pc:spChg>
      </pc:sldChg>
      <pc:sldChg chg="delSp modSp add mod delAnim">
        <pc:chgData name="Amparo Frigola Olaso" userId="812a2539-5beb-4dca-8bb3-c86c6cb40ae0" providerId="ADAL" clId="{1EC04CAF-B467-4B49-B619-19F3E47C3E5F}" dt="2025-06-11T14:32:17.989" v="7155"/>
        <pc:sldMkLst>
          <pc:docMk/>
          <pc:sldMk cId="4092092331" sldId="306"/>
        </pc:sldMkLst>
        <pc:spChg chg="mod">
          <ac:chgData name="Amparo Frigola Olaso" userId="812a2539-5beb-4dca-8bb3-c86c6cb40ae0" providerId="ADAL" clId="{1EC04CAF-B467-4B49-B619-19F3E47C3E5F}" dt="2025-06-11T14:32:17.989" v="7155"/>
          <ac:spMkLst>
            <pc:docMk/>
            <pc:sldMk cId="4092092331" sldId="306"/>
            <ac:spMk id="38" creationId="{C8CBFB79-CE5C-F763-0A8E-34F6CAD044D0}"/>
          </ac:spMkLst>
        </pc:spChg>
        <pc:spChg chg="del">
          <ac:chgData name="Amparo Frigola Olaso" userId="812a2539-5beb-4dca-8bb3-c86c6cb40ae0" providerId="ADAL" clId="{1EC04CAF-B467-4B49-B619-19F3E47C3E5F}" dt="2025-06-11T14:32:15.336" v="7154" actId="478"/>
          <ac:spMkLst>
            <pc:docMk/>
            <pc:sldMk cId="4092092331" sldId="306"/>
            <ac:spMk id="39" creationId="{6CE75D81-E0D3-2431-B1DE-A73FD2198279}"/>
          </ac:spMkLst>
        </pc:spChg>
        <pc:spChg chg="del">
          <ac:chgData name="Amparo Frigola Olaso" userId="812a2539-5beb-4dca-8bb3-c86c6cb40ae0" providerId="ADAL" clId="{1EC04CAF-B467-4B49-B619-19F3E47C3E5F}" dt="2025-06-11T14:32:12.783" v="7153" actId="478"/>
          <ac:spMkLst>
            <pc:docMk/>
            <pc:sldMk cId="4092092331" sldId="306"/>
            <ac:spMk id="40" creationId="{FC203377-8F7A-694C-80A6-E7718DBEB4ED}"/>
          </ac:spMkLst>
        </pc:spChg>
        <pc:spChg chg="del">
          <ac:chgData name="Amparo Frigola Olaso" userId="812a2539-5beb-4dca-8bb3-c86c6cb40ae0" providerId="ADAL" clId="{1EC04CAF-B467-4B49-B619-19F3E47C3E5F}" dt="2025-06-11T14:29:11.201" v="7103" actId="478"/>
          <ac:spMkLst>
            <pc:docMk/>
            <pc:sldMk cId="4092092331" sldId="306"/>
            <ac:spMk id="45" creationId="{9EFCD997-B76A-E98F-88D0-A19282322552}"/>
          </ac:spMkLst>
        </pc:spChg>
        <pc:spChg chg="del">
          <ac:chgData name="Amparo Frigola Olaso" userId="812a2539-5beb-4dca-8bb3-c86c6cb40ae0" providerId="ADAL" clId="{1EC04CAF-B467-4B49-B619-19F3E47C3E5F}" dt="2025-06-11T14:29:11.201" v="7103" actId="478"/>
          <ac:spMkLst>
            <pc:docMk/>
            <pc:sldMk cId="4092092331" sldId="306"/>
            <ac:spMk id="46" creationId="{D9DD925E-0B6E-BFE3-06A3-0E7AED68B2ED}"/>
          </ac:spMkLst>
        </pc:spChg>
        <pc:spChg chg="del">
          <ac:chgData name="Amparo Frigola Olaso" userId="812a2539-5beb-4dca-8bb3-c86c6cb40ae0" providerId="ADAL" clId="{1EC04CAF-B467-4B49-B619-19F3E47C3E5F}" dt="2025-06-11T14:29:11.201" v="7103" actId="478"/>
          <ac:spMkLst>
            <pc:docMk/>
            <pc:sldMk cId="4092092331" sldId="306"/>
            <ac:spMk id="47" creationId="{F6315DBE-F40A-1D9E-5E79-BFA06EE7317B}"/>
          </ac:spMkLst>
        </pc:spChg>
        <pc:spChg chg="del">
          <ac:chgData name="Amparo Frigola Olaso" userId="812a2539-5beb-4dca-8bb3-c86c6cb40ae0" providerId="ADAL" clId="{1EC04CAF-B467-4B49-B619-19F3E47C3E5F}" dt="2025-06-11T14:32:10.373" v="7152" actId="478"/>
          <ac:spMkLst>
            <pc:docMk/>
            <pc:sldMk cId="4092092331" sldId="306"/>
            <ac:spMk id="48" creationId="{598D990F-EE89-D8DB-9B2D-CA568866EC46}"/>
          </ac:spMkLst>
        </pc:spChg>
        <pc:spChg chg="del">
          <ac:chgData name="Amparo Frigola Olaso" userId="812a2539-5beb-4dca-8bb3-c86c6cb40ae0" providerId="ADAL" clId="{1EC04CAF-B467-4B49-B619-19F3E47C3E5F}" dt="2025-06-11T14:29:11.201" v="7103" actId="478"/>
          <ac:spMkLst>
            <pc:docMk/>
            <pc:sldMk cId="4092092331" sldId="306"/>
            <ac:spMk id="49" creationId="{7893E84F-7786-AFD0-0EDD-83884624D4EF}"/>
          </ac:spMkLst>
        </pc:spChg>
        <pc:spChg chg="del mod">
          <ac:chgData name="Amparo Frigola Olaso" userId="812a2539-5beb-4dca-8bb3-c86c6cb40ae0" providerId="ADAL" clId="{1EC04CAF-B467-4B49-B619-19F3E47C3E5F}" dt="2025-06-11T14:32:07.455" v="7151" actId="478"/>
          <ac:spMkLst>
            <pc:docMk/>
            <pc:sldMk cId="4092092331" sldId="306"/>
            <ac:spMk id="50" creationId="{A6CBFD73-AA8C-BCEB-C397-CF35A3E7BFA4}"/>
          </ac:spMkLst>
        </pc:spChg>
      </pc:sldChg>
      <pc:sldChg chg="delSp modSp add del mod ord">
        <pc:chgData name="Amparo Frigola Olaso" userId="812a2539-5beb-4dca-8bb3-c86c6cb40ae0" providerId="ADAL" clId="{1EC04CAF-B467-4B49-B619-19F3E47C3E5F}" dt="2025-06-11T14:34:36.253" v="7177" actId="47"/>
        <pc:sldMkLst>
          <pc:docMk/>
          <pc:sldMk cId="3637356403" sldId="307"/>
        </pc:sldMkLst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2" creationId="{DBABDD4F-18C6-6FB9-DB80-6680E4D23853}"/>
          </ac:spMkLst>
        </pc:spChg>
        <pc:spChg chg="mod">
          <ac:chgData name="Amparo Frigola Olaso" userId="812a2539-5beb-4dca-8bb3-c86c6cb40ae0" providerId="ADAL" clId="{1EC04CAF-B467-4B49-B619-19F3E47C3E5F}" dt="2025-06-11T14:34:08.115" v="7174" actId="20577"/>
          <ac:spMkLst>
            <pc:docMk/>
            <pc:sldMk cId="3637356403" sldId="307"/>
            <ac:spMk id="6" creationId="{1235A89A-A95C-5180-D87E-7AC2E1C83DA7}"/>
          </ac:spMkLst>
        </pc:spChg>
        <pc:spChg chg="del">
          <ac:chgData name="Amparo Frigola Olaso" userId="812a2539-5beb-4dca-8bb3-c86c6cb40ae0" providerId="ADAL" clId="{1EC04CAF-B467-4B49-B619-19F3E47C3E5F}" dt="2025-06-11T14:34:10.855" v="7175" actId="478"/>
          <ac:spMkLst>
            <pc:docMk/>
            <pc:sldMk cId="3637356403" sldId="307"/>
            <ac:spMk id="11" creationId="{90E3E5AD-8549-BDDD-1E5D-7B657A0A39CA}"/>
          </ac:spMkLst>
        </pc:spChg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13" creationId="{5B8C6D6A-BF48-CEC1-AF88-C969ED1EAD7A}"/>
          </ac:spMkLst>
        </pc:spChg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16" creationId="{FE74E061-7E2D-4F1D-BB71-E7426DB7E682}"/>
          </ac:spMkLst>
        </pc:spChg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20" creationId="{A574A136-892C-F6A0-BD5F-CAB3B06FD45E}"/>
          </ac:spMkLst>
        </pc:spChg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21" creationId="{F697CEFD-A841-E001-F7DC-6DF76308F962}"/>
          </ac:spMkLst>
        </pc:spChg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24" creationId="{3D70B900-C4BD-4DB9-D744-3002BD5AFB95}"/>
          </ac:spMkLst>
        </pc:spChg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25" creationId="{5CE247A5-79D6-CF64-4B4A-78184541D54A}"/>
          </ac:spMkLst>
        </pc:spChg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26" creationId="{4C0BAEC0-8E8B-536C-1D18-F4267C555DFD}"/>
          </ac:spMkLst>
        </pc:spChg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27" creationId="{2BBC3246-0F86-C2A5-A506-B95F23F5F2D3}"/>
          </ac:spMkLst>
        </pc:spChg>
        <pc:spChg chg="del">
          <ac:chgData name="Amparo Frigola Olaso" userId="812a2539-5beb-4dca-8bb3-c86c6cb40ae0" providerId="ADAL" clId="{1EC04CAF-B467-4B49-B619-19F3E47C3E5F}" dt="2025-06-11T14:34:30.639" v="7176" actId="478"/>
          <ac:spMkLst>
            <pc:docMk/>
            <pc:sldMk cId="3637356403" sldId="307"/>
            <ac:spMk id="28" creationId="{704734C0-E726-5B11-3968-D80A8F4E60ED}"/>
          </ac:spMkLst>
        </pc:spChg>
      </pc:sldChg>
    </pc:docChg>
  </pc:docChgLst>
  <pc:docChgLst>
    <pc:chgData name="Javier Alca?iz Perez" userId="S::jaalpe3@upv.edu.es::6a955cb7-c230-4010-826f-6ff167edf5fe" providerId="AD" clId="Web-{9E78B11E-7B0E-22E5-091D-BED5E66DBDAA}"/>
    <pc:docChg chg="modSld">
      <pc:chgData name="Javier Alca?iz Perez" userId="S::jaalpe3@upv.edu.es::6a955cb7-c230-4010-826f-6ff167edf5fe" providerId="AD" clId="Web-{9E78B11E-7B0E-22E5-091D-BED5E66DBDAA}" dt="2025-06-10T14:09:20.035" v="2" actId="1076"/>
      <pc:docMkLst>
        <pc:docMk/>
      </pc:docMkLst>
      <pc:sldChg chg="modSp">
        <pc:chgData name="Javier Alca?iz Perez" userId="S::jaalpe3@upv.edu.es::6a955cb7-c230-4010-826f-6ff167edf5fe" providerId="AD" clId="Web-{9E78B11E-7B0E-22E5-091D-BED5E66DBDAA}" dt="2025-06-10T14:09:20.035" v="2" actId="1076"/>
        <pc:sldMkLst>
          <pc:docMk/>
          <pc:sldMk cId="3883367699" sldId="295"/>
        </pc:sldMkLst>
        <pc:spChg chg="mod">
          <ac:chgData name="Javier Alca?iz Perez" userId="S::jaalpe3@upv.edu.es::6a955cb7-c230-4010-826f-6ff167edf5fe" providerId="AD" clId="Web-{9E78B11E-7B0E-22E5-091D-BED5E66DBDAA}" dt="2025-06-10T14:09:20.035" v="2" actId="1076"/>
          <ac:spMkLst>
            <pc:docMk/>
            <pc:sldMk cId="3883367699" sldId="295"/>
            <ac:spMk id="39" creationId="{DB21D505-A638-F4F3-285D-AC40BB797BDF}"/>
          </ac:spMkLst>
        </pc:spChg>
        <pc:spChg chg="mod">
          <ac:chgData name="Javier Alca?iz Perez" userId="S::jaalpe3@upv.edu.es::6a955cb7-c230-4010-826f-6ff167edf5fe" providerId="AD" clId="Web-{9E78B11E-7B0E-22E5-091D-BED5E66DBDAA}" dt="2025-06-10T14:08:06.330" v="1" actId="1076"/>
          <ac:spMkLst>
            <pc:docMk/>
            <pc:sldMk cId="3883367699" sldId="295"/>
            <ac:spMk id="48" creationId="{9A305393-5B2E-6DDE-122C-45135AB7B3A8}"/>
          </ac:spMkLst>
        </pc:spChg>
        <pc:spChg chg="mod">
          <ac:chgData name="Javier Alca?iz Perez" userId="S::jaalpe3@upv.edu.es::6a955cb7-c230-4010-826f-6ff167edf5fe" providerId="AD" clId="Web-{9E78B11E-7B0E-22E5-091D-BED5E66DBDAA}" dt="2025-06-10T14:08:03.830" v="0" actId="1076"/>
          <ac:spMkLst>
            <pc:docMk/>
            <pc:sldMk cId="3883367699" sldId="295"/>
            <ac:spMk id="50" creationId="{68584601-7B5D-6B50-A39F-13DF9EBE1604}"/>
          </ac:spMkLst>
        </pc:spChg>
      </pc:sldChg>
    </pc:docChg>
  </pc:docChgLst>
  <pc:docChgLst>
    <pc:chgData name="Javier Alca?iz Perez" userId="S::jaalpe3@upv.edu.es::6a955cb7-c230-4010-826f-6ff167edf5fe" providerId="AD" clId="Web-{11CE1465-EB1D-3B8D-E274-1BD53E81D605}"/>
    <pc:docChg chg="modSld">
      <pc:chgData name="Javier Alca?iz Perez" userId="S::jaalpe3@upv.edu.es::6a955cb7-c230-4010-826f-6ff167edf5fe" providerId="AD" clId="Web-{11CE1465-EB1D-3B8D-E274-1BD53E81D605}" dt="2025-06-10T08:55:39.073" v="2" actId="20577"/>
      <pc:docMkLst>
        <pc:docMk/>
      </pc:docMkLst>
      <pc:sldChg chg="modSp">
        <pc:chgData name="Javier Alca?iz Perez" userId="S::jaalpe3@upv.edu.es::6a955cb7-c230-4010-826f-6ff167edf5fe" providerId="AD" clId="Web-{11CE1465-EB1D-3B8D-E274-1BD53E81D605}" dt="2025-06-10T08:55:39.073" v="2" actId="20577"/>
        <pc:sldMkLst>
          <pc:docMk/>
          <pc:sldMk cId="3194794716" sldId="290"/>
        </pc:sldMkLst>
        <pc:spChg chg="mod">
          <ac:chgData name="Javier Alca?iz Perez" userId="S::jaalpe3@upv.edu.es::6a955cb7-c230-4010-826f-6ff167edf5fe" providerId="AD" clId="Web-{11CE1465-EB1D-3B8D-E274-1BD53E81D605}" dt="2025-06-10T08:55:39.073" v="2" actId="20577"/>
          <ac:spMkLst>
            <pc:docMk/>
            <pc:sldMk cId="3194794716" sldId="290"/>
            <ac:spMk id="6" creationId="{599BA156-BDC3-F676-27DB-300CEA4BE97A}"/>
          </ac:spMkLst>
        </pc:spChg>
      </pc:sldChg>
    </pc:docChg>
  </pc:docChgLst>
  <pc:docChgLst>
    <pc:chgData name="Javier Alca?iz Perez" userId="S::jaalpe3@upv.edu.es::6a955cb7-c230-4010-826f-6ff167edf5fe" providerId="AD" clId="Web-{C8A74306-5211-90A6-111B-CA1B2F9C5009}"/>
    <pc:docChg chg="modSld">
      <pc:chgData name="Javier Alca?iz Perez" userId="S::jaalpe3@upv.edu.es::6a955cb7-c230-4010-826f-6ff167edf5fe" providerId="AD" clId="Web-{C8A74306-5211-90A6-111B-CA1B2F9C5009}" dt="2025-06-10T09:00:04.200" v="7" actId="20577"/>
      <pc:docMkLst>
        <pc:docMk/>
      </pc:docMkLst>
      <pc:sldChg chg="modSp">
        <pc:chgData name="Javier Alca?iz Perez" userId="S::jaalpe3@upv.edu.es::6a955cb7-c230-4010-826f-6ff167edf5fe" providerId="AD" clId="Web-{C8A74306-5211-90A6-111B-CA1B2F9C5009}" dt="2025-06-10T08:59:52.057" v="5" actId="20577"/>
        <pc:sldMkLst>
          <pc:docMk/>
          <pc:sldMk cId="1452648843" sldId="292"/>
        </pc:sldMkLst>
        <pc:spChg chg="mod">
          <ac:chgData name="Javier Alca?iz Perez" userId="S::jaalpe3@upv.edu.es::6a955cb7-c230-4010-826f-6ff167edf5fe" providerId="AD" clId="Web-{C8A74306-5211-90A6-111B-CA1B2F9C5009}" dt="2025-06-10T08:59:52.057" v="5" actId="20577"/>
          <ac:spMkLst>
            <pc:docMk/>
            <pc:sldMk cId="1452648843" sldId="292"/>
            <ac:spMk id="6" creationId="{F96C6BFB-6231-3ADE-F8C3-C223BC18DDF5}"/>
          </ac:spMkLst>
        </pc:spChg>
      </pc:sldChg>
      <pc:sldChg chg="modSp">
        <pc:chgData name="Javier Alca?iz Perez" userId="S::jaalpe3@upv.edu.es::6a955cb7-c230-4010-826f-6ff167edf5fe" providerId="AD" clId="Web-{C8A74306-5211-90A6-111B-CA1B2F9C5009}" dt="2025-06-10T09:00:04.200" v="7" actId="20577"/>
        <pc:sldMkLst>
          <pc:docMk/>
          <pc:sldMk cId="1007731537" sldId="293"/>
        </pc:sldMkLst>
        <pc:spChg chg="mod">
          <ac:chgData name="Javier Alca?iz Perez" userId="S::jaalpe3@upv.edu.es::6a955cb7-c230-4010-826f-6ff167edf5fe" providerId="AD" clId="Web-{C8A74306-5211-90A6-111B-CA1B2F9C5009}" dt="2025-06-10T09:00:04.200" v="7" actId="20577"/>
          <ac:spMkLst>
            <pc:docMk/>
            <pc:sldMk cId="1007731537" sldId="293"/>
            <ac:spMk id="6" creationId="{8A39BE78-4C2A-4659-2898-14BB3908E604}"/>
          </ac:spMkLst>
        </pc:spChg>
      </pc:sldChg>
    </pc:docChg>
  </pc:docChgLst>
  <pc:docChgLst>
    <pc:chgData name="Javier Alca?iz Perez" userId="S::jaalpe3@upv.edu.es::6a955cb7-c230-4010-826f-6ff167edf5fe" providerId="AD" clId="Web-{3E47A427-501F-22B8-13BF-BE507919AB78}"/>
    <pc:docChg chg="modSld">
      <pc:chgData name="Javier Alca?iz Perez" userId="S::jaalpe3@upv.edu.es::6a955cb7-c230-4010-826f-6ff167edf5fe" providerId="AD" clId="Web-{3E47A427-501F-22B8-13BF-BE507919AB78}" dt="2025-06-10T08:55:48.073" v="5" actId="20577"/>
      <pc:docMkLst>
        <pc:docMk/>
      </pc:docMkLst>
      <pc:sldChg chg="modSp">
        <pc:chgData name="Javier Alca?iz Perez" userId="S::jaalpe3@upv.edu.es::6a955cb7-c230-4010-826f-6ff167edf5fe" providerId="AD" clId="Web-{3E47A427-501F-22B8-13BF-BE507919AB78}" dt="2025-06-10T08:55:40.588" v="2" actId="20577"/>
        <pc:sldMkLst>
          <pc:docMk/>
          <pc:sldMk cId="3194794716" sldId="290"/>
        </pc:sldMkLst>
        <pc:spChg chg="mod">
          <ac:chgData name="Javier Alca?iz Perez" userId="S::jaalpe3@upv.edu.es::6a955cb7-c230-4010-826f-6ff167edf5fe" providerId="AD" clId="Web-{3E47A427-501F-22B8-13BF-BE507919AB78}" dt="2025-06-10T08:55:40.588" v="2" actId="20577"/>
          <ac:spMkLst>
            <pc:docMk/>
            <pc:sldMk cId="3194794716" sldId="290"/>
            <ac:spMk id="6" creationId="{599BA156-BDC3-F676-27DB-300CEA4BE97A}"/>
          </ac:spMkLst>
        </pc:spChg>
      </pc:sldChg>
      <pc:sldChg chg="modSp">
        <pc:chgData name="Javier Alca?iz Perez" userId="S::jaalpe3@upv.edu.es::6a955cb7-c230-4010-826f-6ff167edf5fe" providerId="AD" clId="Web-{3E47A427-501F-22B8-13BF-BE507919AB78}" dt="2025-06-10T08:55:48.073" v="5" actId="20577"/>
        <pc:sldMkLst>
          <pc:docMk/>
          <pc:sldMk cId="2354241862" sldId="291"/>
        </pc:sldMkLst>
        <pc:spChg chg="mod">
          <ac:chgData name="Javier Alca?iz Perez" userId="S::jaalpe3@upv.edu.es::6a955cb7-c230-4010-826f-6ff167edf5fe" providerId="AD" clId="Web-{3E47A427-501F-22B8-13BF-BE507919AB78}" dt="2025-06-10T08:55:48.073" v="5" actId="20577"/>
          <ac:spMkLst>
            <pc:docMk/>
            <pc:sldMk cId="2354241862" sldId="291"/>
            <ac:spMk id="6" creationId="{96E14D42-BBF5-C90D-4C97-A10BA614386B}"/>
          </ac:spMkLst>
        </pc:spChg>
      </pc:sldChg>
    </pc:docChg>
  </pc:docChgLst>
  <pc:docChgLst>
    <pc:chgData name="Javier Alca?iz Perez" userId="6a955cb7-c230-4010-826f-6ff167edf5fe" providerId="ADAL" clId="{9A4016C3-5D89-4514-AB20-49D1051AF9B0}"/>
    <pc:docChg chg="undo custSel addSld delSld modSld sldOrd">
      <pc:chgData name="Javier Alca?iz Perez" userId="6a955cb7-c230-4010-826f-6ff167edf5fe" providerId="ADAL" clId="{9A4016C3-5D89-4514-AB20-49D1051AF9B0}" dt="2025-06-11T08:06:59.545" v="1211" actId="1076"/>
      <pc:docMkLst>
        <pc:docMk/>
      </pc:docMkLst>
      <pc:sldChg chg="modSp add del mod">
        <pc:chgData name="Javier Alca?iz Perez" userId="6a955cb7-c230-4010-826f-6ff167edf5fe" providerId="ADAL" clId="{9A4016C3-5D89-4514-AB20-49D1051AF9B0}" dt="2025-06-10T17:27:38.113" v="566" actId="2696"/>
        <pc:sldMkLst>
          <pc:docMk/>
          <pc:sldMk cId="2613787265" sldId="287"/>
        </pc:sldMkLst>
        <pc:spChg chg="mod">
          <ac:chgData name="Javier Alca?iz Perez" userId="6a955cb7-c230-4010-826f-6ff167edf5fe" providerId="ADAL" clId="{9A4016C3-5D89-4514-AB20-49D1051AF9B0}" dt="2025-06-10T17:27:26.564" v="565" actId="207"/>
          <ac:spMkLst>
            <pc:docMk/>
            <pc:sldMk cId="2613787265" sldId="287"/>
            <ac:spMk id="6" creationId="{F8B6035C-4006-90E2-EEEF-9DCA9E8BCFC1}"/>
          </ac:spMkLst>
        </pc:spChg>
      </pc:sldChg>
      <pc:sldChg chg="addSp delSp modSp mod">
        <pc:chgData name="Javier Alca?iz Perez" userId="6a955cb7-c230-4010-826f-6ff167edf5fe" providerId="ADAL" clId="{9A4016C3-5D89-4514-AB20-49D1051AF9B0}" dt="2025-06-10T16:30:27.237" v="427" actId="255"/>
        <pc:sldMkLst>
          <pc:docMk/>
          <pc:sldMk cId="694373030" sldId="288"/>
        </pc:sldMkLst>
        <pc:spChg chg="mod">
          <ac:chgData name="Javier Alca?iz Perez" userId="6a955cb7-c230-4010-826f-6ff167edf5fe" providerId="ADAL" clId="{9A4016C3-5D89-4514-AB20-49D1051AF9B0}" dt="2025-06-10T14:28:32.204" v="217" actId="207"/>
          <ac:spMkLst>
            <pc:docMk/>
            <pc:sldMk cId="694373030" sldId="288"/>
            <ac:spMk id="6" creationId="{E86EECF9-73C5-72DC-3842-8F8CF9EE2796}"/>
          </ac:spMkLst>
        </pc:spChg>
        <pc:spChg chg="add del mod">
          <ac:chgData name="Javier Alca?iz Perez" userId="6a955cb7-c230-4010-826f-6ff167edf5fe" providerId="ADAL" clId="{9A4016C3-5D89-4514-AB20-49D1051AF9B0}" dt="2025-06-10T14:26:26.050" v="143" actId="478"/>
          <ac:spMkLst>
            <pc:docMk/>
            <pc:sldMk cId="694373030" sldId="288"/>
            <ac:spMk id="9" creationId="{903EAF3F-D276-A82F-72F9-CBA8CAAC7F1C}"/>
          </ac:spMkLst>
        </pc:spChg>
        <pc:spChg chg="add del mod">
          <ac:chgData name="Javier Alca?iz Perez" userId="6a955cb7-c230-4010-826f-6ff167edf5fe" providerId="ADAL" clId="{9A4016C3-5D89-4514-AB20-49D1051AF9B0}" dt="2025-06-10T14:26:27.353" v="144" actId="478"/>
          <ac:spMkLst>
            <pc:docMk/>
            <pc:sldMk cId="694373030" sldId="288"/>
            <ac:spMk id="10" creationId="{DB475527-734E-371B-032E-CE714E87B98D}"/>
          </ac:spMkLst>
        </pc:spChg>
        <pc:spChg chg="mod">
          <ac:chgData name="Javier Alca?iz Perez" userId="6a955cb7-c230-4010-826f-6ff167edf5fe" providerId="ADAL" clId="{9A4016C3-5D89-4514-AB20-49D1051AF9B0}" dt="2025-06-10T14:23:37.873" v="67" actId="1076"/>
          <ac:spMkLst>
            <pc:docMk/>
            <pc:sldMk cId="694373030" sldId="288"/>
            <ac:spMk id="49" creationId="{E86ABA2C-03FA-5543-3B8D-52613F19FDBE}"/>
          </ac:spMkLst>
        </pc:spChg>
        <pc:spChg chg="mod">
          <ac:chgData name="Javier Alca?iz Perez" userId="6a955cb7-c230-4010-826f-6ff167edf5fe" providerId="ADAL" clId="{9A4016C3-5D89-4514-AB20-49D1051AF9B0}" dt="2025-06-10T14:23:41.449" v="68" actId="1076"/>
          <ac:spMkLst>
            <pc:docMk/>
            <pc:sldMk cId="694373030" sldId="288"/>
            <ac:spMk id="50" creationId="{0D7D838F-3C1A-148A-4E28-DD19518EBC6C}"/>
          </ac:spMkLst>
        </pc:spChg>
        <pc:spChg chg="mod">
          <ac:chgData name="Javier Alca?iz Perez" userId="6a955cb7-c230-4010-826f-6ff167edf5fe" providerId="ADAL" clId="{9A4016C3-5D89-4514-AB20-49D1051AF9B0}" dt="2025-06-10T14:24:14.649" v="72" actId="1076"/>
          <ac:spMkLst>
            <pc:docMk/>
            <pc:sldMk cId="694373030" sldId="288"/>
            <ac:spMk id="51" creationId="{71182C99-0CBC-4344-99B9-D37037A20964}"/>
          </ac:spMkLst>
        </pc:spChg>
        <pc:graphicFrameChg chg="add del mod modGraphic">
          <ac:chgData name="Javier Alca?iz Perez" userId="6a955cb7-c230-4010-826f-6ff167edf5fe" providerId="ADAL" clId="{9A4016C3-5D89-4514-AB20-49D1051AF9B0}" dt="2025-06-10T14:22:54.793" v="57" actId="21"/>
          <ac:graphicFrameMkLst>
            <pc:docMk/>
            <pc:sldMk cId="694373030" sldId="288"/>
            <ac:graphicFrameMk id="2" creationId="{24B0CFC9-A0EC-3FA8-57C1-8D30D3540B54}"/>
          </ac:graphicFrameMkLst>
        </pc:graphicFrameChg>
        <pc:graphicFrameChg chg="add mod">
          <ac:chgData name="Javier Alca?iz Perez" userId="6a955cb7-c230-4010-826f-6ff167edf5fe" providerId="ADAL" clId="{9A4016C3-5D89-4514-AB20-49D1051AF9B0}" dt="2025-06-10T14:22:57.791" v="58"/>
          <ac:graphicFrameMkLst>
            <pc:docMk/>
            <pc:sldMk cId="694373030" sldId="288"/>
            <ac:graphicFrameMk id="3" creationId="{24B0CFC9-A0EC-3FA8-57C1-8D30D3540B54}"/>
          </ac:graphicFrameMkLst>
        </pc:graphicFrameChg>
        <pc:graphicFrameChg chg="add mod modGraphic">
          <ac:chgData name="Javier Alca?iz Perez" userId="6a955cb7-c230-4010-826f-6ff167edf5fe" providerId="ADAL" clId="{9A4016C3-5D89-4514-AB20-49D1051AF9B0}" dt="2025-06-10T16:30:27.237" v="427" actId="255"/>
          <ac:graphicFrameMkLst>
            <pc:docMk/>
            <pc:sldMk cId="694373030" sldId="288"/>
            <ac:graphicFrameMk id="11" creationId="{19482BE1-1624-627D-117F-EFEDA7F3E27C}"/>
          </ac:graphicFrameMkLst>
        </pc:graphicFrameChg>
      </pc:sldChg>
      <pc:sldChg chg="delSp modSp mod">
        <pc:chgData name="Javier Alca?iz Perez" userId="6a955cb7-c230-4010-826f-6ff167edf5fe" providerId="ADAL" clId="{9A4016C3-5D89-4514-AB20-49D1051AF9B0}" dt="2025-06-10T17:28:01.069" v="578" actId="20577"/>
        <pc:sldMkLst>
          <pc:docMk/>
          <pc:sldMk cId="2121642966" sldId="289"/>
        </pc:sldMkLst>
        <pc:spChg chg="mod">
          <ac:chgData name="Javier Alca?iz Perez" userId="6a955cb7-c230-4010-826f-6ff167edf5fe" providerId="ADAL" clId="{9A4016C3-5D89-4514-AB20-49D1051AF9B0}" dt="2025-06-10T17:27:19.843" v="564" actId="207"/>
          <ac:spMkLst>
            <pc:docMk/>
            <pc:sldMk cId="2121642966" sldId="289"/>
            <ac:spMk id="6" creationId="{998B4299-978E-B27C-4076-6308870327A1}"/>
          </ac:spMkLst>
        </pc:spChg>
        <pc:spChg chg="mod">
          <ac:chgData name="Javier Alca?iz Perez" userId="6a955cb7-c230-4010-826f-6ff167edf5fe" providerId="ADAL" clId="{9A4016C3-5D89-4514-AB20-49D1051AF9B0}" dt="2025-06-10T14:19:38.117" v="48" actId="20577"/>
          <ac:spMkLst>
            <pc:docMk/>
            <pc:sldMk cId="2121642966" sldId="289"/>
            <ac:spMk id="15" creationId="{F9DD4C03-AC1F-5B52-75E5-E840C9910979}"/>
          </ac:spMkLst>
        </pc:spChg>
        <pc:spChg chg="mod">
          <ac:chgData name="Javier Alca?iz Perez" userId="6a955cb7-c230-4010-826f-6ff167edf5fe" providerId="ADAL" clId="{9A4016C3-5D89-4514-AB20-49D1051AF9B0}" dt="2025-06-10T17:28:01.069" v="578" actId="20577"/>
          <ac:spMkLst>
            <pc:docMk/>
            <pc:sldMk cId="2121642966" sldId="289"/>
            <ac:spMk id="43" creationId="{2C377551-AEDF-CC86-528A-18DFCA33E033}"/>
          </ac:spMkLst>
        </pc:spChg>
        <pc:spChg chg="del">
          <ac:chgData name="Javier Alca?iz Perez" userId="6a955cb7-c230-4010-826f-6ff167edf5fe" providerId="ADAL" clId="{9A4016C3-5D89-4514-AB20-49D1051AF9B0}" dt="2025-06-10T17:27:54.693" v="567" actId="478"/>
          <ac:spMkLst>
            <pc:docMk/>
            <pc:sldMk cId="2121642966" sldId="289"/>
            <ac:spMk id="45" creationId="{A4F9A02C-7D87-BDE6-79D9-E845358FE148}"/>
          </ac:spMkLst>
        </pc:spChg>
        <pc:spChg chg="mod">
          <ac:chgData name="Javier Alca?iz Perez" userId="6a955cb7-c230-4010-826f-6ff167edf5fe" providerId="ADAL" clId="{9A4016C3-5D89-4514-AB20-49D1051AF9B0}" dt="2025-06-10T14:16:30.180" v="8" actId="20577"/>
          <ac:spMkLst>
            <pc:docMk/>
            <pc:sldMk cId="2121642966" sldId="289"/>
            <ac:spMk id="51" creationId="{F65F70EE-B325-9350-5BE7-77832F7BAD4B}"/>
          </ac:spMkLst>
        </pc:spChg>
        <pc:spChg chg="mod">
          <ac:chgData name="Javier Alca?iz Perez" userId="6a955cb7-c230-4010-826f-6ff167edf5fe" providerId="ADAL" clId="{9A4016C3-5D89-4514-AB20-49D1051AF9B0}" dt="2025-06-10T14:16:19.060" v="1" actId="20577"/>
          <ac:spMkLst>
            <pc:docMk/>
            <pc:sldMk cId="2121642966" sldId="289"/>
            <ac:spMk id="57" creationId="{2FACFC3C-F668-53C1-7270-DE10B4109288}"/>
          </ac:spMkLst>
        </pc:spChg>
        <pc:spChg chg="mod">
          <ac:chgData name="Javier Alca?iz Perez" userId="6a955cb7-c230-4010-826f-6ff167edf5fe" providerId="ADAL" clId="{9A4016C3-5D89-4514-AB20-49D1051AF9B0}" dt="2025-06-10T14:16:23.605" v="4" actId="20577"/>
          <ac:spMkLst>
            <pc:docMk/>
            <pc:sldMk cId="2121642966" sldId="289"/>
            <ac:spMk id="63" creationId="{5ADD7C42-67F2-9AAC-6620-44271E8D4D6E}"/>
          </ac:spMkLst>
        </pc:spChg>
        <pc:spChg chg="mod">
          <ac:chgData name="Javier Alca?iz Perez" userId="6a955cb7-c230-4010-826f-6ff167edf5fe" providerId="ADAL" clId="{9A4016C3-5D89-4514-AB20-49D1051AF9B0}" dt="2025-06-10T14:16:26.574" v="6" actId="20577"/>
          <ac:spMkLst>
            <pc:docMk/>
            <pc:sldMk cId="2121642966" sldId="289"/>
            <ac:spMk id="69" creationId="{603E4F23-7CE6-F181-7CBF-B97DF465C957}"/>
          </ac:spMkLst>
        </pc:spChg>
      </pc:sldChg>
      <pc:sldChg chg="addSp delSp modSp mod">
        <pc:chgData name="Javier Alca?iz Perez" userId="6a955cb7-c230-4010-826f-6ff167edf5fe" providerId="ADAL" clId="{9A4016C3-5D89-4514-AB20-49D1051AF9B0}" dt="2025-06-10T21:10:16.124" v="1007" actId="207"/>
        <pc:sldMkLst>
          <pc:docMk/>
          <pc:sldMk cId="3194794716" sldId="290"/>
        </pc:sldMkLst>
        <pc:spChg chg="add del mod">
          <ac:chgData name="Javier Alca?iz Perez" userId="6a955cb7-c230-4010-826f-6ff167edf5fe" providerId="ADAL" clId="{9A4016C3-5D89-4514-AB20-49D1051AF9B0}" dt="2025-06-10T19:46:24.145" v="769" actId="20577"/>
          <ac:spMkLst>
            <pc:docMk/>
            <pc:sldMk cId="3194794716" sldId="290"/>
            <ac:spMk id="2" creationId="{B5F1D69A-520E-72A2-A4A7-2F1649FD7622}"/>
          </ac:spMkLst>
        </pc:spChg>
        <pc:spChg chg="add">
          <ac:chgData name="Javier Alca?iz Perez" userId="6a955cb7-c230-4010-826f-6ff167edf5fe" providerId="ADAL" clId="{9A4016C3-5D89-4514-AB20-49D1051AF9B0}" dt="2025-06-10T19:40:12.176" v="581"/>
          <ac:spMkLst>
            <pc:docMk/>
            <pc:sldMk cId="3194794716" sldId="290"/>
            <ac:spMk id="3" creationId="{F6601635-1968-6EF5-7A40-A42A9C96DA88}"/>
          </ac:spMkLst>
        </pc:spChg>
        <pc:spChg chg="mod">
          <ac:chgData name="Javier Alca?iz Perez" userId="6a955cb7-c230-4010-826f-6ff167edf5fe" providerId="ADAL" clId="{9A4016C3-5D89-4514-AB20-49D1051AF9B0}" dt="2025-06-10T21:10:16.124" v="1007" actId="207"/>
          <ac:spMkLst>
            <pc:docMk/>
            <pc:sldMk cId="3194794716" sldId="290"/>
            <ac:spMk id="6" creationId="{599BA156-BDC3-F676-27DB-300CEA4BE97A}"/>
          </ac:spMkLst>
        </pc:spChg>
        <pc:spChg chg="mod">
          <ac:chgData name="Javier Alca?iz Perez" userId="6a955cb7-c230-4010-826f-6ff167edf5fe" providerId="ADAL" clId="{9A4016C3-5D89-4514-AB20-49D1051AF9B0}" dt="2025-06-10T19:41:23.728" v="693" actId="1076"/>
          <ac:spMkLst>
            <pc:docMk/>
            <pc:sldMk cId="3194794716" sldId="290"/>
            <ac:spMk id="7" creationId="{5BB50467-8096-6B0A-66D2-223EF5941111}"/>
          </ac:spMkLst>
        </pc:spChg>
        <pc:spChg chg="add">
          <ac:chgData name="Javier Alca?iz Perez" userId="6a955cb7-c230-4010-826f-6ff167edf5fe" providerId="ADAL" clId="{9A4016C3-5D89-4514-AB20-49D1051AF9B0}" dt="2025-06-10T19:40:15.120" v="582"/>
          <ac:spMkLst>
            <pc:docMk/>
            <pc:sldMk cId="3194794716" sldId="290"/>
            <ac:spMk id="9" creationId="{E04630C2-7798-BB4B-E180-6D5DEB42FACF}"/>
          </ac:spMkLst>
        </pc:spChg>
        <pc:spChg chg="add">
          <ac:chgData name="Javier Alca?iz Perez" userId="6a955cb7-c230-4010-826f-6ff167edf5fe" providerId="ADAL" clId="{9A4016C3-5D89-4514-AB20-49D1051AF9B0}" dt="2025-06-10T19:40:19.938" v="584"/>
          <ac:spMkLst>
            <pc:docMk/>
            <pc:sldMk cId="3194794716" sldId="290"/>
            <ac:spMk id="12" creationId="{CC86BB8D-4BBF-B584-77EE-FD5EFDAA7F90}"/>
          </ac:spMkLst>
        </pc:spChg>
        <pc:spChg chg="add">
          <ac:chgData name="Javier Alca?iz Perez" userId="6a955cb7-c230-4010-826f-6ff167edf5fe" providerId="ADAL" clId="{9A4016C3-5D89-4514-AB20-49D1051AF9B0}" dt="2025-06-10T19:40:42.535" v="676"/>
          <ac:spMkLst>
            <pc:docMk/>
            <pc:sldMk cId="3194794716" sldId="290"/>
            <ac:spMk id="13" creationId="{A60EC5B1-2765-848A-83E8-36EFA32DE4A7}"/>
          </ac:spMkLst>
        </pc:spChg>
        <pc:spChg chg="add mod">
          <ac:chgData name="Javier Alca?iz Perez" userId="6a955cb7-c230-4010-826f-6ff167edf5fe" providerId="ADAL" clId="{9A4016C3-5D89-4514-AB20-49D1051AF9B0}" dt="2025-06-10T19:40:57.837" v="682" actId="15"/>
          <ac:spMkLst>
            <pc:docMk/>
            <pc:sldMk cId="3194794716" sldId="290"/>
            <ac:spMk id="14" creationId="{429B4F82-B2AE-5A00-8095-44A34EF046DC}"/>
          </ac:spMkLst>
        </pc:spChg>
        <pc:spChg chg="add">
          <ac:chgData name="Javier Alca?iz Perez" userId="6a955cb7-c230-4010-826f-6ff167edf5fe" providerId="ADAL" clId="{9A4016C3-5D89-4514-AB20-49D1051AF9B0}" dt="2025-06-10T19:41:00.762" v="683"/>
          <ac:spMkLst>
            <pc:docMk/>
            <pc:sldMk cId="3194794716" sldId="290"/>
            <ac:spMk id="15" creationId="{79C963A7-9502-7C5B-D834-01D084C91A26}"/>
          </ac:spMkLst>
        </pc:spChg>
        <pc:spChg chg="add">
          <ac:chgData name="Javier Alca?iz Perez" userId="6a955cb7-c230-4010-826f-6ff167edf5fe" providerId="ADAL" clId="{9A4016C3-5D89-4514-AB20-49D1051AF9B0}" dt="2025-06-10T19:41:06.217" v="685"/>
          <ac:spMkLst>
            <pc:docMk/>
            <pc:sldMk cId="3194794716" sldId="290"/>
            <ac:spMk id="16" creationId="{5812D79D-F30E-C213-31EB-90344D1521FB}"/>
          </ac:spMkLst>
        </pc:spChg>
        <pc:spChg chg="add">
          <ac:chgData name="Javier Alca?iz Perez" userId="6a955cb7-c230-4010-826f-6ff167edf5fe" providerId="ADAL" clId="{9A4016C3-5D89-4514-AB20-49D1051AF9B0}" dt="2025-06-10T19:41:08.519" v="689"/>
          <ac:spMkLst>
            <pc:docMk/>
            <pc:sldMk cId="3194794716" sldId="290"/>
            <ac:spMk id="17" creationId="{1986C023-9024-552B-B749-7D6FFCD54B0D}"/>
          </ac:spMkLst>
        </pc:spChg>
        <pc:spChg chg="add">
          <ac:chgData name="Javier Alca?iz Perez" userId="6a955cb7-c230-4010-826f-6ff167edf5fe" providerId="ADAL" clId="{9A4016C3-5D89-4514-AB20-49D1051AF9B0}" dt="2025-06-10T19:41:14.384" v="691"/>
          <ac:spMkLst>
            <pc:docMk/>
            <pc:sldMk cId="3194794716" sldId="290"/>
            <ac:spMk id="18" creationId="{AE564054-9B32-A010-10E2-D5F22C89A330}"/>
          </ac:spMkLst>
        </pc:spChg>
      </pc:sldChg>
      <pc:sldChg chg="addSp delSp modSp mod">
        <pc:chgData name="Javier Alca?iz Perez" userId="6a955cb7-c230-4010-826f-6ff167edf5fe" providerId="ADAL" clId="{9A4016C3-5D89-4514-AB20-49D1051AF9B0}" dt="2025-06-10T21:10:20.312" v="1008" actId="207"/>
        <pc:sldMkLst>
          <pc:docMk/>
          <pc:sldMk cId="2354241862" sldId="291"/>
        </pc:sldMkLst>
        <pc:spChg chg="del">
          <ac:chgData name="Javier Alca?iz Perez" userId="6a955cb7-c230-4010-826f-6ff167edf5fe" providerId="ADAL" clId="{9A4016C3-5D89-4514-AB20-49D1051AF9B0}" dt="2025-06-10T19:45:29.792" v="736" actId="478"/>
          <ac:spMkLst>
            <pc:docMk/>
            <pc:sldMk cId="2354241862" sldId="291"/>
            <ac:spMk id="2" creationId="{61E113B6-70F5-CFF8-7895-E4DE2EACD038}"/>
          </ac:spMkLst>
        </pc:spChg>
        <pc:spChg chg="add mod">
          <ac:chgData name="Javier Alca?iz Perez" userId="6a955cb7-c230-4010-826f-6ff167edf5fe" providerId="ADAL" clId="{9A4016C3-5D89-4514-AB20-49D1051AF9B0}" dt="2025-06-10T19:46:39.063" v="788" actId="20577"/>
          <ac:spMkLst>
            <pc:docMk/>
            <pc:sldMk cId="2354241862" sldId="291"/>
            <ac:spMk id="3" creationId="{7F4264E0-3F8C-7E52-9E14-F1DBED12B8CE}"/>
          </ac:spMkLst>
        </pc:spChg>
        <pc:spChg chg="mod">
          <ac:chgData name="Javier Alca?iz Perez" userId="6a955cb7-c230-4010-826f-6ff167edf5fe" providerId="ADAL" clId="{9A4016C3-5D89-4514-AB20-49D1051AF9B0}" dt="2025-06-10T21:10:20.312" v="1008" actId="207"/>
          <ac:spMkLst>
            <pc:docMk/>
            <pc:sldMk cId="2354241862" sldId="291"/>
            <ac:spMk id="6" creationId="{96E14D42-BBF5-C90D-4C97-A10BA614386B}"/>
          </ac:spMkLst>
        </pc:spChg>
      </pc:sldChg>
      <pc:sldChg chg="addSp delSp modSp mod">
        <pc:chgData name="Javier Alca?iz Perez" userId="6a955cb7-c230-4010-826f-6ff167edf5fe" providerId="ADAL" clId="{9A4016C3-5D89-4514-AB20-49D1051AF9B0}" dt="2025-06-10T21:10:25.328" v="1009" actId="207"/>
        <pc:sldMkLst>
          <pc:docMk/>
          <pc:sldMk cId="1452648843" sldId="292"/>
        </pc:sldMkLst>
        <pc:spChg chg="del">
          <ac:chgData name="Javier Alca?iz Perez" userId="6a955cb7-c230-4010-826f-6ff167edf5fe" providerId="ADAL" clId="{9A4016C3-5D89-4514-AB20-49D1051AF9B0}" dt="2025-06-10T19:46:57.705" v="789" actId="478"/>
          <ac:spMkLst>
            <pc:docMk/>
            <pc:sldMk cId="1452648843" sldId="292"/>
            <ac:spMk id="2" creationId="{224FE6B1-B331-52C8-7ADD-54A38D67FE33}"/>
          </ac:spMkLst>
        </pc:spChg>
        <pc:spChg chg="add mod">
          <ac:chgData name="Javier Alca?iz Perez" userId="6a955cb7-c230-4010-826f-6ff167edf5fe" providerId="ADAL" clId="{9A4016C3-5D89-4514-AB20-49D1051AF9B0}" dt="2025-06-10T19:48:31.869" v="906" actId="20577"/>
          <ac:spMkLst>
            <pc:docMk/>
            <pc:sldMk cId="1452648843" sldId="292"/>
            <ac:spMk id="3" creationId="{595FD594-1945-40C7-B0F9-05EAA52FD58F}"/>
          </ac:spMkLst>
        </pc:spChg>
        <pc:spChg chg="mod">
          <ac:chgData name="Javier Alca?iz Perez" userId="6a955cb7-c230-4010-826f-6ff167edf5fe" providerId="ADAL" clId="{9A4016C3-5D89-4514-AB20-49D1051AF9B0}" dt="2025-06-10T21:10:25.328" v="1009" actId="207"/>
          <ac:spMkLst>
            <pc:docMk/>
            <pc:sldMk cId="1452648843" sldId="292"/>
            <ac:spMk id="6" creationId="{F96C6BFB-6231-3ADE-F8C3-C223BC18DDF5}"/>
          </ac:spMkLst>
        </pc:spChg>
      </pc:sldChg>
      <pc:sldChg chg="addSp delSp modSp mod">
        <pc:chgData name="Javier Alca?iz Perez" userId="6a955cb7-c230-4010-826f-6ff167edf5fe" providerId="ADAL" clId="{9A4016C3-5D89-4514-AB20-49D1051AF9B0}" dt="2025-06-10T21:10:29.719" v="1010" actId="207"/>
        <pc:sldMkLst>
          <pc:docMk/>
          <pc:sldMk cId="1007731537" sldId="293"/>
        </pc:sldMkLst>
        <pc:spChg chg="del">
          <ac:chgData name="Javier Alca?iz Perez" userId="6a955cb7-c230-4010-826f-6ff167edf5fe" providerId="ADAL" clId="{9A4016C3-5D89-4514-AB20-49D1051AF9B0}" dt="2025-06-10T19:48:53.997" v="907" actId="478"/>
          <ac:spMkLst>
            <pc:docMk/>
            <pc:sldMk cId="1007731537" sldId="293"/>
            <ac:spMk id="2" creationId="{57460BE5-4077-59BE-237D-E4F9DC6A6DE3}"/>
          </ac:spMkLst>
        </pc:spChg>
        <pc:spChg chg="add mod">
          <ac:chgData name="Javier Alca?iz Perez" userId="6a955cb7-c230-4010-826f-6ff167edf5fe" providerId="ADAL" clId="{9A4016C3-5D89-4514-AB20-49D1051AF9B0}" dt="2025-06-10T19:50:06.256" v="1003" actId="20577"/>
          <ac:spMkLst>
            <pc:docMk/>
            <pc:sldMk cId="1007731537" sldId="293"/>
            <ac:spMk id="3" creationId="{CE787D4B-3E3F-9F65-380B-F1FE2C7D72A9}"/>
          </ac:spMkLst>
        </pc:spChg>
        <pc:spChg chg="mod">
          <ac:chgData name="Javier Alca?iz Perez" userId="6a955cb7-c230-4010-826f-6ff167edf5fe" providerId="ADAL" clId="{9A4016C3-5D89-4514-AB20-49D1051AF9B0}" dt="2025-06-10T21:10:29.719" v="1010" actId="207"/>
          <ac:spMkLst>
            <pc:docMk/>
            <pc:sldMk cId="1007731537" sldId="293"/>
            <ac:spMk id="6" creationId="{8A39BE78-4C2A-4659-2898-14BB3908E604}"/>
          </ac:spMkLst>
        </pc:spChg>
      </pc:sldChg>
      <pc:sldChg chg="del">
        <pc:chgData name="Javier Alca?iz Perez" userId="6a955cb7-c230-4010-826f-6ff167edf5fe" providerId="ADAL" clId="{9A4016C3-5D89-4514-AB20-49D1051AF9B0}" dt="2025-06-10T16:28:06.678" v="414" actId="2696"/>
        <pc:sldMkLst>
          <pc:docMk/>
          <pc:sldMk cId="3883367699" sldId="295"/>
        </pc:sldMkLst>
      </pc:sldChg>
      <pc:sldChg chg="addSp delSp modSp mod">
        <pc:chgData name="Javier Alca?iz Perez" userId="6a955cb7-c230-4010-826f-6ff167edf5fe" providerId="ADAL" clId="{9A4016C3-5D89-4514-AB20-49D1051AF9B0}" dt="2025-06-10T17:26:06.857" v="563" actId="1076"/>
        <pc:sldMkLst>
          <pc:docMk/>
          <pc:sldMk cId="3703814323" sldId="296"/>
        </pc:sldMkLst>
        <pc:spChg chg="add mod">
          <ac:chgData name="Javier Alca?iz Perez" userId="6a955cb7-c230-4010-826f-6ff167edf5fe" providerId="ADAL" clId="{9A4016C3-5D89-4514-AB20-49D1051AF9B0}" dt="2025-06-10T17:24:12.227" v="464" actId="20577"/>
          <ac:spMkLst>
            <pc:docMk/>
            <pc:sldMk cId="3703814323" sldId="296"/>
            <ac:spMk id="2" creationId="{FCD60DDA-6D95-E001-3576-D8F75D6729A3}"/>
          </ac:spMkLst>
        </pc:spChg>
        <pc:spChg chg="del mod">
          <ac:chgData name="Javier Alca?iz Perez" userId="6a955cb7-c230-4010-826f-6ff167edf5fe" providerId="ADAL" clId="{9A4016C3-5D89-4514-AB20-49D1051AF9B0}" dt="2025-06-10T17:23:56.851" v="441" actId="478"/>
          <ac:spMkLst>
            <pc:docMk/>
            <pc:sldMk cId="3703814323" sldId="296"/>
            <ac:spMk id="6" creationId="{B6DB4098-0752-5819-DE05-736C344795FC}"/>
          </ac:spMkLst>
        </pc:spChg>
        <pc:spChg chg="mod">
          <ac:chgData name="Javier Alca?iz Perez" userId="6a955cb7-c230-4010-826f-6ff167edf5fe" providerId="ADAL" clId="{9A4016C3-5D89-4514-AB20-49D1051AF9B0}" dt="2025-06-10T17:26:06.857" v="563" actId="1076"/>
          <ac:spMkLst>
            <pc:docMk/>
            <pc:sldMk cId="3703814323" sldId="296"/>
            <ac:spMk id="9" creationId="{2AC6B2AD-DED3-378B-E183-DB207B1D43D2}"/>
          </ac:spMkLst>
        </pc:spChg>
      </pc:sldChg>
      <pc:sldChg chg="addSp modSp add del mod ord">
        <pc:chgData name="Javier Alca?iz Perez" userId="6a955cb7-c230-4010-826f-6ff167edf5fe" providerId="ADAL" clId="{9A4016C3-5D89-4514-AB20-49D1051AF9B0}" dt="2025-06-10T16:28:20.742" v="415" actId="2696"/>
        <pc:sldMkLst>
          <pc:docMk/>
          <pc:sldMk cId="1329728020" sldId="297"/>
        </pc:sldMkLst>
        <pc:spChg chg="add mod">
          <ac:chgData name="Javier Alca?iz Perez" userId="6a955cb7-c230-4010-826f-6ff167edf5fe" providerId="ADAL" clId="{9A4016C3-5D89-4514-AB20-49D1051AF9B0}" dt="2025-06-10T14:24:48.316" v="75" actId="14100"/>
          <ac:spMkLst>
            <pc:docMk/>
            <pc:sldMk cId="1329728020" sldId="297"/>
            <ac:spMk id="2" creationId="{DE91C0C9-25B3-313D-216C-426C2FFF85A0}"/>
          </ac:spMkLst>
        </pc:spChg>
      </pc:sldChg>
      <pc:sldChg chg="modSp add mod">
        <pc:chgData name="Javier Alca?iz Perez" userId="6a955cb7-c230-4010-826f-6ff167edf5fe" providerId="ADAL" clId="{9A4016C3-5D89-4514-AB20-49D1051AF9B0}" dt="2025-06-10T16:30:34.206" v="430" actId="255"/>
        <pc:sldMkLst>
          <pc:docMk/>
          <pc:sldMk cId="3758626700" sldId="298"/>
        </pc:sldMkLst>
        <pc:spChg chg="mod">
          <ac:chgData name="Javier Alca?iz Perez" userId="6a955cb7-c230-4010-826f-6ff167edf5fe" providerId="ADAL" clId="{9A4016C3-5D89-4514-AB20-49D1051AF9B0}" dt="2025-06-10T14:28:42.091" v="220" actId="20577"/>
          <ac:spMkLst>
            <pc:docMk/>
            <pc:sldMk cId="3758626700" sldId="298"/>
            <ac:spMk id="51" creationId="{D1242B69-3F7B-BCC1-C6D2-56509252BD39}"/>
          </ac:spMkLst>
        </pc:spChg>
        <pc:graphicFrameChg chg="mod modGraphic">
          <ac:chgData name="Javier Alca?iz Perez" userId="6a955cb7-c230-4010-826f-6ff167edf5fe" providerId="ADAL" clId="{9A4016C3-5D89-4514-AB20-49D1051AF9B0}" dt="2025-06-10T16:30:34.206" v="430" actId="255"/>
          <ac:graphicFrameMkLst>
            <pc:docMk/>
            <pc:sldMk cId="3758626700" sldId="298"/>
            <ac:graphicFrameMk id="11" creationId="{7FACE7FE-31E4-7777-9A55-3EAC1C07F6EC}"/>
          </ac:graphicFrameMkLst>
        </pc:graphicFrameChg>
      </pc:sldChg>
      <pc:sldChg chg="modSp add mod">
        <pc:chgData name="Javier Alca?iz Perez" userId="6a955cb7-c230-4010-826f-6ff167edf5fe" providerId="ADAL" clId="{9A4016C3-5D89-4514-AB20-49D1051AF9B0}" dt="2025-06-10T16:30:43.113" v="433" actId="122"/>
        <pc:sldMkLst>
          <pc:docMk/>
          <pc:sldMk cId="1439381212" sldId="299"/>
        </pc:sldMkLst>
        <pc:spChg chg="mod">
          <ac:chgData name="Javier Alca?iz Perez" userId="6a955cb7-c230-4010-826f-6ff167edf5fe" providerId="ADAL" clId="{9A4016C3-5D89-4514-AB20-49D1051AF9B0}" dt="2025-06-10T14:29:56.739" v="275" actId="20577"/>
          <ac:spMkLst>
            <pc:docMk/>
            <pc:sldMk cId="1439381212" sldId="299"/>
            <ac:spMk id="51" creationId="{F6D6453F-CB47-B23C-CC5F-FB38F2D2F033}"/>
          </ac:spMkLst>
        </pc:spChg>
        <pc:graphicFrameChg chg="mod modGraphic">
          <ac:chgData name="Javier Alca?iz Perez" userId="6a955cb7-c230-4010-826f-6ff167edf5fe" providerId="ADAL" clId="{9A4016C3-5D89-4514-AB20-49D1051AF9B0}" dt="2025-06-10T16:30:43.113" v="433" actId="122"/>
          <ac:graphicFrameMkLst>
            <pc:docMk/>
            <pc:sldMk cId="1439381212" sldId="299"/>
            <ac:graphicFrameMk id="11" creationId="{5D562DC5-25D8-AAB1-4374-9542544E38E5}"/>
          </ac:graphicFrameMkLst>
        </pc:graphicFrameChg>
      </pc:sldChg>
      <pc:sldChg chg="modSp add mod ord">
        <pc:chgData name="Javier Alca?iz Perez" userId="6a955cb7-c230-4010-826f-6ff167edf5fe" providerId="ADAL" clId="{9A4016C3-5D89-4514-AB20-49D1051AF9B0}" dt="2025-06-10T16:30:51.173" v="436" actId="122"/>
        <pc:sldMkLst>
          <pc:docMk/>
          <pc:sldMk cId="3855752323" sldId="300"/>
        </pc:sldMkLst>
        <pc:spChg chg="mod">
          <ac:chgData name="Javier Alca?iz Perez" userId="6a955cb7-c230-4010-826f-6ff167edf5fe" providerId="ADAL" clId="{9A4016C3-5D89-4514-AB20-49D1051AF9B0}" dt="2025-06-10T14:31:42.395" v="326" actId="20577"/>
          <ac:spMkLst>
            <pc:docMk/>
            <pc:sldMk cId="3855752323" sldId="300"/>
            <ac:spMk id="51" creationId="{5DA2F112-A3C3-8399-34E7-2736E26D6F76}"/>
          </ac:spMkLst>
        </pc:spChg>
        <pc:graphicFrameChg chg="mod modGraphic">
          <ac:chgData name="Javier Alca?iz Perez" userId="6a955cb7-c230-4010-826f-6ff167edf5fe" providerId="ADAL" clId="{9A4016C3-5D89-4514-AB20-49D1051AF9B0}" dt="2025-06-10T16:30:51.173" v="436" actId="122"/>
          <ac:graphicFrameMkLst>
            <pc:docMk/>
            <pc:sldMk cId="3855752323" sldId="300"/>
            <ac:graphicFrameMk id="11" creationId="{FCF4FED8-A366-9BC7-0009-88A15C623F8D}"/>
          </ac:graphicFrameMkLst>
        </pc:graphicFrameChg>
      </pc:sldChg>
      <pc:sldChg chg="addSp delSp modSp add mod">
        <pc:chgData name="Javier Alca?iz Perez" userId="6a955cb7-c230-4010-826f-6ff167edf5fe" providerId="ADAL" clId="{9A4016C3-5D89-4514-AB20-49D1051AF9B0}" dt="2025-06-11T08:06:59.545" v="1211" actId="1076"/>
        <pc:sldMkLst>
          <pc:docMk/>
          <pc:sldMk cId="3371320433" sldId="301"/>
        </pc:sldMkLst>
        <pc:spChg chg="add mod">
          <ac:chgData name="Javier Alca?iz Perez" userId="6a955cb7-c230-4010-826f-6ff167edf5fe" providerId="ADAL" clId="{9A4016C3-5D89-4514-AB20-49D1051AF9B0}" dt="2025-06-11T07:59:40.206" v="1084" actId="1076"/>
          <ac:spMkLst>
            <pc:docMk/>
            <pc:sldMk cId="3371320433" sldId="301"/>
            <ac:spMk id="2" creationId="{FB15F00F-FD0F-5799-CF41-A20792E99A70}"/>
          </ac:spMkLst>
        </pc:spChg>
        <pc:spChg chg="add mod">
          <ac:chgData name="Javier Alca?iz Perez" userId="6a955cb7-c230-4010-826f-6ff167edf5fe" providerId="ADAL" clId="{9A4016C3-5D89-4514-AB20-49D1051AF9B0}" dt="2025-06-11T08:06:57.186" v="1210" actId="1076"/>
          <ac:spMkLst>
            <pc:docMk/>
            <pc:sldMk cId="3371320433" sldId="301"/>
            <ac:spMk id="3" creationId="{06C5F4BF-0D7D-5CEE-F6ED-A63A8E6B2BCB}"/>
          </ac:spMkLst>
        </pc:spChg>
        <pc:spChg chg="mod">
          <ac:chgData name="Javier Alca?iz Perez" userId="6a955cb7-c230-4010-826f-6ff167edf5fe" providerId="ADAL" clId="{9A4016C3-5D89-4514-AB20-49D1051AF9B0}" dt="2025-06-11T07:59:23.449" v="1068"/>
          <ac:spMkLst>
            <pc:docMk/>
            <pc:sldMk cId="3371320433" sldId="301"/>
            <ac:spMk id="6" creationId="{506BD93C-F03F-49C3-3DE1-A2C74D000974}"/>
          </ac:spMkLst>
        </pc:spChg>
        <pc:spChg chg="del">
          <ac:chgData name="Javier Alca?iz Perez" userId="6a955cb7-c230-4010-826f-6ff167edf5fe" providerId="ADAL" clId="{9A4016C3-5D89-4514-AB20-49D1051AF9B0}" dt="2025-06-11T07:55:15.297" v="1014" actId="478"/>
          <ac:spMkLst>
            <pc:docMk/>
            <pc:sldMk cId="3371320433" sldId="301"/>
            <ac:spMk id="49" creationId="{078DADE7-1F26-B877-A82C-8B5D311D5A99}"/>
          </ac:spMkLst>
        </pc:spChg>
        <pc:spChg chg="del">
          <ac:chgData name="Javier Alca?iz Perez" userId="6a955cb7-c230-4010-826f-6ff167edf5fe" providerId="ADAL" clId="{9A4016C3-5D89-4514-AB20-49D1051AF9B0}" dt="2025-06-11T07:55:20.057" v="1016" actId="478"/>
          <ac:spMkLst>
            <pc:docMk/>
            <pc:sldMk cId="3371320433" sldId="301"/>
            <ac:spMk id="50" creationId="{37FD0BC6-298A-F102-BDBF-6F8986B7B751}"/>
          </ac:spMkLst>
        </pc:spChg>
        <pc:spChg chg="del">
          <ac:chgData name="Javier Alca?iz Perez" userId="6a955cb7-c230-4010-826f-6ff167edf5fe" providerId="ADAL" clId="{9A4016C3-5D89-4514-AB20-49D1051AF9B0}" dt="2025-06-11T07:55:18.983" v="1015" actId="478"/>
          <ac:spMkLst>
            <pc:docMk/>
            <pc:sldMk cId="3371320433" sldId="301"/>
            <ac:spMk id="51" creationId="{19FFD5FB-3432-5387-F880-8EA2DD294A3B}"/>
          </ac:spMkLst>
        </pc:spChg>
        <pc:graphicFrameChg chg="del modGraphic">
          <ac:chgData name="Javier Alca?iz Perez" userId="6a955cb7-c230-4010-826f-6ff167edf5fe" providerId="ADAL" clId="{9A4016C3-5D89-4514-AB20-49D1051AF9B0}" dt="2025-06-11T07:55:13.930" v="1013" actId="478"/>
          <ac:graphicFrameMkLst>
            <pc:docMk/>
            <pc:sldMk cId="3371320433" sldId="301"/>
            <ac:graphicFrameMk id="11" creationId="{A650E18F-4AC1-3314-4F29-C8622B17AA24}"/>
          </ac:graphicFrameMkLst>
        </pc:graphicFrameChg>
        <pc:picChg chg="add mod">
          <ac:chgData name="Javier Alca?iz Perez" userId="6a955cb7-c230-4010-826f-6ff167edf5fe" providerId="ADAL" clId="{9A4016C3-5D89-4514-AB20-49D1051AF9B0}" dt="2025-06-11T08:06:59.545" v="1211" actId="1076"/>
          <ac:picMkLst>
            <pc:docMk/>
            <pc:sldMk cId="3371320433" sldId="301"/>
            <ac:picMk id="1026" creationId="{2098EDD4-26EC-7C02-96CC-30B6EC9A91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2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982806">
            <a:off x="720300" y="6421716"/>
            <a:ext cx="8842272" cy="11861584"/>
          </a:xfrm>
          <a:custGeom>
            <a:avLst/>
            <a:gdLst/>
            <a:ahLst/>
            <a:cxnLst/>
            <a:rect l="l" t="t" r="r" b="b"/>
            <a:pathLst>
              <a:path w="8842272" h="11861584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3" name="Freeform 3"/>
          <p:cNvSpPr/>
          <p:nvPr/>
        </p:nvSpPr>
        <p:spPr>
          <a:xfrm rot="-6501204">
            <a:off x="11046831" y="-5088864"/>
            <a:ext cx="8807178" cy="11814508"/>
          </a:xfrm>
          <a:custGeom>
            <a:avLst/>
            <a:gdLst/>
            <a:ahLst/>
            <a:cxnLst/>
            <a:rect l="l" t="t" r="r" b="b"/>
            <a:pathLst>
              <a:path w="8807178" h="1181450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" name="Freeform 4"/>
          <p:cNvSpPr/>
          <p:nvPr/>
        </p:nvSpPr>
        <p:spPr>
          <a:xfrm rot="10571821">
            <a:off x="10628437" y="8363453"/>
            <a:ext cx="5947318" cy="7978109"/>
          </a:xfrm>
          <a:custGeom>
            <a:avLst/>
            <a:gdLst/>
            <a:ahLst/>
            <a:cxnLst/>
            <a:rect l="l" t="t" r="r" b="b"/>
            <a:pathLst>
              <a:path w="5947318" h="7978109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/>
          <p:cNvSpPr/>
          <p:nvPr/>
        </p:nvSpPr>
        <p:spPr>
          <a:xfrm rot="-5114765">
            <a:off x="11561828" y="5146485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Freeform 6"/>
          <p:cNvSpPr/>
          <p:nvPr/>
        </p:nvSpPr>
        <p:spPr>
          <a:xfrm rot="-5058328">
            <a:off x="13255544" y="-4131370"/>
            <a:ext cx="7156478" cy="6935278"/>
          </a:xfrm>
          <a:custGeom>
            <a:avLst/>
            <a:gdLst/>
            <a:ahLst/>
            <a:cxnLst/>
            <a:rect l="l" t="t" r="r" b="b"/>
            <a:pathLst>
              <a:path w="7156478" h="69352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7" name="Freeform 7"/>
          <p:cNvSpPr/>
          <p:nvPr/>
        </p:nvSpPr>
        <p:spPr>
          <a:xfrm rot="3318101">
            <a:off x="-3880130" y="6803731"/>
            <a:ext cx="10117864" cy="10062676"/>
          </a:xfrm>
          <a:custGeom>
            <a:avLst/>
            <a:gdLst/>
            <a:ahLst/>
            <a:cxnLst/>
            <a:rect l="l" t="t" r="r" b="b"/>
            <a:pathLst>
              <a:path w="10117864" h="10062676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/>
          <p:cNvSpPr/>
          <p:nvPr/>
        </p:nvSpPr>
        <p:spPr>
          <a:xfrm rot="6800871">
            <a:off x="-1846725" y="-2878373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10" name="TextBox 10"/>
          <p:cNvSpPr txBox="1"/>
          <p:nvPr/>
        </p:nvSpPr>
        <p:spPr>
          <a:xfrm>
            <a:off x="5141436" y="6374086"/>
            <a:ext cx="8005127" cy="571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ca-ES-valencia" sz="3434" spc="7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Javier </a:t>
            </a:r>
            <a:r>
              <a:rPr lang="ca-ES-valencia" sz="3434" spc="75" noProof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Alcañiz</a:t>
            </a:r>
            <a:r>
              <a:rPr lang="ca-ES-valencia" sz="3434" spc="7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 Amparo Frígola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298365" y="3641307"/>
            <a:ext cx="11684513" cy="2200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884"/>
              </a:lnSpc>
              <a:spcBef>
                <a:spcPct val="0"/>
              </a:spcBef>
            </a:pPr>
            <a:r>
              <a:rPr lang="ca-ES-valencia" sz="6345" b="1" spc="596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CONTROL D’ASSISTÈNCIA PER NFC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5367" y="1559064"/>
            <a:ext cx="9817265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r>
              <a:rPr lang="ca-ES-valencia" sz="7327" b="1" u="none" strike="noStrike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CALENDARI</a:t>
            </a:r>
          </a:p>
        </p:txBody>
      </p:sp>
      <p:sp>
        <p:nvSpPr>
          <p:cNvPr id="3" name="Freeform 3"/>
          <p:cNvSpPr/>
          <p:nvPr/>
        </p:nvSpPr>
        <p:spPr>
          <a:xfrm>
            <a:off x="-290950" y="-2033784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" name="Freeform 4"/>
          <p:cNvSpPr/>
          <p:nvPr/>
        </p:nvSpPr>
        <p:spPr>
          <a:xfrm rot="-9354559">
            <a:off x="12207201" y="5475509"/>
            <a:ext cx="8367389" cy="7819705"/>
          </a:xfrm>
          <a:custGeom>
            <a:avLst/>
            <a:gdLst/>
            <a:ahLst/>
            <a:cxnLst/>
            <a:rect l="l" t="t" r="r" b="b"/>
            <a:pathLst>
              <a:path w="8367389" h="7819705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/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Freeform 6"/>
          <p:cNvSpPr/>
          <p:nvPr/>
        </p:nvSpPr>
        <p:spPr>
          <a:xfrm rot="-5521968">
            <a:off x="-1614569" y="6194806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7" name="Freeform 7"/>
          <p:cNvSpPr/>
          <p:nvPr/>
        </p:nvSpPr>
        <p:spPr>
          <a:xfrm>
            <a:off x="2412723" y="3908334"/>
            <a:ext cx="1075359" cy="1178182"/>
          </a:xfrm>
          <a:custGeom>
            <a:avLst/>
            <a:gdLst/>
            <a:ahLst/>
            <a:cxnLst/>
            <a:rect l="l" t="t" r="r" b="b"/>
            <a:pathLst>
              <a:path w="1075359" h="1178182">
                <a:moveTo>
                  <a:pt x="0" y="0"/>
                </a:moveTo>
                <a:lnTo>
                  <a:pt x="1075359" y="0"/>
                </a:lnTo>
                <a:lnTo>
                  <a:pt x="1075359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8" name="Group 8"/>
          <p:cNvGrpSpPr/>
          <p:nvPr/>
        </p:nvGrpSpPr>
        <p:grpSpPr>
          <a:xfrm>
            <a:off x="1611426" y="5125776"/>
            <a:ext cx="2677953" cy="758824"/>
            <a:chOff x="0" y="-37957"/>
            <a:chExt cx="812800" cy="2303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7957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36153" y="5143499"/>
            <a:ext cx="2677953" cy="758824"/>
            <a:chOff x="0" y="-32578"/>
            <a:chExt cx="812800" cy="2303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660879" y="5157630"/>
            <a:ext cx="2730016" cy="758824"/>
            <a:chOff x="0" y="-28289"/>
            <a:chExt cx="828602" cy="23031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5802" y="-28289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624825" y="5143499"/>
            <a:ext cx="2677953" cy="758824"/>
            <a:chOff x="0" y="-32578"/>
            <a:chExt cx="812800" cy="23031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649551" y="5148348"/>
            <a:ext cx="2702439" cy="758824"/>
            <a:chOff x="0" y="-31106"/>
            <a:chExt cx="820232" cy="23031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432" y="-31106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4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8459942" y="3925493"/>
            <a:ext cx="1030373" cy="1178182"/>
          </a:xfrm>
          <a:custGeom>
            <a:avLst/>
            <a:gdLst/>
            <a:ahLst/>
            <a:cxnLst/>
            <a:rect l="l" t="t" r="r" b="b"/>
            <a:pathLst>
              <a:path w="1030373" h="1178182">
                <a:moveTo>
                  <a:pt x="0" y="0"/>
                </a:moveTo>
                <a:lnTo>
                  <a:pt x="1030373" y="0"/>
                </a:lnTo>
                <a:lnTo>
                  <a:pt x="1030373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7" name="TextBox 27"/>
          <p:cNvSpPr txBox="1"/>
          <p:nvPr/>
        </p:nvSpPr>
        <p:spPr>
          <a:xfrm>
            <a:off x="3437152" y="2744553"/>
            <a:ext cx="11413697" cy="5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4"/>
              </a:lnSpc>
            </a:pPr>
            <a:endParaRPr lang="ca-ES-valencia" sz="3382" u="none" strike="noStrike" spc="74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2C3F0DA7-2AF4-E512-5857-096DBB3CC2D9}"/>
              </a:ext>
            </a:extLst>
          </p:cNvPr>
          <p:cNvSpPr/>
          <p:nvPr/>
        </p:nvSpPr>
        <p:spPr>
          <a:xfrm>
            <a:off x="11409522" y="4024393"/>
            <a:ext cx="1135677" cy="1088651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56DEF7FA-A6C9-3992-AC66-5740F27B3F70}"/>
              </a:ext>
            </a:extLst>
          </p:cNvPr>
          <p:cNvSpPr/>
          <p:nvPr/>
        </p:nvSpPr>
        <p:spPr>
          <a:xfrm>
            <a:off x="5363669" y="4024393"/>
            <a:ext cx="1075359" cy="1062123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1B945BA4-55CC-36C5-9561-4FDE0FCB9E60}"/>
              </a:ext>
            </a:extLst>
          </p:cNvPr>
          <p:cNvSpPr/>
          <p:nvPr/>
        </p:nvSpPr>
        <p:spPr>
          <a:xfrm>
            <a:off x="14441624" y="4024394"/>
            <a:ext cx="1135677" cy="1067838"/>
          </a:xfrm>
          <a:custGeom>
            <a:avLst/>
            <a:gdLst/>
            <a:ahLst/>
            <a:cxnLst/>
            <a:rect l="l" t="t" r="r" b="b"/>
            <a:pathLst>
              <a:path w="973648" h="973648">
                <a:moveTo>
                  <a:pt x="0" y="0"/>
                </a:moveTo>
                <a:lnTo>
                  <a:pt x="973649" y="0"/>
                </a:lnTo>
                <a:lnTo>
                  <a:pt x="973649" y="973649"/>
                </a:lnTo>
                <a:lnTo>
                  <a:pt x="0" y="97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64BBF94A-979F-37B1-EB61-17EDEA4359FD}"/>
              </a:ext>
            </a:extLst>
          </p:cNvPr>
          <p:cNvSpPr txBox="1"/>
          <p:nvPr/>
        </p:nvSpPr>
        <p:spPr>
          <a:xfrm>
            <a:off x="1557414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 a 2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DC5849B2-0983-A034-E7D5-CDB303DC0D3A}"/>
              </a:ext>
            </a:extLst>
          </p:cNvPr>
          <p:cNvSpPr txBox="1"/>
          <p:nvPr/>
        </p:nvSpPr>
        <p:spPr>
          <a:xfrm>
            <a:off x="4612333" y="6095976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3 a 7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C9DE678B-5AD5-335B-A7A7-370343D2076C}"/>
              </a:ext>
            </a:extLst>
          </p:cNvPr>
          <p:cNvSpPr txBox="1"/>
          <p:nvPr/>
        </p:nvSpPr>
        <p:spPr>
          <a:xfrm>
            <a:off x="7629907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8 a 11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A7373B99-4C48-3DCB-7C8F-E8D441B12ED8}"/>
              </a:ext>
            </a:extLst>
          </p:cNvPr>
          <p:cNvSpPr txBox="1"/>
          <p:nvPr/>
        </p:nvSpPr>
        <p:spPr>
          <a:xfrm>
            <a:off x="1073402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11 a 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21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11179467-DCD4-CBDB-0A4E-2A5E63EDA5AA}"/>
              </a:ext>
            </a:extLst>
          </p:cNvPr>
          <p:cNvSpPr txBox="1"/>
          <p:nvPr/>
        </p:nvSpPr>
        <p:spPr>
          <a:xfrm>
            <a:off x="1367048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</a:t>
            </a:r>
            <a:r>
              <a:rPr lang="ca-ES-valencia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</a:t>
            </a: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F41D1-060A-8837-BA70-7F310A06F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65F83B7-076F-7624-B982-7881024A983C}"/>
              </a:ext>
            </a:extLst>
          </p:cNvPr>
          <p:cNvSpPr txBox="1"/>
          <p:nvPr/>
        </p:nvSpPr>
        <p:spPr>
          <a:xfrm>
            <a:off x="4235367" y="1559064"/>
            <a:ext cx="9817265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r>
              <a:rPr lang="ca-ES-valencia" sz="7327" b="1" u="none" strike="noStrike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CALENDARI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31D50B5-0B38-929E-4953-1DAD3EC43F32}"/>
              </a:ext>
            </a:extLst>
          </p:cNvPr>
          <p:cNvSpPr/>
          <p:nvPr/>
        </p:nvSpPr>
        <p:spPr>
          <a:xfrm>
            <a:off x="-290950" y="-2033784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DE7371E-1BDB-1C9D-84A7-C1E67AE7F310}"/>
              </a:ext>
            </a:extLst>
          </p:cNvPr>
          <p:cNvSpPr/>
          <p:nvPr/>
        </p:nvSpPr>
        <p:spPr>
          <a:xfrm rot="-9354559">
            <a:off x="12207201" y="5475509"/>
            <a:ext cx="8367389" cy="7819705"/>
          </a:xfrm>
          <a:custGeom>
            <a:avLst/>
            <a:gdLst/>
            <a:ahLst/>
            <a:cxnLst/>
            <a:rect l="l" t="t" r="r" b="b"/>
            <a:pathLst>
              <a:path w="8367389" h="7819705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A988B01-5CA6-C942-36F6-6B09B61AA54B}"/>
              </a:ext>
            </a:extLst>
          </p:cNvPr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A6F6040-8703-2632-5549-18873E8633A6}"/>
              </a:ext>
            </a:extLst>
          </p:cNvPr>
          <p:cNvSpPr/>
          <p:nvPr/>
        </p:nvSpPr>
        <p:spPr>
          <a:xfrm rot="-5521968">
            <a:off x="-1614569" y="6194806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0C9DADB-9A16-36B3-3C32-177B062130FA}"/>
              </a:ext>
            </a:extLst>
          </p:cNvPr>
          <p:cNvSpPr/>
          <p:nvPr/>
        </p:nvSpPr>
        <p:spPr>
          <a:xfrm>
            <a:off x="2412723" y="3908334"/>
            <a:ext cx="1075359" cy="1178182"/>
          </a:xfrm>
          <a:custGeom>
            <a:avLst/>
            <a:gdLst/>
            <a:ahLst/>
            <a:cxnLst/>
            <a:rect l="l" t="t" r="r" b="b"/>
            <a:pathLst>
              <a:path w="1075359" h="1178182">
                <a:moveTo>
                  <a:pt x="0" y="0"/>
                </a:moveTo>
                <a:lnTo>
                  <a:pt x="1075359" y="0"/>
                </a:lnTo>
                <a:lnTo>
                  <a:pt x="1075359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D35F944-4E70-2E4C-4F41-C8D17BF29781}"/>
              </a:ext>
            </a:extLst>
          </p:cNvPr>
          <p:cNvGrpSpPr/>
          <p:nvPr/>
        </p:nvGrpSpPr>
        <p:grpSpPr>
          <a:xfrm>
            <a:off x="1611426" y="5125776"/>
            <a:ext cx="2677953" cy="758824"/>
            <a:chOff x="0" y="-37957"/>
            <a:chExt cx="812800" cy="23031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7416D7F-1DCC-73D7-F143-666056B75868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FE6F476-900D-A1C8-9308-3D6BBFFB36BD}"/>
                </a:ext>
              </a:extLst>
            </p:cNvPr>
            <p:cNvSpPr txBox="1"/>
            <p:nvPr/>
          </p:nvSpPr>
          <p:spPr>
            <a:xfrm>
              <a:off x="0" y="-37957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1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8348540-3D10-A5D1-4CB5-6B21A7BA64EF}"/>
              </a:ext>
            </a:extLst>
          </p:cNvPr>
          <p:cNvGrpSpPr/>
          <p:nvPr/>
        </p:nvGrpSpPr>
        <p:grpSpPr>
          <a:xfrm>
            <a:off x="7636153" y="5143499"/>
            <a:ext cx="2677953" cy="758824"/>
            <a:chOff x="0" y="-32578"/>
            <a:chExt cx="812800" cy="230315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F346757-8B98-B67E-8D4B-D2EFBB552BC8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10B72966-0F1D-C516-7B05-7576CCD57C37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3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FDA19426-736C-6589-1A2A-1DD02EBC7F59}"/>
              </a:ext>
            </a:extLst>
          </p:cNvPr>
          <p:cNvGrpSpPr/>
          <p:nvPr/>
        </p:nvGrpSpPr>
        <p:grpSpPr>
          <a:xfrm>
            <a:off x="13660879" y="5157630"/>
            <a:ext cx="2730016" cy="758824"/>
            <a:chOff x="0" y="-28289"/>
            <a:chExt cx="828602" cy="230315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880C393-EB5B-0EB1-6156-414BC7B82CBE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B338AF2-E8D4-FB14-428F-583C8D556265}"/>
                </a:ext>
              </a:extLst>
            </p:cNvPr>
            <p:cNvSpPr txBox="1"/>
            <p:nvPr/>
          </p:nvSpPr>
          <p:spPr>
            <a:xfrm>
              <a:off x="15802" y="-28289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5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E79E9CCF-8EEC-2127-B0B2-06678B0F11E3}"/>
              </a:ext>
            </a:extLst>
          </p:cNvPr>
          <p:cNvGrpSpPr/>
          <p:nvPr/>
        </p:nvGrpSpPr>
        <p:grpSpPr>
          <a:xfrm>
            <a:off x="4624825" y="5143499"/>
            <a:ext cx="2677953" cy="758824"/>
            <a:chOff x="0" y="-32578"/>
            <a:chExt cx="812800" cy="230315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6383DB5-7096-9290-68E0-9121760554AB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B9FC2CA-66CE-28FE-BF21-8CE467CA801C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2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178705C3-1848-3EDE-0311-8695A980DFD3}"/>
              </a:ext>
            </a:extLst>
          </p:cNvPr>
          <p:cNvGrpSpPr/>
          <p:nvPr/>
        </p:nvGrpSpPr>
        <p:grpSpPr>
          <a:xfrm>
            <a:off x="10649551" y="5148348"/>
            <a:ext cx="2702439" cy="758824"/>
            <a:chOff x="0" y="-31106"/>
            <a:chExt cx="820232" cy="230315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187B2B6-1482-BAEF-7B86-087D646482DC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E68AB7ED-8E93-D5A9-7F79-EF2A0091DBA9}"/>
                </a:ext>
              </a:extLst>
            </p:cNvPr>
            <p:cNvSpPr txBox="1"/>
            <p:nvPr/>
          </p:nvSpPr>
          <p:spPr>
            <a:xfrm>
              <a:off x="7432" y="-31106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4</a:t>
              </a:r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D2AD33D3-52A2-1CB4-5335-2ED8A0C5F3ED}"/>
              </a:ext>
            </a:extLst>
          </p:cNvPr>
          <p:cNvSpPr/>
          <p:nvPr/>
        </p:nvSpPr>
        <p:spPr>
          <a:xfrm>
            <a:off x="8459942" y="3925493"/>
            <a:ext cx="1030373" cy="1178182"/>
          </a:xfrm>
          <a:custGeom>
            <a:avLst/>
            <a:gdLst/>
            <a:ahLst/>
            <a:cxnLst/>
            <a:rect l="l" t="t" r="r" b="b"/>
            <a:pathLst>
              <a:path w="1030373" h="1178182">
                <a:moveTo>
                  <a:pt x="0" y="0"/>
                </a:moveTo>
                <a:lnTo>
                  <a:pt x="1030373" y="0"/>
                </a:lnTo>
                <a:lnTo>
                  <a:pt x="1030373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51D14E77-871B-58FE-7EBA-0EAF2E237C4F}"/>
              </a:ext>
            </a:extLst>
          </p:cNvPr>
          <p:cNvSpPr txBox="1"/>
          <p:nvPr/>
        </p:nvSpPr>
        <p:spPr>
          <a:xfrm>
            <a:off x="3437152" y="2744553"/>
            <a:ext cx="11413697" cy="5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4"/>
              </a:lnSpc>
            </a:pPr>
            <a:endParaRPr lang="ca-ES-valencia" sz="3382" u="none" strike="noStrike" spc="74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78227417-163A-472B-AAAB-2B4511551F1B}"/>
              </a:ext>
            </a:extLst>
          </p:cNvPr>
          <p:cNvSpPr/>
          <p:nvPr/>
        </p:nvSpPr>
        <p:spPr>
          <a:xfrm>
            <a:off x="11409522" y="4024393"/>
            <a:ext cx="1135677" cy="1088651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E86AB700-FF75-4BB2-514F-E5AFC802329C}"/>
              </a:ext>
            </a:extLst>
          </p:cNvPr>
          <p:cNvSpPr/>
          <p:nvPr/>
        </p:nvSpPr>
        <p:spPr>
          <a:xfrm>
            <a:off x="5363669" y="4024393"/>
            <a:ext cx="1075359" cy="1062123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F279D8C3-88C9-A81E-6706-B4779EBDF64F}"/>
              </a:ext>
            </a:extLst>
          </p:cNvPr>
          <p:cNvSpPr/>
          <p:nvPr/>
        </p:nvSpPr>
        <p:spPr>
          <a:xfrm>
            <a:off x="14441624" y="4024394"/>
            <a:ext cx="1135677" cy="1067838"/>
          </a:xfrm>
          <a:custGeom>
            <a:avLst/>
            <a:gdLst/>
            <a:ahLst/>
            <a:cxnLst/>
            <a:rect l="l" t="t" r="r" b="b"/>
            <a:pathLst>
              <a:path w="973648" h="973648">
                <a:moveTo>
                  <a:pt x="0" y="0"/>
                </a:moveTo>
                <a:lnTo>
                  <a:pt x="973649" y="0"/>
                </a:lnTo>
                <a:lnTo>
                  <a:pt x="973649" y="973649"/>
                </a:lnTo>
                <a:lnTo>
                  <a:pt x="0" y="97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CC7962A2-D3FF-9762-BAF3-33B33F77843A}"/>
              </a:ext>
            </a:extLst>
          </p:cNvPr>
          <p:cNvSpPr txBox="1"/>
          <p:nvPr/>
        </p:nvSpPr>
        <p:spPr>
          <a:xfrm>
            <a:off x="1557414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 a 2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2C30D125-38EC-3286-40CF-99CBB1F81FF9}"/>
              </a:ext>
            </a:extLst>
          </p:cNvPr>
          <p:cNvSpPr txBox="1"/>
          <p:nvPr/>
        </p:nvSpPr>
        <p:spPr>
          <a:xfrm>
            <a:off x="4612333" y="6095976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3 a 7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1FADCCFE-5C2E-255B-218A-76C5D204A39C}"/>
              </a:ext>
            </a:extLst>
          </p:cNvPr>
          <p:cNvSpPr txBox="1"/>
          <p:nvPr/>
        </p:nvSpPr>
        <p:spPr>
          <a:xfrm>
            <a:off x="7629907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8 a 11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45E0E30D-9584-3AF6-7F14-6CBFC6C50146}"/>
              </a:ext>
            </a:extLst>
          </p:cNvPr>
          <p:cNvSpPr txBox="1"/>
          <p:nvPr/>
        </p:nvSpPr>
        <p:spPr>
          <a:xfrm>
            <a:off x="1073402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11 a 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21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0138CC82-A584-38E0-C7CE-A948AB3FFBE3}"/>
              </a:ext>
            </a:extLst>
          </p:cNvPr>
          <p:cNvSpPr txBox="1"/>
          <p:nvPr/>
        </p:nvSpPr>
        <p:spPr>
          <a:xfrm>
            <a:off x="1367048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</a:t>
            </a:r>
            <a:r>
              <a:rPr lang="ca-ES-valencia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</a:t>
            </a: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24</a:t>
            </a: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94DF279F-86A5-9A1E-61EA-6D1F215AEB06}"/>
              </a:ext>
            </a:extLst>
          </p:cNvPr>
          <p:cNvSpPr txBox="1"/>
          <p:nvPr/>
        </p:nvSpPr>
        <p:spPr>
          <a:xfrm>
            <a:off x="5516599" y="6255040"/>
            <a:ext cx="7972211" cy="27933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ts val="35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534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Sessió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1: </a:t>
            </a:r>
            <a:r>
              <a:rPr lang="es-ES" sz="2534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Explicació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del treball.</a:t>
            </a:r>
          </a:p>
          <a:p>
            <a:pPr marL="457200" indent="-457200">
              <a:lnSpc>
                <a:spcPts val="35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534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Sessions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2 a 6: Treball </a:t>
            </a:r>
            <a:r>
              <a:rPr lang="es-ES" sz="2534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dels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alumnes</a:t>
            </a: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492D71EB-3D2C-728B-217B-AC7A18B9E8A9}"/>
              </a:ext>
            </a:extLst>
          </p:cNvPr>
          <p:cNvSpPr/>
          <p:nvPr/>
        </p:nvSpPr>
        <p:spPr>
          <a:xfrm>
            <a:off x="1611426" y="5250833"/>
            <a:ext cx="2677953" cy="601913"/>
          </a:xfrm>
          <a:custGeom>
            <a:avLst/>
            <a:gdLst/>
            <a:ahLst/>
            <a:cxnLst/>
            <a:rect l="l" t="t" r="r" b="b"/>
            <a:pathLst>
              <a:path w="812800" h="182690">
                <a:moveTo>
                  <a:pt x="91345" y="0"/>
                </a:moveTo>
                <a:lnTo>
                  <a:pt x="721455" y="0"/>
                </a:lnTo>
                <a:cubicBezTo>
                  <a:pt x="745681" y="0"/>
                  <a:pt x="768915" y="9624"/>
                  <a:pt x="786046" y="26754"/>
                </a:cubicBezTo>
                <a:cubicBezTo>
                  <a:pt x="803176" y="43885"/>
                  <a:pt x="812800" y="67119"/>
                  <a:pt x="812800" y="91345"/>
                </a:cubicBezTo>
                <a:lnTo>
                  <a:pt x="812800" y="91345"/>
                </a:lnTo>
                <a:cubicBezTo>
                  <a:pt x="812800" y="141793"/>
                  <a:pt x="771903" y="182690"/>
                  <a:pt x="721455" y="182690"/>
                </a:cubicBezTo>
                <a:lnTo>
                  <a:pt x="91345" y="182690"/>
                </a:lnTo>
                <a:cubicBezTo>
                  <a:pt x="67119" y="182690"/>
                  <a:pt x="43885" y="173066"/>
                  <a:pt x="26754" y="155936"/>
                </a:cubicBezTo>
                <a:cubicBezTo>
                  <a:pt x="9624" y="138805"/>
                  <a:pt x="0" y="115571"/>
                  <a:pt x="0" y="91345"/>
                </a:cubicBezTo>
                <a:lnTo>
                  <a:pt x="0" y="91345"/>
                </a:lnTo>
                <a:cubicBezTo>
                  <a:pt x="0" y="67119"/>
                  <a:pt x="9624" y="43885"/>
                  <a:pt x="26754" y="26754"/>
                </a:cubicBezTo>
                <a:cubicBezTo>
                  <a:pt x="43885" y="9624"/>
                  <a:pt x="67119" y="0"/>
                  <a:pt x="91345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0"/>
            </a:schemeClr>
          </a:solidFill>
          <a:ln w="47625" cap="rnd">
            <a:solidFill>
              <a:schemeClr val="accent2"/>
            </a:solidFill>
            <a:prstDash val="solid"/>
            <a:round/>
          </a:ln>
        </p:spPr>
        <p:txBody>
          <a:bodyPr/>
          <a:lstStyle/>
          <a:p>
            <a:endParaRPr lang="ca-ES-valencia" noProof="0"/>
          </a:p>
        </p:txBody>
      </p:sp>
    </p:spTree>
    <p:extLst>
      <p:ext uri="{BB962C8B-B14F-4D97-AF65-F5344CB8AC3E}">
        <p14:creationId xmlns:p14="http://schemas.microsoft.com/office/powerpoint/2010/main" val="9984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5" grpId="0" animBg="1"/>
      <p:bldP spid="4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A1469-0010-9649-6C17-760D75E7E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A3722F9-63C1-50B1-480B-D4139F1AE2B7}"/>
              </a:ext>
            </a:extLst>
          </p:cNvPr>
          <p:cNvSpPr txBox="1"/>
          <p:nvPr/>
        </p:nvSpPr>
        <p:spPr>
          <a:xfrm>
            <a:off x="4235367" y="1559064"/>
            <a:ext cx="9817265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r>
              <a:rPr lang="ca-ES-valencia" sz="7327" b="1" u="none" strike="noStrike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CALENDARI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C2CC2A0-0CE8-A504-FD39-DA000C9C7BE6}"/>
              </a:ext>
            </a:extLst>
          </p:cNvPr>
          <p:cNvSpPr/>
          <p:nvPr/>
        </p:nvSpPr>
        <p:spPr>
          <a:xfrm>
            <a:off x="-290950" y="-2033784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6EB9E77-58A1-0C8F-BCA4-BA061AD84BB6}"/>
              </a:ext>
            </a:extLst>
          </p:cNvPr>
          <p:cNvSpPr/>
          <p:nvPr/>
        </p:nvSpPr>
        <p:spPr>
          <a:xfrm rot="-9354559">
            <a:off x="12207201" y="5475509"/>
            <a:ext cx="8367389" cy="7819705"/>
          </a:xfrm>
          <a:custGeom>
            <a:avLst/>
            <a:gdLst/>
            <a:ahLst/>
            <a:cxnLst/>
            <a:rect l="l" t="t" r="r" b="b"/>
            <a:pathLst>
              <a:path w="8367389" h="7819705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C2E5632-B190-A90E-CDC3-853D459DC67E}"/>
              </a:ext>
            </a:extLst>
          </p:cNvPr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3E24D22-5E27-13BA-4EA6-CD37F83E1CF1}"/>
              </a:ext>
            </a:extLst>
          </p:cNvPr>
          <p:cNvSpPr/>
          <p:nvPr/>
        </p:nvSpPr>
        <p:spPr>
          <a:xfrm rot="-5521968">
            <a:off x="-1614569" y="6194806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441B27A-C5DB-61EF-1A1A-8F38B350A51B}"/>
              </a:ext>
            </a:extLst>
          </p:cNvPr>
          <p:cNvSpPr/>
          <p:nvPr/>
        </p:nvSpPr>
        <p:spPr>
          <a:xfrm>
            <a:off x="2412723" y="3908334"/>
            <a:ext cx="1075359" cy="1178182"/>
          </a:xfrm>
          <a:custGeom>
            <a:avLst/>
            <a:gdLst/>
            <a:ahLst/>
            <a:cxnLst/>
            <a:rect l="l" t="t" r="r" b="b"/>
            <a:pathLst>
              <a:path w="1075359" h="1178182">
                <a:moveTo>
                  <a:pt x="0" y="0"/>
                </a:moveTo>
                <a:lnTo>
                  <a:pt x="1075359" y="0"/>
                </a:lnTo>
                <a:lnTo>
                  <a:pt x="1075359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F86EFFD3-6E19-F60F-D633-9862B7F74602}"/>
              </a:ext>
            </a:extLst>
          </p:cNvPr>
          <p:cNvGrpSpPr/>
          <p:nvPr/>
        </p:nvGrpSpPr>
        <p:grpSpPr>
          <a:xfrm>
            <a:off x="1611426" y="5125776"/>
            <a:ext cx="2677953" cy="758824"/>
            <a:chOff x="0" y="-37957"/>
            <a:chExt cx="812800" cy="23031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C36880E-79F1-BF28-1F6B-FA5EA24C9101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483034B-259C-5E04-291D-930A12B4FF20}"/>
                </a:ext>
              </a:extLst>
            </p:cNvPr>
            <p:cNvSpPr txBox="1"/>
            <p:nvPr/>
          </p:nvSpPr>
          <p:spPr>
            <a:xfrm>
              <a:off x="0" y="-37957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1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57D67AE8-CF51-4DED-EEFC-06EE3FA33606}"/>
              </a:ext>
            </a:extLst>
          </p:cNvPr>
          <p:cNvGrpSpPr/>
          <p:nvPr/>
        </p:nvGrpSpPr>
        <p:grpSpPr>
          <a:xfrm>
            <a:off x="7636153" y="5143499"/>
            <a:ext cx="2677953" cy="758824"/>
            <a:chOff x="0" y="-32578"/>
            <a:chExt cx="812800" cy="230315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81B5C33-0AF0-7123-F984-73B3053FD13C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EE0435F-50FC-930D-F701-C72B8BCB8E82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3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DD9E592D-454E-841C-7169-286E1B86C29B}"/>
              </a:ext>
            </a:extLst>
          </p:cNvPr>
          <p:cNvGrpSpPr/>
          <p:nvPr/>
        </p:nvGrpSpPr>
        <p:grpSpPr>
          <a:xfrm>
            <a:off x="13660879" y="5157630"/>
            <a:ext cx="2730016" cy="758824"/>
            <a:chOff x="0" y="-28289"/>
            <a:chExt cx="828602" cy="230315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BEB1C4C-E26B-06D9-19C1-71E30DA4FE15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D5656F38-B537-7A6E-F2DA-0A9591271399}"/>
                </a:ext>
              </a:extLst>
            </p:cNvPr>
            <p:cNvSpPr txBox="1"/>
            <p:nvPr/>
          </p:nvSpPr>
          <p:spPr>
            <a:xfrm>
              <a:off x="15802" y="-28289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5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707288A-9750-B4EA-8DAF-1495E18AEACE}"/>
              </a:ext>
            </a:extLst>
          </p:cNvPr>
          <p:cNvGrpSpPr/>
          <p:nvPr/>
        </p:nvGrpSpPr>
        <p:grpSpPr>
          <a:xfrm>
            <a:off x="4624825" y="5143499"/>
            <a:ext cx="2677953" cy="758824"/>
            <a:chOff x="0" y="-32578"/>
            <a:chExt cx="812800" cy="230315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80D3F10-339F-C8AA-10C3-F246EE5ED7F6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CAC2CF7E-9727-37BA-AC8E-455F2B9E53EA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2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74083FA7-6BB2-274B-5329-509C156C52BF}"/>
              </a:ext>
            </a:extLst>
          </p:cNvPr>
          <p:cNvGrpSpPr/>
          <p:nvPr/>
        </p:nvGrpSpPr>
        <p:grpSpPr>
          <a:xfrm>
            <a:off x="10649551" y="5148348"/>
            <a:ext cx="2702439" cy="758824"/>
            <a:chOff x="0" y="-31106"/>
            <a:chExt cx="820232" cy="230315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4A7DB40-CA4D-670B-335E-ABEACDAD584C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2830E051-AE09-895E-E220-CC0F844E8D4F}"/>
                </a:ext>
              </a:extLst>
            </p:cNvPr>
            <p:cNvSpPr txBox="1"/>
            <p:nvPr/>
          </p:nvSpPr>
          <p:spPr>
            <a:xfrm>
              <a:off x="7432" y="-31106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4</a:t>
              </a:r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CA74B246-65AE-8727-10C1-4EC85E93F027}"/>
              </a:ext>
            </a:extLst>
          </p:cNvPr>
          <p:cNvSpPr/>
          <p:nvPr/>
        </p:nvSpPr>
        <p:spPr>
          <a:xfrm>
            <a:off x="8459942" y="3925493"/>
            <a:ext cx="1030373" cy="1178182"/>
          </a:xfrm>
          <a:custGeom>
            <a:avLst/>
            <a:gdLst/>
            <a:ahLst/>
            <a:cxnLst/>
            <a:rect l="l" t="t" r="r" b="b"/>
            <a:pathLst>
              <a:path w="1030373" h="1178182">
                <a:moveTo>
                  <a:pt x="0" y="0"/>
                </a:moveTo>
                <a:lnTo>
                  <a:pt x="1030373" y="0"/>
                </a:lnTo>
                <a:lnTo>
                  <a:pt x="1030373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4AC7A045-7715-2388-319D-6D7363EBB32D}"/>
              </a:ext>
            </a:extLst>
          </p:cNvPr>
          <p:cNvSpPr txBox="1"/>
          <p:nvPr/>
        </p:nvSpPr>
        <p:spPr>
          <a:xfrm>
            <a:off x="3437152" y="2744553"/>
            <a:ext cx="11413697" cy="5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4"/>
              </a:lnSpc>
            </a:pPr>
            <a:endParaRPr lang="ca-ES-valencia" sz="3382" u="none" strike="noStrike" spc="74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0F6E9E66-7067-3BF2-7CC8-D0727AEEAC7C}"/>
              </a:ext>
            </a:extLst>
          </p:cNvPr>
          <p:cNvSpPr/>
          <p:nvPr/>
        </p:nvSpPr>
        <p:spPr>
          <a:xfrm>
            <a:off x="11409522" y="4024393"/>
            <a:ext cx="1135677" cy="1088651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222EA3CC-2E77-4C9E-823F-66A1AD00527A}"/>
              </a:ext>
            </a:extLst>
          </p:cNvPr>
          <p:cNvSpPr/>
          <p:nvPr/>
        </p:nvSpPr>
        <p:spPr>
          <a:xfrm>
            <a:off x="5363669" y="4024393"/>
            <a:ext cx="1075359" cy="1062123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BDCE9BD0-EA6C-6D48-CFD5-7682A79973D2}"/>
              </a:ext>
            </a:extLst>
          </p:cNvPr>
          <p:cNvSpPr/>
          <p:nvPr/>
        </p:nvSpPr>
        <p:spPr>
          <a:xfrm>
            <a:off x="14441624" y="4024394"/>
            <a:ext cx="1135677" cy="1067838"/>
          </a:xfrm>
          <a:custGeom>
            <a:avLst/>
            <a:gdLst/>
            <a:ahLst/>
            <a:cxnLst/>
            <a:rect l="l" t="t" r="r" b="b"/>
            <a:pathLst>
              <a:path w="973648" h="973648">
                <a:moveTo>
                  <a:pt x="0" y="0"/>
                </a:moveTo>
                <a:lnTo>
                  <a:pt x="973649" y="0"/>
                </a:lnTo>
                <a:lnTo>
                  <a:pt x="973649" y="973649"/>
                </a:lnTo>
                <a:lnTo>
                  <a:pt x="0" y="97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7E0421C3-9E52-86C8-AD1A-40BC78ABBA2B}"/>
              </a:ext>
            </a:extLst>
          </p:cNvPr>
          <p:cNvSpPr txBox="1"/>
          <p:nvPr/>
        </p:nvSpPr>
        <p:spPr>
          <a:xfrm>
            <a:off x="1557414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 a 2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FA1D762E-E296-580C-87A4-76D07D7D7486}"/>
              </a:ext>
            </a:extLst>
          </p:cNvPr>
          <p:cNvSpPr txBox="1"/>
          <p:nvPr/>
        </p:nvSpPr>
        <p:spPr>
          <a:xfrm>
            <a:off x="4612333" y="6095976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3 a 7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8C75847E-6036-2A52-6B86-5AFB8D3F9777}"/>
              </a:ext>
            </a:extLst>
          </p:cNvPr>
          <p:cNvSpPr txBox="1"/>
          <p:nvPr/>
        </p:nvSpPr>
        <p:spPr>
          <a:xfrm>
            <a:off x="7629907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8 a 11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7FD55D25-E5DC-A673-EFFD-6FBFBFFF08B9}"/>
              </a:ext>
            </a:extLst>
          </p:cNvPr>
          <p:cNvSpPr txBox="1"/>
          <p:nvPr/>
        </p:nvSpPr>
        <p:spPr>
          <a:xfrm>
            <a:off x="1073402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11 a 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21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13ACC2BA-4E6D-F1C2-B6D5-57F6FBC13728}"/>
              </a:ext>
            </a:extLst>
          </p:cNvPr>
          <p:cNvSpPr txBox="1"/>
          <p:nvPr/>
        </p:nvSpPr>
        <p:spPr>
          <a:xfrm>
            <a:off x="1367048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</a:t>
            </a:r>
            <a:r>
              <a:rPr lang="ca-ES-valencia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</a:t>
            </a: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24</a:t>
            </a: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9960EE14-C25A-476B-0D7E-B6BB7864B4CC}"/>
              </a:ext>
            </a:extLst>
          </p:cNvPr>
          <p:cNvSpPr txBox="1"/>
          <p:nvPr/>
        </p:nvSpPr>
        <p:spPr>
          <a:xfrm>
            <a:off x="5516599" y="6255040"/>
            <a:ext cx="7972211" cy="27933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ts val="35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Sessions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7 a 15: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Explicació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 la teoria.</a:t>
            </a:r>
          </a:p>
          <a:p>
            <a:pPr marL="457200" indent="-457200">
              <a:lnSpc>
                <a:spcPts val="35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Sessions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16 a 19: Treball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alumnes.</a:t>
            </a:r>
            <a:endParaRPr lang="ca-ES-valencia" sz="2534" noProof="0" dirty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9" name="TextBox 10">
            <a:extLst>
              <a:ext uri="{FF2B5EF4-FFF2-40B4-BE49-F238E27FC236}">
                <a16:creationId xmlns:a16="http://schemas.microsoft.com/office/drawing/2014/main" id="{EAA5F1A2-38C2-F0A8-A8FF-FAF4A171C7A0}"/>
              </a:ext>
            </a:extLst>
          </p:cNvPr>
          <p:cNvSpPr txBox="1"/>
          <p:nvPr/>
        </p:nvSpPr>
        <p:spPr>
          <a:xfrm>
            <a:off x="11527621" y="5916363"/>
            <a:ext cx="7972211" cy="27933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endParaRPr lang="es-ES" sz="2534" b="1" dirty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6" name="Freeform 9">
            <a:extLst>
              <a:ext uri="{FF2B5EF4-FFF2-40B4-BE49-F238E27FC236}">
                <a16:creationId xmlns:a16="http://schemas.microsoft.com/office/drawing/2014/main" id="{835EAAAD-4868-EC0C-A370-1F4C3EB4E7CF}"/>
              </a:ext>
            </a:extLst>
          </p:cNvPr>
          <p:cNvSpPr/>
          <p:nvPr/>
        </p:nvSpPr>
        <p:spPr>
          <a:xfrm>
            <a:off x="4624297" y="5248099"/>
            <a:ext cx="2677953" cy="601913"/>
          </a:xfrm>
          <a:custGeom>
            <a:avLst/>
            <a:gdLst/>
            <a:ahLst/>
            <a:cxnLst/>
            <a:rect l="l" t="t" r="r" b="b"/>
            <a:pathLst>
              <a:path w="812800" h="182690">
                <a:moveTo>
                  <a:pt x="91345" y="0"/>
                </a:moveTo>
                <a:lnTo>
                  <a:pt x="721455" y="0"/>
                </a:lnTo>
                <a:cubicBezTo>
                  <a:pt x="745681" y="0"/>
                  <a:pt x="768915" y="9624"/>
                  <a:pt x="786046" y="26754"/>
                </a:cubicBezTo>
                <a:cubicBezTo>
                  <a:pt x="803176" y="43885"/>
                  <a:pt x="812800" y="67119"/>
                  <a:pt x="812800" y="91345"/>
                </a:cubicBezTo>
                <a:lnTo>
                  <a:pt x="812800" y="91345"/>
                </a:lnTo>
                <a:cubicBezTo>
                  <a:pt x="812800" y="141793"/>
                  <a:pt x="771903" y="182690"/>
                  <a:pt x="721455" y="182690"/>
                </a:cubicBezTo>
                <a:lnTo>
                  <a:pt x="91345" y="182690"/>
                </a:lnTo>
                <a:cubicBezTo>
                  <a:pt x="67119" y="182690"/>
                  <a:pt x="43885" y="173066"/>
                  <a:pt x="26754" y="155936"/>
                </a:cubicBezTo>
                <a:cubicBezTo>
                  <a:pt x="9624" y="138805"/>
                  <a:pt x="0" y="115571"/>
                  <a:pt x="0" y="91345"/>
                </a:cubicBezTo>
                <a:lnTo>
                  <a:pt x="0" y="91345"/>
                </a:lnTo>
                <a:cubicBezTo>
                  <a:pt x="0" y="67119"/>
                  <a:pt x="9624" y="43885"/>
                  <a:pt x="26754" y="26754"/>
                </a:cubicBezTo>
                <a:cubicBezTo>
                  <a:pt x="43885" y="9624"/>
                  <a:pt x="67119" y="0"/>
                  <a:pt x="91345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0"/>
            </a:schemeClr>
          </a:solidFill>
          <a:ln w="47625" cap="rnd">
            <a:solidFill>
              <a:schemeClr val="accent2"/>
            </a:solidFill>
            <a:prstDash val="solid"/>
            <a:round/>
          </a:ln>
        </p:spPr>
        <p:txBody>
          <a:bodyPr/>
          <a:lstStyle/>
          <a:p>
            <a:endParaRPr lang="ca-ES-valencia" noProof="0"/>
          </a:p>
        </p:txBody>
      </p:sp>
    </p:spTree>
    <p:extLst>
      <p:ext uri="{BB962C8B-B14F-4D97-AF65-F5344CB8AC3E}">
        <p14:creationId xmlns:p14="http://schemas.microsoft.com/office/powerpoint/2010/main" val="122746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6" grpId="0" animBg="1"/>
      <p:bldP spid="4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CEFA0-33C0-2BDB-021C-C9715BC6C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2017BE1-891D-2D71-D4C3-0FBFF1EB0CB5}"/>
              </a:ext>
            </a:extLst>
          </p:cNvPr>
          <p:cNvSpPr txBox="1"/>
          <p:nvPr/>
        </p:nvSpPr>
        <p:spPr>
          <a:xfrm>
            <a:off x="4235367" y="1559064"/>
            <a:ext cx="9817265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r>
              <a:rPr lang="ca-ES-valencia" sz="7327" b="1" u="none" strike="noStrike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CALENDARI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E534624-1E6D-3C36-E35F-BE133EF07185}"/>
              </a:ext>
            </a:extLst>
          </p:cNvPr>
          <p:cNvSpPr/>
          <p:nvPr/>
        </p:nvSpPr>
        <p:spPr>
          <a:xfrm>
            <a:off x="-290950" y="-2033784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B356B2E-1974-287F-F24A-B8B34A9AB228}"/>
              </a:ext>
            </a:extLst>
          </p:cNvPr>
          <p:cNvSpPr/>
          <p:nvPr/>
        </p:nvSpPr>
        <p:spPr>
          <a:xfrm rot="-9354559">
            <a:off x="12207201" y="5475509"/>
            <a:ext cx="8367389" cy="7819705"/>
          </a:xfrm>
          <a:custGeom>
            <a:avLst/>
            <a:gdLst/>
            <a:ahLst/>
            <a:cxnLst/>
            <a:rect l="l" t="t" r="r" b="b"/>
            <a:pathLst>
              <a:path w="8367389" h="7819705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2133F63-4C20-7F0F-3262-727E76FE4292}"/>
              </a:ext>
            </a:extLst>
          </p:cNvPr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5F6059D-E3BF-3384-6F14-12E86F170DF6}"/>
              </a:ext>
            </a:extLst>
          </p:cNvPr>
          <p:cNvSpPr/>
          <p:nvPr/>
        </p:nvSpPr>
        <p:spPr>
          <a:xfrm rot="-5521968">
            <a:off x="-1614569" y="6194806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95089A9-8A52-D792-4553-D96A1A4A1AE5}"/>
              </a:ext>
            </a:extLst>
          </p:cNvPr>
          <p:cNvSpPr/>
          <p:nvPr/>
        </p:nvSpPr>
        <p:spPr>
          <a:xfrm>
            <a:off x="2412723" y="3908334"/>
            <a:ext cx="1075359" cy="1178182"/>
          </a:xfrm>
          <a:custGeom>
            <a:avLst/>
            <a:gdLst/>
            <a:ahLst/>
            <a:cxnLst/>
            <a:rect l="l" t="t" r="r" b="b"/>
            <a:pathLst>
              <a:path w="1075359" h="1178182">
                <a:moveTo>
                  <a:pt x="0" y="0"/>
                </a:moveTo>
                <a:lnTo>
                  <a:pt x="1075359" y="0"/>
                </a:lnTo>
                <a:lnTo>
                  <a:pt x="1075359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06E7929F-243B-AEE6-88EC-C74B5C3160C7}"/>
              </a:ext>
            </a:extLst>
          </p:cNvPr>
          <p:cNvGrpSpPr/>
          <p:nvPr/>
        </p:nvGrpSpPr>
        <p:grpSpPr>
          <a:xfrm>
            <a:off x="1611426" y="5125776"/>
            <a:ext cx="2677953" cy="758824"/>
            <a:chOff x="0" y="-37957"/>
            <a:chExt cx="812800" cy="23031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875E11-37FE-D0D4-7B38-4024DEF57B6B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128DA30-F8CA-1030-5FBB-1AD4F7541DD6}"/>
                </a:ext>
              </a:extLst>
            </p:cNvPr>
            <p:cNvSpPr txBox="1"/>
            <p:nvPr/>
          </p:nvSpPr>
          <p:spPr>
            <a:xfrm>
              <a:off x="0" y="-37957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1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A8C8681-F9CE-5339-E929-AC671693DDEE}"/>
              </a:ext>
            </a:extLst>
          </p:cNvPr>
          <p:cNvGrpSpPr/>
          <p:nvPr/>
        </p:nvGrpSpPr>
        <p:grpSpPr>
          <a:xfrm>
            <a:off x="7636153" y="5143499"/>
            <a:ext cx="2677953" cy="758824"/>
            <a:chOff x="0" y="-32578"/>
            <a:chExt cx="812800" cy="230315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0F2FEBE-CBB6-08CB-055B-62C483FE1924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703F0A0-FE3B-3DE6-B41C-BA5AD2B3C5BA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3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FF12CDC8-6E90-B972-EB01-3A30EC7F0DE8}"/>
              </a:ext>
            </a:extLst>
          </p:cNvPr>
          <p:cNvGrpSpPr/>
          <p:nvPr/>
        </p:nvGrpSpPr>
        <p:grpSpPr>
          <a:xfrm>
            <a:off x="13660879" y="5157630"/>
            <a:ext cx="2730016" cy="758824"/>
            <a:chOff x="0" y="-28289"/>
            <a:chExt cx="828602" cy="230315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04A54AD-E9C0-BF06-F636-D47CC2C78001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6A377A9E-87B6-AE3D-53A7-8B35B1CB840F}"/>
                </a:ext>
              </a:extLst>
            </p:cNvPr>
            <p:cNvSpPr txBox="1"/>
            <p:nvPr/>
          </p:nvSpPr>
          <p:spPr>
            <a:xfrm>
              <a:off x="15802" y="-28289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5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0157DBD8-8A21-A2C8-6C31-577676F300FC}"/>
              </a:ext>
            </a:extLst>
          </p:cNvPr>
          <p:cNvGrpSpPr/>
          <p:nvPr/>
        </p:nvGrpSpPr>
        <p:grpSpPr>
          <a:xfrm>
            <a:off x="4624825" y="5143499"/>
            <a:ext cx="2677953" cy="758824"/>
            <a:chOff x="0" y="-32578"/>
            <a:chExt cx="812800" cy="230315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D77BCE4-6A51-9346-8081-1FFE3633BE5D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9A0632E-F015-7532-EB50-A40561799F77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2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DEC513D1-F9CC-31B1-DF0F-052923000481}"/>
              </a:ext>
            </a:extLst>
          </p:cNvPr>
          <p:cNvGrpSpPr/>
          <p:nvPr/>
        </p:nvGrpSpPr>
        <p:grpSpPr>
          <a:xfrm>
            <a:off x="10649551" y="5148348"/>
            <a:ext cx="2702439" cy="758824"/>
            <a:chOff x="0" y="-31106"/>
            <a:chExt cx="820232" cy="230315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86F44A94-2FBA-9990-BC65-82C8A2685603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F4E8CF3F-13D1-51AF-05A0-0B5F5BD633C8}"/>
                </a:ext>
              </a:extLst>
            </p:cNvPr>
            <p:cNvSpPr txBox="1"/>
            <p:nvPr/>
          </p:nvSpPr>
          <p:spPr>
            <a:xfrm>
              <a:off x="7432" y="-31106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4</a:t>
              </a:r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73DA57D3-2393-3306-D50C-4D583D6E13D1}"/>
              </a:ext>
            </a:extLst>
          </p:cNvPr>
          <p:cNvSpPr/>
          <p:nvPr/>
        </p:nvSpPr>
        <p:spPr>
          <a:xfrm>
            <a:off x="8459942" y="3925493"/>
            <a:ext cx="1030373" cy="1178182"/>
          </a:xfrm>
          <a:custGeom>
            <a:avLst/>
            <a:gdLst/>
            <a:ahLst/>
            <a:cxnLst/>
            <a:rect l="l" t="t" r="r" b="b"/>
            <a:pathLst>
              <a:path w="1030373" h="1178182">
                <a:moveTo>
                  <a:pt x="0" y="0"/>
                </a:moveTo>
                <a:lnTo>
                  <a:pt x="1030373" y="0"/>
                </a:lnTo>
                <a:lnTo>
                  <a:pt x="1030373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A60DF618-ED11-3EE7-AE90-AC6EC4D59026}"/>
              </a:ext>
            </a:extLst>
          </p:cNvPr>
          <p:cNvSpPr txBox="1"/>
          <p:nvPr/>
        </p:nvSpPr>
        <p:spPr>
          <a:xfrm>
            <a:off x="3437152" y="2744553"/>
            <a:ext cx="11413697" cy="5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4"/>
              </a:lnSpc>
            </a:pPr>
            <a:endParaRPr lang="ca-ES-valencia" sz="3382" u="none" strike="noStrike" spc="74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B643F7A1-D1C8-1FFF-0751-3FB7BA83D81A}"/>
              </a:ext>
            </a:extLst>
          </p:cNvPr>
          <p:cNvSpPr/>
          <p:nvPr/>
        </p:nvSpPr>
        <p:spPr>
          <a:xfrm>
            <a:off x="11409522" y="4024393"/>
            <a:ext cx="1135677" cy="1088651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CCC8CDC3-1D47-7120-3938-32F2AB0DE1A8}"/>
              </a:ext>
            </a:extLst>
          </p:cNvPr>
          <p:cNvSpPr/>
          <p:nvPr/>
        </p:nvSpPr>
        <p:spPr>
          <a:xfrm>
            <a:off x="5363669" y="4024393"/>
            <a:ext cx="1075359" cy="1062123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2EB03780-874B-6A3B-0403-DB47AF3D1C9F}"/>
              </a:ext>
            </a:extLst>
          </p:cNvPr>
          <p:cNvSpPr/>
          <p:nvPr/>
        </p:nvSpPr>
        <p:spPr>
          <a:xfrm>
            <a:off x="14441624" y="4024394"/>
            <a:ext cx="1135677" cy="1067838"/>
          </a:xfrm>
          <a:custGeom>
            <a:avLst/>
            <a:gdLst/>
            <a:ahLst/>
            <a:cxnLst/>
            <a:rect l="l" t="t" r="r" b="b"/>
            <a:pathLst>
              <a:path w="973648" h="973648">
                <a:moveTo>
                  <a:pt x="0" y="0"/>
                </a:moveTo>
                <a:lnTo>
                  <a:pt x="973649" y="0"/>
                </a:lnTo>
                <a:lnTo>
                  <a:pt x="973649" y="973649"/>
                </a:lnTo>
                <a:lnTo>
                  <a:pt x="0" y="97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346B304D-F6DF-928D-D0ED-41778926534E}"/>
              </a:ext>
            </a:extLst>
          </p:cNvPr>
          <p:cNvSpPr txBox="1"/>
          <p:nvPr/>
        </p:nvSpPr>
        <p:spPr>
          <a:xfrm>
            <a:off x="1557414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 a 2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F38F1E4C-D6AA-B387-250C-7436BE01A901}"/>
              </a:ext>
            </a:extLst>
          </p:cNvPr>
          <p:cNvSpPr txBox="1"/>
          <p:nvPr/>
        </p:nvSpPr>
        <p:spPr>
          <a:xfrm>
            <a:off x="4612333" y="6095976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3 a 7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11DDD606-EA8D-67EF-65E8-35173BC1D782}"/>
              </a:ext>
            </a:extLst>
          </p:cNvPr>
          <p:cNvSpPr txBox="1"/>
          <p:nvPr/>
        </p:nvSpPr>
        <p:spPr>
          <a:xfrm>
            <a:off x="7629907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8 a 11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B50B1F9F-8EF6-AD78-90F7-698BAE9966F2}"/>
              </a:ext>
            </a:extLst>
          </p:cNvPr>
          <p:cNvSpPr txBox="1"/>
          <p:nvPr/>
        </p:nvSpPr>
        <p:spPr>
          <a:xfrm>
            <a:off x="1073402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11 a 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21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DA7E876A-0F18-D56A-CB9A-0497652AAF0D}"/>
              </a:ext>
            </a:extLst>
          </p:cNvPr>
          <p:cNvSpPr txBox="1"/>
          <p:nvPr/>
        </p:nvSpPr>
        <p:spPr>
          <a:xfrm>
            <a:off x="1367048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</a:t>
            </a:r>
            <a:r>
              <a:rPr lang="ca-ES-valencia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</a:t>
            </a: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24</a:t>
            </a:r>
          </a:p>
        </p:txBody>
      </p:sp>
      <p:sp>
        <p:nvSpPr>
          <p:cNvPr id="40" name="TextBox 10">
            <a:extLst>
              <a:ext uri="{FF2B5EF4-FFF2-40B4-BE49-F238E27FC236}">
                <a16:creationId xmlns:a16="http://schemas.microsoft.com/office/drawing/2014/main" id="{AD795D62-F0B2-3FD4-0A60-CBEF183EF95A}"/>
              </a:ext>
            </a:extLst>
          </p:cNvPr>
          <p:cNvSpPr txBox="1"/>
          <p:nvPr/>
        </p:nvSpPr>
        <p:spPr>
          <a:xfrm>
            <a:off x="5516599" y="6032701"/>
            <a:ext cx="7972211" cy="27933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ts val="35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Sessions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20 a 28: Treball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alumnes.</a:t>
            </a:r>
          </a:p>
        </p:txBody>
      </p:sp>
      <p:sp>
        <p:nvSpPr>
          <p:cNvPr id="47" name="Freeform 9">
            <a:extLst>
              <a:ext uri="{FF2B5EF4-FFF2-40B4-BE49-F238E27FC236}">
                <a16:creationId xmlns:a16="http://schemas.microsoft.com/office/drawing/2014/main" id="{3EF2A508-A26B-590A-F70A-67E8DCAFA2F0}"/>
              </a:ext>
            </a:extLst>
          </p:cNvPr>
          <p:cNvSpPr/>
          <p:nvPr/>
        </p:nvSpPr>
        <p:spPr>
          <a:xfrm>
            <a:off x="7637188" y="5248099"/>
            <a:ext cx="2677953" cy="601913"/>
          </a:xfrm>
          <a:custGeom>
            <a:avLst/>
            <a:gdLst/>
            <a:ahLst/>
            <a:cxnLst/>
            <a:rect l="l" t="t" r="r" b="b"/>
            <a:pathLst>
              <a:path w="812800" h="182690">
                <a:moveTo>
                  <a:pt x="91345" y="0"/>
                </a:moveTo>
                <a:lnTo>
                  <a:pt x="721455" y="0"/>
                </a:lnTo>
                <a:cubicBezTo>
                  <a:pt x="745681" y="0"/>
                  <a:pt x="768915" y="9624"/>
                  <a:pt x="786046" y="26754"/>
                </a:cubicBezTo>
                <a:cubicBezTo>
                  <a:pt x="803176" y="43885"/>
                  <a:pt x="812800" y="67119"/>
                  <a:pt x="812800" y="91345"/>
                </a:cubicBezTo>
                <a:lnTo>
                  <a:pt x="812800" y="91345"/>
                </a:lnTo>
                <a:cubicBezTo>
                  <a:pt x="812800" y="141793"/>
                  <a:pt x="771903" y="182690"/>
                  <a:pt x="721455" y="182690"/>
                </a:cubicBezTo>
                <a:lnTo>
                  <a:pt x="91345" y="182690"/>
                </a:lnTo>
                <a:cubicBezTo>
                  <a:pt x="67119" y="182690"/>
                  <a:pt x="43885" y="173066"/>
                  <a:pt x="26754" y="155936"/>
                </a:cubicBezTo>
                <a:cubicBezTo>
                  <a:pt x="9624" y="138805"/>
                  <a:pt x="0" y="115571"/>
                  <a:pt x="0" y="91345"/>
                </a:cubicBezTo>
                <a:lnTo>
                  <a:pt x="0" y="91345"/>
                </a:lnTo>
                <a:cubicBezTo>
                  <a:pt x="0" y="67119"/>
                  <a:pt x="9624" y="43885"/>
                  <a:pt x="26754" y="26754"/>
                </a:cubicBezTo>
                <a:cubicBezTo>
                  <a:pt x="43885" y="9624"/>
                  <a:pt x="67119" y="0"/>
                  <a:pt x="91345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0"/>
            </a:schemeClr>
          </a:solidFill>
          <a:ln w="47625" cap="rnd">
            <a:solidFill>
              <a:schemeClr val="accent2"/>
            </a:solidFill>
            <a:prstDash val="solid"/>
            <a:round/>
          </a:ln>
        </p:spPr>
        <p:txBody>
          <a:bodyPr/>
          <a:lstStyle/>
          <a:p>
            <a:endParaRPr lang="ca-ES-valencia" noProof="0"/>
          </a:p>
        </p:txBody>
      </p:sp>
    </p:spTree>
    <p:extLst>
      <p:ext uri="{BB962C8B-B14F-4D97-AF65-F5344CB8AC3E}">
        <p14:creationId xmlns:p14="http://schemas.microsoft.com/office/powerpoint/2010/main" val="315021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47" grpId="0" animBg="1"/>
      <p:bldP spid="4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157DC-BF54-5569-1E77-2C2C3BD7D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8CA9A22-7153-5ED7-3C04-CFFC0B896528}"/>
              </a:ext>
            </a:extLst>
          </p:cNvPr>
          <p:cNvSpPr txBox="1"/>
          <p:nvPr/>
        </p:nvSpPr>
        <p:spPr>
          <a:xfrm>
            <a:off x="4235367" y="1559064"/>
            <a:ext cx="9817265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r>
              <a:rPr lang="ca-ES-valencia" sz="7327" b="1" u="none" strike="noStrike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CALENDARI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F708E4B-518A-ABED-5E2D-833AE53C7CBE}"/>
              </a:ext>
            </a:extLst>
          </p:cNvPr>
          <p:cNvSpPr/>
          <p:nvPr/>
        </p:nvSpPr>
        <p:spPr>
          <a:xfrm>
            <a:off x="-290950" y="-2033784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E081F9A-B9E2-639A-27BA-3796497DA4B5}"/>
              </a:ext>
            </a:extLst>
          </p:cNvPr>
          <p:cNvSpPr/>
          <p:nvPr/>
        </p:nvSpPr>
        <p:spPr>
          <a:xfrm rot="-9354559">
            <a:off x="12207201" y="5475509"/>
            <a:ext cx="8367389" cy="7819705"/>
          </a:xfrm>
          <a:custGeom>
            <a:avLst/>
            <a:gdLst/>
            <a:ahLst/>
            <a:cxnLst/>
            <a:rect l="l" t="t" r="r" b="b"/>
            <a:pathLst>
              <a:path w="8367389" h="7819705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3A69D53-4C35-D358-AE85-BAA67147D47B}"/>
              </a:ext>
            </a:extLst>
          </p:cNvPr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94E51AA-3E5C-56FD-2742-7B8FBCD40757}"/>
              </a:ext>
            </a:extLst>
          </p:cNvPr>
          <p:cNvSpPr/>
          <p:nvPr/>
        </p:nvSpPr>
        <p:spPr>
          <a:xfrm rot="-5521968">
            <a:off x="-1614569" y="6194806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8516F7D-313D-A239-C09A-21CB0B733477}"/>
              </a:ext>
            </a:extLst>
          </p:cNvPr>
          <p:cNvSpPr/>
          <p:nvPr/>
        </p:nvSpPr>
        <p:spPr>
          <a:xfrm>
            <a:off x="2412723" y="3908334"/>
            <a:ext cx="1075359" cy="1178182"/>
          </a:xfrm>
          <a:custGeom>
            <a:avLst/>
            <a:gdLst/>
            <a:ahLst/>
            <a:cxnLst/>
            <a:rect l="l" t="t" r="r" b="b"/>
            <a:pathLst>
              <a:path w="1075359" h="1178182">
                <a:moveTo>
                  <a:pt x="0" y="0"/>
                </a:moveTo>
                <a:lnTo>
                  <a:pt x="1075359" y="0"/>
                </a:lnTo>
                <a:lnTo>
                  <a:pt x="1075359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C421BC2-B5C7-0817-358F-C918AF8CDC54}"/>
              </a:ext>
            </a:extLst>
          </p:cNvPr>
          <p:cNvGrpSpPr/>
          <p:nvPr/>
        </p:nvGrpSpPr>
        <p:grpSpPr>
          <a:xfrm>
            <a:off x="1611426" y="5125776"/>
            <a:ext cx="2677953" cy="758824"/>
            <a:chOff x="0" y="-37957"/>
            <a:chExt cx="812800" cy="23031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7224E0C-C89E-143F-5730-A174BEBB67B4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40610DCD-C920-F851-3ECA-F03A8BDD30BC}"/>
                </a:ext>
              </a:extLst>
            </p:cNvPr>
            <p:cNvSpPr txBox="1"/>
            <p:nvPr/>
          </p:nvSpPr>
          <p:spPr>
            <a:xfrm>
              <a:off x="0" y="-37957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1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C2D77F6-10B4-0E4A-8B80-0F81E2FDED12}"/>
              </a:ext>
            </a:extLst>
          </p:cNvPr>
          <p:cNvGrpSpPr/>
          <p:nvPr/>
        </p:nvGrpSpPr>
        <p:grpSpPr>
          <a:xfrm>
            <a:off x="7636153" y="5143499"/>
            <a:ext cx="2677953" cy="758824"/>
            <a:chOff x="0" y="-32578"/>
            <a:chExt cx="812800" cy="230315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8A6B0B1-7002-729E-A1DC-9E694935C1DF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B4B1B757-AA2F-9ACF-9404-B629D333F0A9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3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AD4F9FC6-91B2-50D7-BD0F-B7A1FE676BA3}"/>
              </a:ext>
            </a:extLst>
          </p:cNvPr>
          <p:cNvGrpSpPr/>
          <p:nvPr/>
        </p:nvGrpSpPr>
        <p:grpSpPr>
          <a:xfrm>
            <a:off x="13660879" y="5157630"/>
            <a:ext cx="2730016" cy="758824"/>
            <a:chOff x="0" y="-28289"/>
            <a:chExt cx="828602" cy="230315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9FF8A62-502F-07E3-3C66-0531CE1397E9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03336D8B-26D5-F71C-2372-1ED860BF0CA3}"/>
                </a:ext>
              </a:extLst>
            </p:cNvPr>
            <p:cNvSpPr txBox="1"/>
            <p:nvPr/>
          </p:nvSpPr>
          <p:spPr>
            <a:xfrm>
              <a:off x="15802" y="-28289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5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D29F629-66C6-B61E-541B-B74352BFC895}"/>
              </a:ext>
            </a:extLst>
          </p:cNvPr>
          <p:cNvGrpSpPr/>
          <p:nvPr/>
        </p:nvGrpSpPr>
        <p:grpSpPr>
          <a:xfrm>
            <a:off x="4624825" y="5143499"/>
            <a:ext cx="2677953" cy="758824"/>
            <a:chOff x="0" y="-32578"/>
            <a:chExt cx="812800" cy="230315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9F90BA7-9D40-887E-60A6-9A3B8B1F39A1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2A06FF9-DADC-96D4-7A1A-4E9ACAF02842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2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94D1B5CA-8FDB-AE41-C579-8AB2DCB063C3}"/>
              </a:ext>
            </a:extLst>
          </p:cNvPr>
          <p:cNvGrpSpPr/>
          <p:nvPr/>
        </p:nvGrpSpPr>
        <p:grpSpPr>
          <a:xfrm>
            <a:off x="10649551" y="5148348"/>
            <a:ext cx="2702439" cy="758824"/>
            <a:chOff x="0" y="-31106"/>
            <a:chExt cx="820232" cy="230315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DB73CAF-0928-7B54-2043-03F10005A03A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1D6D227C-D453-B749-178A-D241CE8D64E0}"/>
                </a:ext>
              </a:extLst>
            </p:cNvPr>
            <p:cNvSpPr txBox="1"/>
            <p:nvPr/>
          </p:nvSpPr>
          <p:spPr>
            <a:xfrm>
              <a:off x="7432" y="-31106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4</a:t>
              </a:r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52A5C773-F641-A48B-6EFD-19AE66C065FB}"/>
              </a:ext>
            </a:extLst>
          </p:cNvPr>
          <p:cNvSpPr/>
          <p:nvPr/>
        </p:nvSpPr>
        <p:spPr>
          <a:xfrm>
            <a:off x="8459942" y="3925493"/>
            <a:ext cx="1030373" cy="1178182"/>
          </a:xfrm>
          <a:custGeom>
            <a:avLst/>
            <a:gdLst/>
            <a:ahLst/>
            <a:cxnLst/>
            <a:rect l="l" t="t" r="r" b="b"/>
            <a:pathLst>
              <a:path w="1030373" h="1178182">
                <a:moveTo>
                  <a:pt x="0" y="0"/>
                </a:moveTo>
                <a:lnTo>
                  <a:pt x="1030373" y="0"/>
                </a:lnTo>
                <a:lnTo>
                  <a:pt x="1030373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F789267E-407A-B097-3B3B-05021F66B3BA}"/>
              </a:ext>
            </a:extLst>
          </p:cNvPr>
          <p:cNvSpPr txBox="1"/>
          <p:nvPr/>
        </p:nvSpPr>
        <p:spPr>
          <a:xfrm>
            <a:off x="3437152" y="2744553"/>
            <a:ext cx="11413697" cy="5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4"/>
              </a:lnSpc>
            </a:pPr>
            <a:endParaRPr lang="ca-ES-valencia" sz="3382" u="none" strike="noStrike" spc="74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1871A29F-00BB-085A-E0C6-E0AE454C5F7E}"/>
              </a:ext>
            </a:extLst>
          </p:cNvPr>
          <p:cNvSpPr/>
          <p:nvPr/>
        </p:nvSpPr>
        <p:spPr>
          <a:xfrm>
            <a:off x="11409522" y="4024393"/>
            <a:ext cx="1135677" cy="1088651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4A67E6D8-2B96-54F4-A28C-143E10A55BE1}"/>
              </a:ext>
            </a:extLst>
          </p:cNvPr>
          <p:cNvSpPr/>
          <p:nvPr/>
        </p:nvSpPr>
        <p:spPr>
          <a:xfrm>
            <a:off x="5363669" y="4024393"/>
            <a:ext cx="1075359" cy="1062123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697F2780-0BC7-3A23-B0CE-7214AF490476}"/>
              </a:ext>
            </a:extLst>
          </p:cNvPr>
          <p:cNvSpPr/>
          <p:nvPr/>
        </p:nvSpPr>
        <p:spPr>
          <a:xfrm>
            <a:off x="14441624" y="4024394"/>
            <a:ext cx="1135677" cy="1067838"/>
          </a:xfrm>
          <a:custGeom>
            <a:avLst/>
            <a:gdLst/>
            <a:ahLst/>
            <a:cxnLst/>
            <a:rect l="l" t="t" r="r" b="b"/>
            <a:pathLst>
              <a:path w="973648" h="973648">
                <a:moveTo>
                  <a:pt x="0" y="0"/>
                </a:moveTo>
                <a:lnTo>
                  <a:pt x="973649" y="0"/>
                </a:lnTo>
                <a:lnTo>
                  <a:pt x="973649" y="973649"/>
                </a:lnTo>
                <a:lnTo>
                  <a:pt x="0" y="97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5198047B-04CE-8422-D54E-75452554F7C0}"/>
              </a:ext>
            </a:extLst>
          </p:cNvPr>
          <p:cNvSpPr txBox="1"/>
          <p:nvPr/>
        </p:nvSpPr>
        <p:spPr>
          <a:xfrm>
            <a:off x="1557414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 a 2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19DD3175-C52A-36A2-5927-213CF57115D6}"/>
              </a:ext>
            </a:extLst>
          </p:cNvPr>
          <p:cNvSpPr txBox="1"/>
          <p:nvPr/>
        </p:nvSpPr>
        <p:spPr>
          <a:xfrm>
            <a:off x="4612333" y="6095976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3 a 7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8EB620EC-119C-D7D0-949F-3746F96033FB}"/>
              </a:ext>
            </a:extLst>
          </p:cNvPr>
          <p:cNvSpPr txBox="1"/>
          <p:nvPr/>
        </p:nvSpPr>
        <p:spPr>
          <a:xfrm>
            <a:off x="7629907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8 a 11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A8026AC5-DC75-8504-7966-2E36EACA7CB6}"/>
              </a:ext>
            </a:extLst>
          </p:cNvPr>
          <p:cNvSpPr txBox="1"/>
          <p:nvPr/>
        </p:nvSpPr>
        <p:spPr>
          <a:xfrm>
            <a:off x="1073402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11 a 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21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945864AB-D78B-1689-CCB3-3BF5305EBDC8}"/>
              </a:ext>
            </a:extLst>
          </p:cNvPr>
          <p:cNvSpPr txBox="1"/>
          <p:nvPr/>
        </p:nvSpPr>
        <p:spPr>
          <a:xfrm>
            <a:off x="1367048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</a:t>
            </a:r>
            <a:r>
              <a:rPr lang="ca-ES-valencia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</a:t>
            </a: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24</a:t>
            </a: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C3EAD586-2ECE-DDDD-0D5E-026778935B9C}"/>
              </a:ext>
            </a:extLst>
          </p:cNvPr>
          <p:cNvSpPr txBox="1"/>
          <p:nvPr/>
        </p:nvSpPr>
        <p:spPr>
          <a:xfrm>
            <a:off x="5516599" y="6255040"/>
            <a:ext cx="7972211" cy="27933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ts val="35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Sessions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29 a 39: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Explicació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teòrica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457200" indent="-457200">
              <a:lnSpc>
                <a:spcPts val="35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Sessions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40 a 53: Treball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alumnes</a:t>
            </a:r>
            <a:r>
              <a:rPr lang="ca-ES-valencia" sz="2534" noProof="0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D7B119FA-44FF-72EC-0BDB-8968567541E6}"/>
              </a:ext>
            </a:extLst>
          </p:cNvPr>
          <p:cNvSpPr/>
          <p:nvPr/>
        </p:nvSpPr>
        <p:spPr>
          <a:xfrm>
            <a:off x="10649448" y="5248099"/>
            <a:ext cx="2677953" cy="604020"/>
          </a:xfrm>
          <a:custGeom>
            <a:avLst/>
            <a:gdLst/>
            <a:ahLst/>
            <a:cxnLst/>
            <a:rect l="l" t="t" r="r" b="b"/>
            <a:pathLst>
              <a:path w="812800" h="182690">
                <a:moveTo>
                  <a:pt x="91345" y="0"/>
                </a:moveTo>
                <a:lnTo>
                  <a:pt x="721455" y="0"/>
                </a:lnTo>
                <a:cubicBezTo>
                  <a:pt x="745681" y="0"/>
                  <a:pt x="768915" y="9624"/>
                  <a:pt x="786046" y="26754"/>
                </a:cubicBezTo>
                <a:cubicBezTo>
                  <a:pt x="803176" y="43885"/>
                  <a:pt x="812800" y="67119"/>
                  <a:pt x="812800" y="91345"/>
                </a:cubicBezTo>
                <a:lnTo>
                  <a:pt x="812800" y="91345"/>
                </a:lnTo>
                <a:cubicBezTo>
                  <a:pt x="812800" y="141793"/>
                  <a:pt x="771903" y="182690"/>
                  <a:pt x="721455" y="182690"/>
                </a:cubicBezTo>
                <a:lnTo>
                  <a:pt x="91345" y="182690"/>
                </a:lnTo>
                <a:cubicBezTo>
                  <a:pt x="67119" y="182690"/>
                  <a:pt x="43885" y="173066"/>
                  <a:pt x="26754" y="155936"/>
                </a:cubicBezTo>
                <a:cubicBezTo>
                  <a:pt x="9624" y="138805"/>
                  <a:pt x="0" y="115571"/>
                  <a:pt x="0" y="91345"/>
                </a:cubicBezTo>
                <a:lnTo>
                  <a:pt x="0" y="91345"/>
                </a:lnTo>
                <a:cubicBezTo>
                  <a:pt x="0" y="67119"/>
                  <a:pt x="9624" y="43885"/>
                  <a:pt x="26754" y="26754"/>
                </a:cubicBezTo>
                <a:cubicBezTo>
                  <a:pt x="43885" y="9624"/>
                  <a:pt x="67119" y="0"/>
                  <a:pt x="91345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0"/>
            </a:schemeClr>
          </a:solidFill>
          <a:ln w="47625" cap="rnd">
            <a:solidFill>
              <a:schemeClr val="accent2"/>
            </a:solidFill>
            <a:prstDash val="solid"/>
            <a:round/>
          </a:ln>
        </p:spPr>
        <p:txBody>
          <a:bodyPr/>
          <a:lstStyle/>
          <a:p>
            <a:endParaRPr lang="ca-ES-valencia" noProof="0"/>
          </a:p>
        </p:txBody>
      </p:sp>
    </p:spTree>
    <p:extLst>
      <p:ext uri="{BB962C8B-B14F-4D97-AF65-F5344CB8AC3E}">
        <p14:creationId xmlns:p14="http://schemas.microsoft.com/office/powerpoint/2010/main" val="313173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49" grpId="0" animBg="1"/>
      <p:bldP spid="4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90263-3AD4-A3AD-C65E-539FD5CE6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7059C7E-5146-3EB5-4B81-42CF9E24D469}"/>
              </a:ext>
            </a:extLst>
          </p:cNvPr>
          <p:cNvSpPr txBox="1"/>
          <p:nvPr/>
        </p:nvSpPr>
        <p:spPr>
          <a:xfrm>
            <a:off x="4235367" y="1559064"/>
            <a:ext cx="9817265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r>
              <a:rPr lang="ca-ES-valencia" sz="7327" b="1" u="none" strike="noStrike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CALENDARI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1378077-69AF-3548-743D-3970E712FDC2}"/>
              </a:ext>
            </a:extLst>
          </p:cNvPr>
          <p:cNvSpPr/>
          <p:nvPr/>
        </p:nvSpPr>
        <p:spPr>
          <a:xfrm>
            <a:off x="-290950" y="-2033784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756055C-606C-BF98-B512-1E5F266143E6}"/>
              </a:ext>
            </a:extLst>
          </p:cNvPr>
          <p:cNvSpPr/>
          <p:nvPr/>
        </p:nvSpPr>
        <p:spPr>
          <a:xfrm rot="-9354559">
            <a:off x="12207201" y="5475509"/>
            <a:ext cx="8367389" cy="7819705"/>
          </a:xfrm>
          <a:custGeom>
            <a:avLst/>
            <a:gdLst/>
            <a:ahLst/>
            <a:cxnLst/>
            <a:rect l="l" t="t" r="r" b="b"/>
            <a:pathLst>
              <a:path w="8367389" h="7819705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E9F2C0E-49DA-3F9A-608C-70FF825B4E95}"/>
              </a:ext>
            </a:extLst>
          </p:cNvPr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5B12FEC-2681-7B18-57FF-AB3D7AF0EA26}"/>
              </a:ext>
            </a:extLst>
          </p:cNvPr>
          <p:cNvSpPr/>
          <p:nvPr/>
        </p:nvSpPr>
        <p:spPr>
          <a:xfrm rot="-5521968">
            <a:off x="-1614569" y="6194806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09743D5-E5E5-3B1A-FBAD-B69CE38FE9CF}"/>
              </a:ext>
            </a:extLst>
          </p:cNvPr>
          <p:cNvSpPr/>
          <p:nvPr/>
        </p:nvSpPr>
        <p:spPr>
          <a:xfrm>
            <a:off x="2412723" y="3908334"/>
            <a:ext cx="1075359" cy="1178182"/>
          </a:xfrm>
          <a:custGeom>
            <a:avLst/>
            <a:gdLst/>
            <a:ahLst/>
            <a:cxnLst/>
            <a:rect l="l" t="t" r="r" b="b"/>
            <a:pathLst>
              <a:path w="1075359" h="1178182">
                <a:moveTo>
                  <a:pt x="0" y="0"/>
                </a:moveTo>
                <a:lnTo>
                  <a:pt x="1075359" y="0"/>
                </a:lnTo>
                <a:lnTo>
                  <a:pt x="1075359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2C1DD6F-40B9-9A48-8626-8DBEAE953094}"/>
              </a:ext>
            </a:extLst>
          </p:cNvPr>
          <p:cNvGrpSpPr/>
          <p:nvPr/>
        </p:nvGrpSpPr>
        <p:grpSpPr>
          <a:xfrm>
            <a:off x="1611426" y="5125776"/>
            <a:ext cx="2677953" cy="758824"/>
            <a:chOff x="0" y="-37957"/>
            <a:chExt cx="812800" cy="23031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B01B812-0D14-1093-C635-C71A98DAE88A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50BED17-724A-AFFA-7FAD-FAB40335453C}"/>
                </a:ext>
              </a:extLst>
            </p:cNvPr>
            <p:cNvSpPr txBox="1"/>
            <p:nvPr/>
          </p:nvSpPr>
          <p:spPr>
            <a:xfrm>
              <a:off x="0" y="-37957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1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4A802F6-5BE3-D71E-97CB-5FF0231F8B96}"/>
              </a:ext>
            </a:extLst>
          </p:cNvPr>
          <p:cNvGrpSpPr/>
          <p:nvPr/>
        </p:nvGrpSpPr>
        <p:grpSpPr>
          <a:xfrm>
            <a:off x="7636153" y="5143499"/>
            <a:ext cx="2677953" cy="758824"/>
            <a:chOff x="0" y="-32578"/>
            <a:chExt cx="812800" cy="230315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2CCA5F9-4562-4DAD-C83B-566589B495F4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B5D2FF3A-0150-93AE-58B3-021D45E8B801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3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6120F49-EEA1-8355-0799-4B5D2851A7D3}"/>
              </a:ext>
            </a:extLst>
          </p:cNvPr>
          <p:cNvGrpSpPr/>
          <p:nvPr/>
        </p:nvGrpSpPr>
        <p:grpSpPr>
          <a:xfrm>
            <a:off x="13660879" y="5157630"/>
            <a:ext cx="2730016" cy="758824"/>
            <a:chOff x="0" y="-28289"/>
            <a:chExt cx="828602" cy="230315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805FAEA-990A-BFCA-BE5B-8477F8D4EC92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47B13B5B-0D68-BEF2-B40B-F15C91B949C6}"/>
                </a:ext>
              </a:extLst>
            </p:cNvPr>
            <p:cNvSpPr txBox="1"/>
            <p:nvPr/>
          </p:nvSpPr>
          <p:spPr>
            <a:xfrm>
              <a:off x="15802" y="-28289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5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56364CE4-B569-B357-C081-87ACA804B512}"/>
              </a:ext>
            </a:extLst>
          </p:cNvPr>
          <p:cNvGrpSpPr/>
          <p:nvPr/>
        </p:nvGrpSpPr>
        <p:grpSpPr>
          <a:xfrm>
            <a:off x="4624825" y="5143499"/>
            <a:ext cx="2677953" cy="758824"/>
            <a:chOff x="0" y="-32578"/>
            <a:chExt cx="812800" cy="230315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B1A719B-E30F-470D-F5FA-180E97A7CE07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93BCE62-ABC5-8494-A898-21BCC0D9CF7D}"/>
                </a:ext>
              </a:extLst>
            </p:cNvPr>
            <p:cNvSpPr txBox="1"/>
            <p:nvPr/>
          </p:nvSpPr>
          <p:spPr>
            <a:xfrm>
              <a:off x="0" y="-32578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2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BE9C1CAB-E105-A961-2C23-0E56AE072EB0}"/>
              </a:ext>
            </a:extLst>
          </p:cNvPr>
          <p:cNvGrpSpPr/>
          <p:nvPr/>
        </p:nvGrpSpPr>
        <p:grpSpPr>
          <a:xfrm>
            <a:off x="10649551" y="5148348"/>
            <a:ext cx="2702439" cy="758824"/>
            <a:chOff x="0" y="-31106"/>
            <a:chExt cx="820232" cy="230315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141B3900-1AEF-9394-C202-B3CEAB7B239B}"/>
                </a:ext>
              </a:extLst>
            </p:cNvPr>
            <p:cNvSpPr/>
            <p:nvPr/>
          </p:nvSpPr>
          <p:spPr>
            <a:xfrm>
              <a:off x="0" y="0"/>
              <a:ext cx="812800" cy="182690"/>
            </a:xfrm>
            <a:custGeom>
              <a:avLst/>
              <a:gdLst/>
              <a:ahLst/>
              <a:cxnLst/>
              <a:rect l="l" t="t" r="r" b="b"/>
              <a:pathLst>
                <a:path w="812800" h="182690">
                  <a:moveTo>
                    <a:pt x="91345" y="0"/>
                  </a:moveTo>
                  <a:lnTo>
                    <a:pt x="721455" y="0"/>
                  </a:lnTo>
                  <a:cubicBezTo>
                    <a:pt x="745681" y="0"/>
                    <a:pt x="768915" y="9624"/>
                    <a:pt x="786046" y="26754"/>
                  </a:cubicBezTo>
                  <a:cubicBezTo>
                    <a:pt x="803176" y="43885"/>
                    <a:pt x="812800" y="67119"/>
                    <a:pt x="812800" y="91345"/>
                  </a:cubicBezTo>
                  <a:lnTo>
                    <a:pt x="812800" y="91345"/>
                  </a:lnTo>
                  <a:cubicBezTo>
                    <a:pt x="812800" y="141793"/>
                    <a:pt x="771903" y="182690"/>
                    <a:pt x="721455" y="182690"/>
                  </a:cubicBezTo>
                  <a:lnTo>
                    <a:pt x="91345" y="182690"/>
                  </a:lnTo>
                  <a:cubicBezTo>
                    <a:pt x="67119" y="182690"/>
                    <a:pt x="43885" y="173066"/>
                    <a:pt x="26754" y="155936"/>
                  </a:cubicBezTo>
                  <a:cubicBezTo>
                    <a:pt x="9624" y="138805"/>
                    <a:pt x="0" y="115571"/>
                    <a:pt x="0" y="91345"/>
                  </a:cubicBezTo>
                  <a:lnTo>
                    <a:pt x="0" y="91345"/>
                  </a:lnTo>
                  <a:cubicBezTo>
                    <a:pt x="0" y="67119"/>
                    <a:pt x="9624" y="43885"/>
                    <a:pt x="26754" y="26754"/>
                  </a:cubicBezTo>
                  <a:cubicBezTo>
                    <a:pt x="43885" y="9624"/>
                    <a:pt x="67119" y="0"/>
                    <a:pt x="9134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79704E02-3E46-C8A0-62E5-C27683C22677}"/>
                </a:ext>
              </a:extLst>
            </p:cNvPr>
            <p:cNvSpPr txBox="1"/>
            <p:nvPr/>
          </p:nvSpPr>
          <p:spPr>
            <a:xfrm>
              <a:off x="7432" y="-31106"/>
              <a:ext cx="812800" cy="2303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ca-ES-valencia" sz="2534" noProof="0" err="1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Sprint</a:t>
              </a:r>
              <a:r>
                <a:rPr lang="ca-ES-valencia" sz="2534" noProof="0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4</a:t>
              </a:r>
            </a:p>
          </p:txBody>
        </p:sp>
      </p:grpSp>
      <p:sp>
        <p:nvSpPr>
          <p:cNvPr id="23" name="Freeform 23">
            <a:extLst>
              <a:ext uri="{FF2B5EF4-FFF2-40B4-BE49-F238E27FC236}">
                <a16:creationId xmlns:a16="http://schemas.microsoft.com/office/drawing/2014/main" id="{416AA96A-AC15-F3F6-370E-78AB0AD1355A}"/>
              </a:ext>
            </a:extLst>
          </p:cNvPr>
          <p:cNvSpPr/>
          <p:nvPr/>
        </p:nvSpPr>
        <p:spPr>
          <a:xfrm>
            <a:off x="8459942" y="3925493"/>
            <a:ext cx="1030373" cy="1178182"/>
          </a:xfrm>
          <a:custGeom>
            <a:avLst/>
            <a:gdLst/>
            <a:ahLst/>
            <a:cxnLst/>
            <a:rect l="l" t="t" r="r" b="b"/>
            <a:pathLst>
              <a:path w="1030373" h="1178182">
                <a:moveTo>
                  <a:pt x="0" y="0"/>
                </a:moveTo>
                <a:lnTo>
                  <a:pt x="1030373" y="0"/>
                </a:lnTo>
                <a:lnTo>
                  <a:pt x="1030373" y="1178181"/>
                </a:lnTo>
                <a:lnTo>
                  <a:pt x="0" y="1178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BEBDB77E-92E4-25F6-C439-FC99C261B21D}"/>
              </a:ext>
            </a:extLst>
          </p:cNvPr>
          <p:cNvSpPr txBox="1"/>
          <p:nvPr/>
        </p:nvSpPr>
        <p:spPr>
          <a:xfrm>
            <a:off x="3437152" y="2744553"/>
            <a:ext cx="11413697" cy="5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4"/>
              </a:lnSpc>
            </a:pPr>
            <a:endParaRPr lang="ca-ES-valencia" sz="3382" u="none" strike="noStrike" spc="74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9" name="Freeform 26">
            <a:extLst>
              <a:ext uri="{FF2B5EF4-FFF2-40B4-BE49-F238E27FC236}">
                <a16:creationId xmlns:a16="http://schemas.microsoft.com/office/drawing/2014/main" id="{D5BE5616-4256-EF26-D22E-82BF258B3C30}"/>
              </a:ext>
            </a:extLst>
          </p:cNvPr>
          <p:cNvSpPr/>
          <p:nvPr/>
        </p:nvSpPr>
        <p:spPr>
          <a:xfrm>
            <a:off x="11409522" y="4024393"/>
            <a:ext cx="1135677" cy="1088651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8"/>
                </a:lnTo>
                <a:lnTo>
                  <a:pt x="0" y="9404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D54F456B-D652-6CE2-00AD-B92D02E4F426}"/>
              </a:ext>
            </a:extLst>
          </p:cNvPr>
          <p:cNvSpPr/>
          <p:nvPr/>
        </p:nvSpPr>
        <p:spPr>
          <a:xfrm>
            <a:off x="5363669" y="4024393"/>
            <a:ext cx="1075359" cy="1062123"/>
          </a:xfrm>
          <a:custGeom>
            <a:avLst/>
            <a:gdLst/>
            <a:ahLst/>
            <a:cxnLst/>
            <a:rect l="l" t="t" r="r" b="b"/>
            <a:pathLst>
              <a:path w="940429" h="940429">
                <a:moveTo>
                  <a:pt x="0" y="0"/>
                </a:moveTo>
                <a:lnTo>
                  <a:pt x="940429" y="0"/>
                </a:lnTo>
                <a:lnTo>
                  <a:pt x="940429" y="940429"/>
                </a:lnTo>
                <a:lnTo>
                  <a:pt x="0" y="9404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1" name="Freeform 27">
            <a:extLst>
              <a:ext uri="{FF2B5EF4-FFF2-40B4-BE49-F238E27FC236}">
                <a16:creationId xmlns:a16="http://schemas.microsoft.com/office/drawing/2014/main" id="{90EE466E-5091-2E5C-D4E6-0C03DB4455C7}"/>
              </a:ext>
            </a:extLst>
          </p:cNvPr>
          <p:cNvSpPr/>
          <p:nvPr/>
        </p:nvSpPr>
        <p:spPr>
          <a:xfrm>
            <a:off x="14441624" y="4024394"/>
            <a:ext cx="1135677" cy="1067838"/>
          </a:xfrm>
          <a:custGeom>
            <a:avLst/>
            <a:gdLst/>
            <a:ahLst/>
            <a:cxnLst/>
            <a:rect l="l" t="t" r="r" b="b"/>
            <a:pathLst>
              <a:path w="973648" h="973648">
                <a:moveTo>
                  <a:pt x="0" y="0"/>
                </a:moveTo>
                <a:lnTo>
                  <a:pt x="973649" y="0"/>
                </a:lnTo>
                <a:lnTo>
                  <a:pt x="973649" y="973649"/>
                </a:lnTo>
                <a:lnTo>
                  <a:pt x="0" y="97364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1849CB58-109A-CD44-0628-F079569E5D06}"/>
              </a:ext>
            </a:extLst>
          </p:cNvPr>
          <p:cNvSpPr txBox="1"/>
          <p:nvPr/>
        </p:nvSpPr>
        <p:spPr>
          <a:xfrm>
            <a:off x="1557414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 a 2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74866691-2E3D-8044-026F-D57B348BBFA2}"/>
              </a:ext>
            </a:extLst>
          </p:cNvPr>
          <p:cNvSpPr txBox="1"/>
          <p:nvPr/>
        </p:nvSpPr>
        <p:spPr>
          <a:xfrm>
            <a:off x="4612333" y="6095976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3 a 7</a:t>
            </a:r>
          </a:p>
        </p:txBody>
      </p:sp>
      <p:sp>
        <p:nvSpPr>
          <p:cNvPr id="34" name="TextBox 10">
            <a:extLst>
              <a:ext uri="{FF2B5EF4-FFF2-40B4-BE49-F238E27FC236}">
                <a16:creationId xmlns:a16="http://schemas.microsoft.com/office/drawing/2014/main" id="{654B1898-BECE-D014-BD35-C0A724FCF2C5}"/>
              </a:ext>
            </a:extLst>
          </p:cNvPr>
          <p:cNvSpPr txBox="1"/>
          <p:nvPr/>
        </p:nvSpPr>
        <p:spPr>
          <a:xfrm>
            <a:off x="7629907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8 a 11</a:t>
            </a:r>
          </a:p>
        </p:txBody>
      </p:sp>
      <p:sp>
        <p:nvSpPr>
          <p:cNvPr id="35" name="TextBox 10">
            <a:extLst>
              <a:ext uri="{FF2B5EF4-FFF2-40B4-BE49-F238E27FC236}">
                <a16:creationId xmlns:a16="http://schemas.microsoft.com/office/drawing/2014/main" id="{8F8DC28A-FC0D-9F33-4B34-216BAC5B73BB}"/>
              </a:ext>
            </a:extLst>
          </p:cNvPr>
          <p:cNvSpPr txBox="1"/>
          <p:nvPr/>
        </p:nvSpPr>
        <p:spPr>
          <a:xfrm>
            <a:off x="1073402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es-ES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11 a </a:t>
            </a:r>
            <a:r>
              <a:rPr lang="es-E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21</a:t>
            </a:r>
            <a:endParaRPr lang="ca-ES-valencia" sz="2534" noProof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6" name="TextBox 10">
            <a:extLst>
              <a:ext uri="{FF2B5EF4-FFF2-40B4-BE49-F238E27FC236}">
                <a16:creationId xmlns:a16="http://schemas.microsoft.com/office/drawing/2014/main" id="{8B692543-ED44-06CA-EBEE-789FBE4C5A17}"/>
              </a:ext>
            </a:extLst>
          </p:cNvPr>
          <p:cNvSpPr txBox="1"/>
          <p:nvPr/>
        </p:nvSpPr>
        <p:spPr>
          <a:xfrm>
            <a:off x="13670485" y="6091604"/>
            <a:ext cx="2677953" cy="75882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548"/>
              </a:lnSpc>
              <a:spcBef>
                <a:spcPct val="0"/>
              </a:spcBef>
            </a:pP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Setmanes </a:t>
            </a:r>
            <a:r>
              <a:rPr lang="ca-ES-valencia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22</a:t>
            </a:r>
            <a:r>
              <a:rPr lang="ca-ES-valencia" sz="2534" noProof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24</a:t>
            </a:r>
          </a:p>
        </p:txBody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id="{C8CBFB79-CE5C-F763-0A8E-34F6CAD044D0}"/>
              </a:ext>
            </a:extLst>
          </p:cNvPr>
          <p:cNvSpPr txBox="1"/>
          <p:nvPr/>
        </p:nvSpPr>
        <p:spPr>
          <a:xfrm>
            <a:off x="5516599" y="6255040"/>
            <a:ext cx="7972211" cy="27933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indent="-457200">
              <a:lnSpc>
                <a:spcPts val="35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Sessions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54 a 58: Treball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alumnes.</a:t>
            </a:r>
          </a:p>
          <a:p>
            <a:pPr marL="457200" indent="-457200">
              <a:lnSpc>
                <a:spcPts val="354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Sessions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59 a 63: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Presentacions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dels</a:t>
            </a:r>
            <a:r>
              <a:rPr lang="es-ES" sz="2534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s-ES" sz="2534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treballs</a:t>
            </a:r>
            <a:r>
              <a:rPr lang="ca-ES-valencia" sz="2534" noProof="0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51" name="Freeform 9">
            <a:extLst>
              <a:ext uri="{FF2B5EF4-FFF2-40B4-BE49-F238E27FC236}">
                <a16:creationId xmlns:a16="http://schemas.microsoft.com/office/drawing/2014/main" id="{D64F0E89-7EE6-6826-DABC-DD30CF6AFF35}"/>
              </a:ext>
            </a:extLst>
          </p:cNvPr>
          <p:cNvSpPr/>
          <p:nvPr/>
        </p:nvSpPr>
        <p:spPr>
          <a:xfrm>
            <a:off x="13660879" y="5250833"/>
            <a:ext cx="2677953" cy="601913"/>
          </a:xfrm>
          <a:custGeom>
            <a:avLst/>
            <a:gdLst/>
            <a:ahLst/>
            <a:cxnLst/>
            <a:rect l="l" t="t" r="r" b="b"/>
            <a:pathLst>
              <a:path w="812800" h="182690">
                <a:moveTo>
                  <a:pt x="91345" y="0"/>
                </a:moveTo>
                <a:lnTo>
                  <a:pt x="721455" y="0"/>
                </a:lnTo>
                <a:cubicBezTo>
                  <a:pt x="745681" y="0"/>
                  <a:pt x="768915" y="9624"/>
                  <a:pt x="786046" y="26754"/>
                </a:cubicBezTo>
                <a:cubicBezTo>
                  <a:pt x="803176" y="43885"/>
                  <a:pt x="812800" y="67119"/>
                  <a:pt x="812800" y="91345"/>
                </a:cubicBezTo>
                <a:lnTo>
                  <a:pt x="812800" y="91345"/>
                </a:lnTo>
                <a:cubicBezTo>
                  <a:pt x="812800" y="141793"/>
                  <a:pt x="771903" y="182690"/>
                  <a:pt x="721455" y="182690"/>
                </a:cubicBezTo>
                <a:lnTo>
                  <a:pt x="91345" y="182690"/>
                </a:lnTo>
                <a:cubicBezTo>
                  <a:pt x="67119" y="182690"/>
                  <a:pt x="43885" y="173066"/>
                  <a:pt x="26754" y="155936"/>
                </a:cubicBezTo>
                <a:cubicBezTo>
                  <a:pt x="9624" y="138805"/>
                  <a:pt x="0" y="115571"/>
                  <a:pt x="0" y="91345"/>
                </a:cubicBezTo>
                <a:lnTo>
                  <a:pt x="0" y="91345"/>
                </a:lnTo>
                <a:cubicBezTo>
                  <a:pt x="0" y="67119"/>
                  <a:pt x="9624" y="43885"/>
                  <a:pt x="26754" y="26754"/>
                </a:cubicBezTo>
                <a:cubicBezTo>
                  <a:pt x="43885" y="9624"/>
                  <a:pt x="67119" y="0"/>
                  <a:pt x="91345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0"/>
            </a:schemeClr>
          </a:solidFill>
          <a:ln w="47625" cap="rnd">
            <a:solidFill>
              <a:schemeClr val="accent2"/>
            </a:solidFill>
            <a:prstDash val="solid"/>
            <a:round/>
          </a:ln>
        </p:spPr>
        <p:txBody>
          <a:bodyPr/>
          <a:lstStyle/>
          <a:p>
            <a:endParaRPr lang="ca-ES-valencia" noProof="0"/>
          </a:p>
        </p:txBody>
      </p:sp>
    </p:spTree>
    <p:extLst>
      <p:ext uri="{BB962C8B-B14F-4D97-AF65-F5344CB8AC3E}">
        <p14:creationId xmlns:p14="http://schemas.microsoft.com/office/powerpoint/2010/main" val="409209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D0E64-7642-101A-8ADF-259B13868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0A9854A-DF16-A0EC-3250-535DD68E66AD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D6B64D6-5226-86CD-8E4E-3BE88F4C3F10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2E8C003-2691-21C2-88F6-0EBAC3BF305E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SPRINT 1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EFA7399-63FA-B7E6-3EA2-80796A4F6C6E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D574734-B2E8-2FE7-2B04-01D874B9313C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4A83DC2-904D-8933-6BE0-DBBF2A0896A2}"/>
              </a:ext>
            </a:extLst>
          </p:cNvPr>
          <p:cNvSpPr txBox="1"/>
          <p:nvPr/>
        </p:nvSpPr>
        <p:spPr>
          <a:xfrm>
            <a:off x="1904222" y="2444870"/>
            <a:ext cx="15774178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6300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PLANTEJAMENT DEL PROBLEMA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4A4CC137-7BDB-9203-9C56-ABAE6E56DA53}"/>
              </a:ext>
            </a:extLst>
          </p:cNvPr>
          <p:cNvSpPr txBox="1"/>
          <p:nvPr/>
        </p:nvSpPr>
        <p:spPr>
          <a:xfrm>
            <a:off x="1904222" y="4082358"/>
            <a:ext cx="14250178" cy="4270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Objectiu: Definir la necessitat real que volen resoldre amb el sistema tecnològic</a:t>
            </a:r>
            <a:r>
              <a:rPr lang="ca-ES-valencia" sz="2994" spc="65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algn="l">
              <a:lnSpc>
                <a:spcPts val="4192"/>
              </a:lnSpc>
            </a:pPr>
            <a:endParaRPr lang="ca-ES-valencia" sz="2994" spc="65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Descripció de l’activitat: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Contextualització i motivació.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Mini tallers tècnics.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Dinàmica de </a:t>
            </a:r>
            <a:r>
              <a:rPr lang="ca-ES-valencia" sz="2994" spc="65" dirty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brainstorming</a:t>
            </a:r>
            <a:r>
              <a:rPr lang="ca-ES-valencia" sz="2994" spc="6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Treball cooperatiu de definició del projecte.</a:t>
            </a:r>
          </a:p>
        </p:txBody>
      </p:sp>
      <p:pic>
        <p:nvPicPr>
          <p:cNvPr id="9" name="Imatge 8" descr="Imatge que conté galeria d’imatges&#10;&#10;Pot ser que el contingut generat amb la IA no siga correcte.">
            <a:extLst>
              <a:ext uri="{FF2B5EF4-FFF2-40B4-BE49-F238E27FC236}">
                <a16:creationId xmlns:a16="http://schemas.microsoft.com/office/drawing/2014/main" id="{1619072A-A5D4-FE2D-6E1C-5107B62F9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68"/>
          <a:stretch/>
        </p:blipFill>
        <p:spPr>
          <a:xfrm>
            <a:off x="12047234" y="5391783"/>
            <a:ext cx="5308600" cy="281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7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DD6E2-1297-9278-DF72-C0FC59AE8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13F098D-E9AB-F31F-184F-068267E5BAB4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4BA6203-0D1A-BA81-635C-EC41F482412E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99BA156-BDC3-F676-27DB-300CEA4BE97A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700" spc="534" noProof="0">
                <a:solidFill>
                  <a:schemeClr val="tx2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SPRINT </a:t>
            </a:r>
            <a:r>
              <a:rPr lang="ca-ES-valencia" sz="5700" spc="534">
                <a:solidFill>
                  <a:schemeClr val="tx2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</a:t>
            </a:r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BB50467-8096-6B0A-66D2-223EF5941111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15A5ACA-3CD3-574B-41A8-47F0D687DCCE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2C6C79A-488C-E135-91A0-471F62CAC714}"/>
              </a:ext>
            </a:extLst>
          </p:cNvPr>
          <p:cNvSpPr txBox="1"/>
          <p:nvPr/>
        </p:nvSpPr>
        <p:spPr>
          <a:xfrm>
            <a:off x="1904222" y="2444870"/>
            <a:ext cx="15774178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6300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DEFINICIÓ I DISSENY DE BBDD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B5F1D69A-520E-72A2-A4A7-2F1649FD7622}"/>
              </a:ext>
            </a:extLst>
          </p:cNvPr>
          <p:cNvSpPr txBox="1"/>
          <p:nvPr/>
        </p:nvSpPr>
        <p:spPr>
          <a:xfrm>
            <a:off x="1904222" y="4082358"/>
            <a:ext cx="14250178" cy="428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spc="65" dirty="0" err="1">
                <a:solidFill>
                  <a:srgbClr val="253754"/>
                </a:solidFill>
                <a:latin typeface="Glacial Indifference" panose="020B0604020202020204" charset="0"/>
              </a:rPr>
              <a:t>Activitat</a:t>
            </a:r>
            <a:r>
              <a:rPr lang="es-ES" sz="2990" spc="65" dirty="0">
                <a:solidFill>
                  <a:srgbClr val="253754"/>
                </a:solidFill>
                <a:latin typeface="Glacial Indifference" panose="020B0604020202020204" charset="0"/>
              </a:rPr>
              <a:t>: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Planifiquem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l’estructura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.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Dissenyem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les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taules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.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Relacionem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camps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i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claus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.</a:t>
            </a:r>
          </a:p>
          <a:p>
            <a:pPr lvl="1">
              <a:lnSpc>
                <a:spcPts val="4192"/>
              </a:lnSpc>
            </a:pPr>
            <a:endParaRPr lang="ca-ES-valencia" sz="2990" spc="65" noProof="0" dirty="0">
              <a:solidFill>
                <a:srgbClr val="253754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0" u="none" strike="noStrike" spc="65" dirty="0">
                <a:solidFill>
                  <a:srgbClr val="253754"/>
                </a:solidFill>
                <a:latin typeface="Glacial Indifference" panose="020B0604020202020204" charset="0"/>
                <a:ea typeface="Glacial Indifference"/>
                <a:cs typeface="Glacial Indifference"/>
                <a:sym typeface="Glacial Indifference"/>
              </a:rPr>
              <a:t>Entrega: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Diagrama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entitat-relació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.</a:t>
            </a:r>
            <a:endParaRPr lang="ca-ES-valencia" sz="2990" u="none" strike="noStrike" spc="65" dirty="0">
              <a:solidFill>
                <a:srgbClr val="253754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Descripció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de cada taula.</a:t>
            </a:r>
            <a:endParaRPr lang="ca-ES-valencia" sz="2990" u="none" strike="noStrike" spc="65" dirty="0">
              <a:solidFill>
                <a:srgbClr val="253754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</p:txBody>
      </p:sp>
      <p:pic>
        <p:nvPicPr>
          <p:cNvPr id="9" name="Imatge 8">
            <a:extLst>
              <a:ext uri="{FF2B5EF4-FFF2-40B4-BE49-F238E27FC236}">
                <a16:creationId xmlns:a16="http://schemas.microsoft.com/office/drawing/2014/main" id="{B2C2196A-ED19-00E8-9121-B0AAF58DB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0841" y="4082358"/>
            <a:ext cx="6778159" cy="487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931D-ADF9-61B4-967D-F4A9D04AB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7EE58DF-FE89-C15C-D241-FB8C7F91EF40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B328B58-97B0-346F-F0B6-A2F7018C7F07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6E14D42-BBF5-C90D-4C97-A10BA614386B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700" spc="534" noProof="0">
                <a:solidFill>
                  <a:schemeClr val="tx2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SPRINT </a:t>
            </a:r>
            <a:r>
              <a:rPr lang="ca-ES-valencia" sz="5700" spc="534">
                <a:solidFill>
                  <a:schemeClr val="tx2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645EE54-ECBB-D2F1-1C47-93510D2DBDD0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F67ADFF-0D10-86B2-475A-AA5763BAA593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3905FDB7-E717-0193-1CD5-6F776E564528}"/>
              </a:ext>
            </a:extLst>
          </p:cNvPr>
          <p:cNvSpPr txBox="1"/>
          <p:nvPr/>
        </p:nvSpPr>
        <p:spPr>
          <a:xfrm>
            <a:off x="1904222" y="2444870"/>
            <a:ext cx="15774178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6300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CREACIÓ I INSERCIÓ DE DADES</a:t>
            </a:r>
          </a:p>
        </p:txBody>
      </p:sp>
      <p:pic>
        <p:nvPicPr>
          <p:cNvPr id="10" name="Imatge 9" descr="Imatge que conté text, captura de pantalla&#10;&#10;Pot ser que el contingut generat amb la IA no siga correcte.">
            <a:extLst>
              <a:ext uri="{FF2B5EF4-FFF2-40B4-BE49-F238E27FC236}">
                <a16:creationId xmlns:a16="http://schemas.microsoft.com/office/drawing/2014/main" id="{1382F7D4-2435-34D1-BD39-8C07F60B12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471" y="5258615"/>
            <a:ext cx="5185929" cy="2917085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7F4264E0-3F8C-7E52-9E14-F1DBED12B8CE}"/>
              </a:ext>
            </a:extLst>
          </p:cNvPr>
          <p:cNvSpPr txBox="1"/>
          <p:nvPr/>
        </p:nvSpPr>
        <p:spPr>
          <a:xfrm>
            <a:off x="1904222" y="4082358"/>
            <a:ext cx="14250178" cy="428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Activitat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: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Programem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l’estructura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amb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SQL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Afegim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dades de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prova</a:t>
            </a:r>
            <a:endParaRPr lang="es-ES" sz="2990" dirty="0">
              <a:solidFill>
                <a:srgbClr val="253754"/>
              </a:solidFill>
              <a:latin typeface="Glacial Indifference" panose="020B0604020202020204" charset="0"/>
            </a:endParaRP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Crear API en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Phyton</a:t>
            </a:r>
            <a:endParaRPr lang="es-ES" sz="2990" dirty="0">
              <a:solidFill>
                <a:srgbClr val="253754"/>
              </a:solidFill>
              <a:latin typeface="Glacial Indifference" panose="020B0604020202020204" charset="0"/>
            </a:endParaRPr>
          </a:p>
          <a:p>
            <a:pPr lvl="1">
              <a:lnSpc>
                <a:spcPts val="4192"/>
              </a:lnSpc>
            </a:pPr>
            <a:endParaRPr lang="ca-ES-valencia" sz="2990" spc="65" noProof="0" dirty="0">
              <a:solidFill>
                <a:srgbClr val="253754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0" u="none" strike="noStrike" spc="65" dirty="0">
                <a:solidFill>
                  <a:srgbClr val="253754"/>
                </a:solidFill>
                <a:latin typeface="Glacial Indifference" panose="020B0604020202020204" charset="0"/>
                <a:ea typeface="Glacial Indifference"/>
                <a:cs typeface="Glacial Indifference"/>
                <a:sym typeface="Glacial Indifference"/>
              </a:rPr>
              <a:t>Descripció de l’activitat: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Fitxer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.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sql</a:t>
            </a:r>
            <a:endParaRPr lang="es-ES" sz="2990" dirty="0">
              <a:solidFill>
                <a:srgbClr val="253754"/>
              </a:solidFill>
              <a:latin typeface="Glacial Indifference" panose="020B0604020202020204" charset="0"/>
            </a:endParaRP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Document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explicatiu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.</a:t>
            </a:r>
            <a:endParaRPr lang="ca-ES-valencia" sz="2990" u="none" strike="noStrike" spc="65" dirty="0">
              <a:solidFill>
                <a:srgbClr val="253754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235424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7BFFD-8ECD-077A-D106-5EBB431AD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DF0A4D48-43F4-A810-2376-DE648CFEAAEB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5EA1BFD-35C3-19DC-1AE1-412382931A09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96C6BFB-6231-3ADE-F8C3-C223BC18DDF5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61"/>
              </a:lnSpc>
            </a:pPr>
            <a:r>
              <a:rPr lang="ca-ES-valencia" sz="5700" spc="534">
                <a:solidFill>
                  <a:schemeClr val="tx2">
                    <a:lumMod val="50000"/>
                  </a:schemeClr>
                </a:solidFill>
                <a:latin typeface="Glacial Indifference"/>
                <a:ea typeface="+mn-lt"/>
                <a:cs typeface="+mn-lt"/>
                <a:sym typeface="Glacial Indifference"/>
              </a:rPr>
              <a:t>SPRINT 4</a:t>
            </a:r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AAB3E13-091C-0A8E-45DB-C7F6D00391C5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6051DF4-0AD5-AAD5-C156-92123FA29244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5143C5B-741D-E9DE-DD56-2706BE608B2F}"/>
              </a:ext>
            </a:extLst>
          </p:cNvPr>
          <p:cNvSpPr txBox="1"/>
          <p:nvPr/>
        </p:nvSpPr>
        <p:spPr>
          <a:xfrm>
            <a:off x="1904222" y="2444870"/>
            <a:ext cx="15774178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s-ES" sz="6300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</a:t>
            </a:r>
            <a:r>
              <a:rPr lang="ca-ES-valencia" sz="6300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ONFIGURACIÓ RASPBERRY PI, NFC</a:t>
            </a:r>
            <a:endParaRPr lang="ca-ES-valencia" sz="6300" b="1" spc="688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pic>
        <p:nvPicPr>
          <p:cNvPr id="10" name="Imatge 9" descr="Imatge que conté electrònica&#10;&#10;Pot ser que el contingut generat amb la IA no siga correcte.">
            <a:extLst>
              <a:ext uri="{FF2B5EF4-FFF2-40B4-BE49-F238E27FC236}">
                <a16:creationId xmlns:a16="http://schemas.microsoft.com/office/drawing/2014/main" id="{65AC9A20-F5C0-396D-505B-0E4556352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0" y="5141412"/>
            <a:ext cx="4419600" cy="3314700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595FD594-1945-40C7-B0F9-05EAA52FD58F}"/>
              </a:ext>
            </a:extLst>
          </p:cNvPr>
          <p:cNvSpPr txBox="1"/>
          <p:nvPr/>
        </p:nvSpPr>
        <p:spPr>
          <a:xfrm>
            <a:off x="1904222" y="4082358"/>
            <a:ext cx="14250178" cy="428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Activitat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: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Configurar la Raspberry Pi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Programem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la Raspberry Pi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Insertar registres desde la Raspberry Pi</a:t>
            </a:r>
          </a:p>
          <a:p>
            <a:pPr lvl="1">
              <a:lnSpc>
                <a:spcPts val="4192"/>
              </a:lnSpc>
            </a:pPr>
            <a:endParaRPr lang="ca-ES-valencia" sz="2990" spc="65" noProof="0" dirty="0">
              <a:solidFill>
                <a:srgbClr val="253754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0" u="none" strike="noStrike" spc="65" dirty="0">
                <a:solidFill>
                  <a:srgbClr val="253754"/>
                </a:solidFill>
                <a:latin typeface="Glacial Indifference" panose="020B0604020202020204" charset="0"/>
                <a:ea typeface="Glacial Indifference"/>
                <a:cs typeface="Glacial Indifference"/>
                <a:sym typeface="Glacial Indifference"/>
              </a:rPr>
              <a:t>Descripció de l’activitat: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Codi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Phyton</a:t>
            </a:r>
            <a:endParaRPr lang="es-ES" sz="2990" dirty="0">
              <a:solidFill>
                <a:srgbClr val="253754"/>
              </a:solidFill>
              <a:latin typeface="Glacial Indifference" panose="020B0604020202020204" charset="0"/>
            </a:endParaRP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Document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</a:t>
            </a: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explicatiu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.</a:t>
            </a:r>
            <a:endParaRPr lang="ca-ES-valencia" sz="2990" u="none" strike="noStrike" spc="65" dirty="0">
              <a:solidFill>
                <a:srgbClr val="253754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145264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/>
          <p:cNvSpPr txBox="1"/>
          <p:nvPr/>
        </p:nvSpPr>
        <p:spPr>
          <a:xfrm>
            <a:off x="2344704" y="1943183"/>
            <a:ext cx="6411555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ca-ES-valencia" sz="7662" b="1" spc="720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CONTINGUT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4704" y="1115260"/>
            <a:ext cx="4756100" cy="980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57"/>
              </a:lnSpc>
            </a:pPr>
            <a:r>
              <a:rPr lang="ca-ES-valencia" sz="5683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TAULA 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73128" y="3576000"/>
            <a:ext cx="6646897" cy="6727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ca-ES-valencia" sz="3434" u="none" strike="noStrike" spc="7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Contextualització</a:t>
            </a:r>
          </a:p>
          <a:p>
            <a:pPr marL="741495" lvl="1" indent="-370748">
              <a:lnSpc>
                <a:spcPts val="4808"/>
              </a:lnSpc>
              <a:buFont typeface="Arial"/>
              <a:buChar char="•"/>
            </a:pPr>
            <a:r>
              <a:rPr lang="ca-ES-valencia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Referències normatives</a:t>
            </a:r>
            <a:endParaRPr lang="ca-ES-valencia" sz="3434" u="none" strike="noStrike" spc="7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ca-ES-valencia" sz="3434" u="none" strike="noStrike" spc="7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Sabers bàsics i competències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ca-ES-valencia" sz="3434" u="none" strike="noStrike" spc="7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Justificació pedagògica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ca-ES-valencia" sz="3434" u="none" strike="noStrike" spc="7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Materials i recursos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ca-ES-valencia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Atenció a la diversitat</a:t>
            </a:r>
            <a:endParaRPr lang="ca-ES-valencia" sz="3434" u="none" strike="noStrike" spc="7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ca-ES-valencia" sz="3434" u="none" strike="noStrike" spc="7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Calendari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ca-ES-valencia" sz="3434" u="none" strike="noStrike" spc="75" noProof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Sprints</a:t>
            </a:r>
            <a:endParaRPr lang="ca-ES-valencia" sz="3434" u="none" strike="noStrike" spc="7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ca-ES-valencia" sz="3434" u="none" strike="noStrike" spc="7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Avaluació</a:t>
            </a: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ca-ES-valencia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Conclusions</a:t>
            </a:r>
            <a:endParaRPr lang="ca-ES-valencia" sz="3434" u="none" strike="noStrike" spc="7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endParaRPr lang="ca-ES-valencia" sz="3434" u="none" strike="noStrike" spc="7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330048" y="3576000"/>
            <a:ext cx="1880752" cy="6111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08"/>
              </a:lnSpc>
            </a:pPr>
            <a:r>
              <a:rPr lang="ca-ES-valencia" sz="3434" b="1" spc="75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ca-ES-valencia" sz="3434" b="1" spc="75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ca-ES-valencia" sz="3434" b="1" spc="75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ca-ES-valencia" sz="3434" b="1" spc="75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ca-ES-valencia" sz="3434" b="1" spc="75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>
              <a:lnSpc>
                <a:spcPts val="4808"/>
              </a:lnSpc>
            </a:pPr>
            <a:r>
              <a:rPr lang="ca-ES-valencia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  <a:endParaRPr lang="ca-ES-valencia" sz="3434" b="1" spc="75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ctr">
              <a:lnSpc>
                <a:spcPts val="4808"/>
              </a:lnSpc>
            </a:pPr>
            <a:r>
              <a:rPr lang="ca-ES-valencia" sz="3434" b="1" spc="75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  <a:p>
            <a:pPr algn="ctr">
              <a:lnSpc>
                <a:spcPts val="4808"/>
              </a:lnSpc>
            </a:pPr>
            <a:r>
              <a:rPr lang="ca-ES-valencia" sz="3434" b="1" spc="75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ca-ES-valencia" sz="3434" b="1" spc="75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</a:t>
            </a:r>
            <a:r>
              <a:rPr lang="ca-ES-valencia" sz="3434" b="1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9</a:t>
            </a:r>
          </a:p>
          <a:p>
            <a:pPr marL="0" lvl="0" indent="0" algn="ctr">
              <a:lnSpc>
                <a:spcPts val="4808"/>
              </a:lnSpc>
              <a:spcBef>
                <a:spcPct val="0"/>
              </a:spcBef>
            </a:pPr>
            <a:r>
              <a:rPr lang="ca-ES-valencia" sz="3434" b="1" spc="75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D6518-F281-B3CF-F292-C4CAA6C62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C6E7F97B-79BE-FDF1-EF63-70C7BF1B39BB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0271690-12E1-8379-FEFD-008423C7F0A6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A39BE78-4C2A-4659-2898-14BB3908E604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700" spc="534" noProof="0">
                <a:solidFill>
                  <a:schemeClr val="tx2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SPRINT </a:t>
            </a:r>
            <a:r>
              <a:rPr lang="ca-ES-valencia" sz="5700" spc="534">
                <a:solidFill>
                  <a:schemeClr val="tx2">
                    <a:lumMod val="50000"/>
                  </a:schemeClr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  <a:endParaRPr lang="es-E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AD0F8A4-4B01-D389-4452-442BE852824E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AFF01A7-A13D-641F-AD71-8FB8151C2DC7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9082378-5699-423E-44F5-292567BE6AB4}"/>
              </a:ext>
            </a:extLst>
          </p:cNvPr>
          <p:cNvSpPr txBox="1"/>
          <p:nvPr/>
        </p:nvSpPr>
        <p:spPr>
          <a:xfrm>
            <a:off x="1904222" y="2444870"/>
            <a:ext cx="15774178" cy="1225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s-ES" sz="6300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PROVES I MANTENIMENT</a:t>
            </a:r>
            <a:endParaRPr lang="ca-ES-valencia" sz="6300" b="1" spc="688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CE787D4B-3E3F-9F65-380B-F1FE2C7D72A9}"/>
              </a:ext>
            </a:extLst>
          </p:cNvPr>
          <p:cNvSpPr txBox="1"/>
          <p:nvPr/>
        </p:nvSpPr>
        <p:spPr>
          <a:xfrm>
            <a:off x="1904222" y="4082358"/>
            <a:ext cx="14250178" cy="3742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Activitat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: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Solucionar problemes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Presentació</a:t>
            </a: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 final del treball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endParaRPr lang="ca-ES-valencia" sz="2990" u="none" strike="noStrike" spc="65" dirty="0">
              <a:solidFill>
                <a:srgbClr val="253754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0" u="none" strike="noStrike" spc="65" dirty="0">
                <a:solidFill>
                  <a:srgbClr val="253754"/>
                </a:solidFill>
                <a:latin typeface="Glacial Indifference" panose="020B0604020202020204" charset="0"/>
                <a:ea typeface="Glacial Indifference"/>
                <a:cs typeface="Glacial Indifference"/>
                <a:sym typeface="Glacial Indifference"/>
              </a:rPr>
              <a:t>Descripció de l’activitat: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>
                <a:solidFill>
                  <a:srgbClr val="253754"/>
                </a:solidFill>
                <a:latin typeface="Glacial Indifference" panose="020B0604020202020204" charset="0"/>
              </a:rPr>
              <a:t>Memoria Final</a:t>
            </a:r>
          </a:p>
          <a:p>
            <a:pPr marL="914400" lvl="1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es-ES" sz="2990" dirty="0" err="1">
                <a:solidFill>
                  <a:srgbClr val="253754"/>
                </a:solidFill>
                <a:latin typeface="Glacial Indifference" panose="020B0604020202020204" charset="0"/>
              </a:rPr>
              <a:t>Presentació</a:t>
            </a:r>
            <a:endParaRPr lang="ca-ES-valencia" sz="2990" u="none" strike="noStrike" spc="65" dirty="0">
              <a:solidFill>
                <a:srgbClr val="253754"/>
              </a:solidFill>
              <a:latin typeface="Glacial Indifference" panose="020B0604020202020204" charset="0"/>
              <a:ea typeface="Glacial Indifference"/>
              <a:cs typeface="Glacial Indifference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1007731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A8096-B684-81FA-A508-F3104FCA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68A13CA3-7C86-B10D-0904-E21EA9F8E9C9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3417D35-9A17-DCCB-AE0C-793F5995CB0A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98B4299-978E-B27C-4076-6308870327A1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AVALUACIÓ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DC5B6D4-E9C2-1F24-0428-3C1C72A018FE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D4CD771-EA38-356E-FC87-70A3DE74F2B5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F3B53CFA-8DB3-9DCF-ED29-0DA7EC93C64B}"/>
              </a:ext>
            </a:extLst>
          </p:cNvPr>
          <p:cNvGrpSpPr/>
          <p:nvPr/>
        </p:nvGrpSpPr>
        <p:grpSpPr>
          <a:xfrm>
            <a:off x="902155" y="4737463"/>
            <a:ext cx="3025901" cy="3415191"/>
            <a:chOff x="0" y="9525"/>
            <a:chExt cx="997323" cy="923458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F5B2096-BC71-1E89-5880-BCAF8A9C9079}"/>
                </a:ext>
              </a:extLst>
            </p:cNvPr>
            <p:cNvSpPr/>
            <p:nvPr/>
          </p:nvSpPr>
          <p:spPr>
            <a:xfrm>
              <a:off x="0" y="60246"/>
              <a:ext cx="980862" cy="872736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D1A1363A-5B2A-A7E9-11A3-F4FA1C8CA6DB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13" name="Freeform 17">
            <a:extLst>
              <a:ext uri="{FF2B5EF4-FFF2-40B4-BE49-F238E27FC236}">
                <a16:creationId xmlns:a16="http://schemas.microsoft.com/office/drawing/2014/main" id="{7941CE51-A6AE-B4EE-20B1-C45AAE8771B9}"/>
              </a:ext>
            </a:extLst>
          </p:cNvPr>
          <p:cNvSpPr/>
          <p:nvPr/>
        </p:nvSpPr>
        <p:spPr>
          <a:xfrm rot="-10800000">
            <a:off x="870301" y="4800603"/>
            <a:ext cx="3037679" cy="707976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BDAFDF29-D6CF-5E35-DFAF-DC0334A998DC}"/>
              </a:ext>
            </a:extLst>
          </p:cNvPr>
          <p:cNvSpPr txBox="1"/>
          <p:nvPr/>
        </p:nvSpPr>
        <p:spPr>
          <a:xfrm>
            <a:off x="704030" y="4785024"/>
            <a:ext cx="3422149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ca-ES-valencia" sz="2700" b="1" spc="153" noProof="0" err="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Sprint</a:t>
            </a:r>
            <a:r>
              <a:rPr lang="ca-ES-valencia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1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F9DD4C03-AC1F-5B52-75E5-E840C9910979}"/>
              </a:ext>
            </a:extLst>
          </p:cNvPr>
          <p:cNvSpPr txBox="1"/>
          <p:nvPr/>
        </p:nvSpPr>
        <p:spPr>
          <a:xfrm>
            <a:off x="949427" y="5474516"/>
            <a:ext cx="2737540" cy="1304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Document plantejament del projecte.</a:t>
            </a:r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id="{2C377551-AEDF-CC86-528A-18DFCA33E033}"/>
              </a:ext>
            </a:extLst>
          </p:cNvPr>
          <p:cNvSpPr txBox="1"/>
          <p:nvPr/>
        </p:nvSpPr>
        <p:spPr>
          <a:xfrm>
            <a:off x="3124200" y="2817180"/>
            <a:ext cx="13691097" cy="463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56"/>
              </a:lnSpc>
            </a:pPr>
            <a:r>
              <a:rPr lang="ca-ES-valencia" sz="2754" spc="6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Evidències:</a:t>
            </a:r>
            <a:endParaRPr lang="ca-ES-valencia" sz="2754" u="none" strike="noStrike" spc="60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4" name="AutoShape 10">
            <a:extLst>
              <a:ext uri="{FF2B5EF4-FFF2-40B4-BE49-F238E27FC236}">
                <a16:creationId xmlns:a16="http://schemas.microsoft.com/office/drawing/2014/main" id="{66D29FFF-4B63-7B21-FA13-EE8A8AEC9D7B}"/>
              </a:ext>
            </a:extLst>
          </p:cNvPr>
          <p:cNvSpPr/>
          <p:nvPr/>
        </p:nvSpPr>
        <p:spPr>
          <a:xfrm flipV="1">
            <a:off x="2835838" y="2677388"/>
            <a:ext cx="0" cy="912995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46" name="Group 10">
            <a:extLst>
              <a:ext uri="{FF2B5EF4-FFF2-40B4-BE49-F238E27FC236}">
                <a16:creationId xmlns:a16="http://schemas.microsoft.com/office/drawing/2014/main" id="{1B3B9BC9-C3AE-DCF2-497E-C6D72C81194B}"/>
              </a:ext>
            </a:extLst>
          </p:cNvPr>
          <p:cNvGrpSpPr/>
          <p:nvPr/>
        </p:nvGrpSpPr>
        <p:grpSpPr>
          <a:xfrm>
            <a:off x="4083881" y="4754673"/>
            <a:ext cx="3025901" cy="3415191"/>
            <a:chOff x="0" y="9525"/>
            <a:chExt cx="997323" cy="923458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CA7E38B3-1FDC-0D77-468A-45241E390CFC}"/>
                </a:ext>
              </a:extLst>
            </p:cNvPr>
            <p:cNvSpPr/>
            <p:nvPr/>
          </p:nvSpPr>
          <p:spPr>
            <a:xfrm>
              <a:off x="0" y="60246"/>
              <a:ext cx="980862" cy="872736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id="{83E883AA-1FF4-B7BC-5DF7-560E29529722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49" name="Freeform 17">
            <a:extLst>
              <a:ext uri="{FF2B5EF4-FFF2-40B4-BE49-F238E27FC236}">
                <a16:creationId xmlns:a16="http://schemas.microsoft.com/office/drawing/2014/main" id="{3BC9CF60-B383-E60C-0E1D-579F228A6612}"/>
              </a:ext>
            </a:extLst>
          </p:cNvPr>
          <p:cNvSpPr/>
          <p:nvPr/>
        </p:nvSpPr>
        <p:spPr>
          <a:xfrm rot="-10800000">
            <a:off x="4059543" y="4793976"/>
            <a:ext cx="3037679" cy="707976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6AEF215E-B73E-3A83-3271-107294C7467A}"/>
              </a:ext>
            </a:extLst>
          </p:cNvPr>
          <p:cNvSpPr txBox="1"/>
          <p:nvPr/>
        </p:nvSpPr>
        <p:spPr>
          <a:xfrm>
            <a:off x="3939835" y="4798431"/>
            <a:ext cx="3422149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ca-ES-valencia" sz="2700" b="1" spc="153" noProof="0" err="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Sprint</a:t>
            </a:r>
            <a:r>
              <a:rPr lang="ca-ES-valencia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2</a:t>
            </a:r>
          </a:p>
        </p:txBody>
      </p:sp>
      <p:sp>
        <p:nvSpPr>
          <p:cNvPr id="51" name="TextBox 23">
            <a:extLst>
              <a:ext uri="{FF2B5EF4-FFF2-40B4-BE49-F238E27FC236}">
                <a16:creationId xmlns:a16="http://schemas.microsoft.com/office/drawing/2014/main" id="{F65F70EE-B325-9350-5BE7-77832F7BAD4B}"/>
              </a:ext>
            </a:extLst>
          </p:cNvPr>
          <p:cNvSpPr txBox="1"/>
          <p:nvPr/>
        </p:nvSpPr>
        <p:spPr>
          <a:xfrm>
            <a:off x="4131153" y="5491726"/>
            <a:ext cx="2737540" cy="1753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Document amb les taules, dades a guardar.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Diagrama ER.</a:t>
            </a:r>
            <a:endParaRPr lang="ca-ES-valencia" sz="2200" b="1" spc="54"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52" name="Group 10">
            <a:extLst>
              <a:ext uri="{FF2B5EF4-FFF2-40B4-BE49-F238E27FC236}">
                <a16:creationId xmlns:a16="http://schemas.microsoft.com/office/drawing/2014/main" id="{B79F65A5-71EC-76A2-63D4-88D5832AD720}"/>
              </a:ext>
            </a:extLst>
          </p:cNvPr>
          <p:cNvGrpSpPr/>
          <p:nvPr/>
        </p:nvGrpSpPr>
        <p:grpSpPr>
          <a:xfrm>
            <a:off x="7327854" y="4784409"/>
            <a:ext cx="3025901" cy="3415191"/>
            <a:chOff x="0" y="9525"/>
            <a:chExt cx="997323" cy="923458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C111CC4F-AF03-3916-2159-983F97F4F024}"/>
                </a:ext>
              </a:extLst>
            </p:cNvPr>
            <p:cNvSpPr/>
            <p:nvPr/>
          </p:nvSpPr>
          <p:spPr>
            <a:xfrm>
              <a:off x="0" y="60246"/>
              <a:ext cx="980862" cy="872736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4BD837C0-FC0B-7C8E-0AB2-B54F1C0AD75B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55" name="Freeform 17">
            <a:extLst>
              <a:ext uri="{FF2B5EF4-FFF2-40B4-BE49-F238E27FC236}">
                <a16:creationId xmlns:a16="http://schemas.microsoft.com/office/drawing/2014/main" id="{119066B6-EBCB-9289-27E8-EA5D1F922E23}"/>
              </a:ext>
            </a:extLst>
          </p:cNvPr>
          <p:cNvSpPr/>
          <p:nvPr/>
        </p:nvSpPr>
        <p:spPr>
          <a:xfrm rot="-10800000">
            <a:off x="7301578" y="4793977"/>
            <a:ext cx="3037679" cy="707976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id="{2A586515-C9A8-9792-1503-D396B596AD6C}"/>
              </a:ext>
            </a:extLst>
          </p:cNvPr>
          <p:cNvSpPr txBox="1"/>
          <p:nvPr/>
        </p:nvSpPr>
        <p:spPr>
          <a:xfrm>
            <a:off x="7183808" y="4828167"/>
            <a:ext cx="3422149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ca-ES-valencia" sz="2700" b="1" spc="153" noProof="0" err="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Sprint</a:t>
            </a:r>
            <a:r>
              <a:rPr lang="ca-ES-valencia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3</a:t>
            </a:r>
          </a:p>
        </p:txBody>
      </p:sp>
      <p:sp>
        <p:nvSpPr>
          <p:cNvPr id="57" name="TextBox 23">
            <a:extLst>
              <a:ext uri="{FF2B5EF4-FFF2-40B4-BE49-F238E27FC236}">
                <a16:creationId xmlns:a16="http://schemas.microsoft.com/office/drawing/2014/main" id="{2FACFC3C-F668-53C1-7270-DE10B4109288}"/>
              </a:ext>
            </a:extLst>
          </p:cNvPr>
          <p:cNvSpPr txBox="1"/>
          <p:nvPr/>
        </p:nvSpPr>
        <p:spPr>
          <a:xfrm>
            <a:off x="7375126" y="5521462"/>
            <a:ext cx="2737540" cy="1304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Fitxer SQL.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Document explicatiu.</a:t>
            </a:r>
          </a:p>
        </p:txBody>
      </p:sp>
      <p:grpSp>
        <p:nvGrpSpPr>
          <p:cNvPr id="58" name="Group 10">
            <a:extLst>
              <a:ext uri="{FF2B5EF4-FFF2-40B4-BE49-F238E27FC236}">
                <a16:creationId xmlns:a16="http://schemas.microsoft.com/office/drawing/2014/main" id="{A3ED1D68-25BD-6A1D-8E8F-27F1596A630C}"/>
              </a:ext>
            </a:extLst>
          </p:cNvPr>
          <p:cNvGrpSpPr/>
          <p:nvPr/>
        </p:nvGrpSpPr>
        <p:grpSpPr>
          <a:xfrm>
            <a:off x="10570532" y="4750595"/>
            <a:ext cx="3025901" cy="3415191"/>
            <a:chOff x="0" y="9525"/>
            <a:chExt cx="997323" cy="923458"/>
          </a:xfrm>
        </p:grpSpPr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35648699-8201-4FE8-2587-95FF501FC2D9}"/>
                </a:ext>
              </a:extLst>
            </p:cNvPr>
            <p:cNvSpPr/>
            <p:nvPr/>
          </p:nvSpPr>
          <p:spPr>
            <a:xfrm>
              <a:off x="0" y="60246"/>
              <a:ext cx="980862" cy="872736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60" name="TextBox 12">
              <a:extLst>
                <a:ext uri="{FF2B5EF4-FFF2-40B4-BE49-F238E27FC236}">
                  <a16:creationId xmlns:a16="http://schemas.microsoft.com/office/drawing/2014/main" id="{72B75450-8DF3-BF08-EF37-C44954D9D7F5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61" name="Freeform 17">
            <a:extLst>
              <a:ext uri="{FF2B5EF4-FFF2-40B4-BE49-F238E27FC236}">
                <a16:creationId xmlns:a16="http://schemas.microsoft.com/office/drawing/2014/main" id="{EA1F3A11-6A8F-4151-4561-E64784E1DE51}"/>
              </a:ext>
            </a:extLst>
          </p:cNvPr>
          <p:cNvSpPr/>
          <p:nvPr/>
        </p:nvSpPr>
        <p:spPr>
          <a:xfrm rot="-10800000">
            <a:off x="10539671" y="4784409"/>
            <a:ext cx="3037679" cy="707976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7EECD4BA-7279-F848-5C5E-7C015EDD3B69}"/>
              </a:ext>
            </a:extLst>
          </p:cNvPr>
          <p:cNvSpPr txBox="1"/>
          <p:nvPr/>
        </p:nvSpPr>
        <p:spPr>
          <a:xfrm>
            <a:off x="10426486" y="4794353"/>
            <a:ext cx="3422149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ca-ES-valencia" sz="2700" b="1" spc="153" noProof="0" err="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Sprint</a:t>
            </a:r>
            <a:r>
              <a:rPr lang="ca-ES-valencia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4</a:t>
            </a:r>
          </a:p>
        </p:txBody>
      </p:sp>
      <p:sp>
        <p:nvSpPr>
          <p:cNvPr id="63" name="TextBox 23">
            <a:extLst>
              <a:ext uri="{FF2B5EF4-FFF2-40B4-BE49-F238E27FC236}">
                <a16:creationId xmlns:a16="http://schemas.microsoft.com/office/drawing/2014/main" id="{5ADD7C42-67F2-9AAC-6620-44271E8D4D6E}"/>
              </a:ext>
            </a:extLst>
          </p:cNvPr>
          <p:cNvSpPr txBox="1"/>
          <p:nvPr/>
        </p:nvSpPr>
        <p:spPr>
          <a:xfrm>
            <a:off x="10617804" y="5487648"/>
            <a:ext cx="2737540" cy="1753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Codi Python.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Document tècnic explicant la solució.</a:t>
            </a:r>
            <a:endParaRPr lang="ca-ES-valencia" sz="2200" b="1" spc="54"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64" name="Group 10">
            <a:extLst>
              <a:ext uri="{FF2B5EF4-FFF2-40B4-BE49-F238E27FC236}">
                <a16:creationId xmlns:a16="http://schemas.microsoft.com/office/drawing/2014/main" id="{6971E603-11A2-0910-DECD-BAFE48B7CB36}"/>
              </a:ext>
            </a:extLst>
          </p:cNvPr>
          <p:cNvGrpSpPr/>
          <p:nvPr/>
        </p:nvGrpSpPr>
        <p:grpSpPr>
          <a:xfrm>
            <a:off x="13763266" y="4784409"/>
            <a:ext cx="3025901" cy="3415191"/>
            <a:chOff x="0" y="9525"/>
            <a:chExt cx="997323" cy="923458"/>
          </a:xfrm>
        </p:grpSpPr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4DA24E3C-07D4-FE53-CC01-CCF390C73F86}"/>
                </a:ext>
              </a:extLst>
            </p:cNvPr>
            <p:cNvSpPr/>
            <p:nvPr/>
          </p:nvSpPr>
          <p:spPr>
            <a:xfrm>
              <a:off x="0" y="60246"/>
              <a:ext cx="980862" cy="872736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66" name="TextBox 12">
              <a:extLst>
                <a:ext uri="{FF2B5EF4-FFF2-40B4-BE49-F238E27FC236}">
                  <a16:creationId xmlns:a16="http://schemas.microsoft.com/office/drawing/2014/main" id="{6D6E38B6-AEA3-F331-91BD-13F3EE175348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67" name="Freeform 17">
            <a:extLst>
              <a:ext uri="{FF2B5EF4-FFF2-40B4-BE49-F238E27FC236}">
                <a16:creationId xmlns:a16="http://schemas.microsoft.com/office/drawing/2014/main" id="{F43A8382-49C9-481B-8135-3CA392DBFA2B}"/>
              </a:ext>
            </a:extLst>
          </p:cNvPr>
          <p:cNvSpPr/>
          <p:nvPr/>
        </p:nvSpPr>
        <p:spPr>
          <a:xfrm rot="-10800000">
            <a:off x="13732405" y="4824724"/>
            <a:ext cx="3037679" cy="707976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68" name="TextBox 20">
            <a:extLst>
              <a:ext uri="{FF2B5EF4-FFF2-40B4-BE49-F238E27FC236}">
                <a16:creationId xmlns:a16="http://schemas.microsoft.com/office/drawing/2014/main" id="{0D93BC53-9EB7-8A8B-DFDE-7063ECEACAA8}"/>
              </a:ext>
            </a:extLst>
          </p:cNvPr>
          <p:cNvSpPr txBox="1"/>
          <p:nvPr/>
        </p:nvSpPr>
        <p:spPr>
          <a:xfrm>
            <a:off x="13619220" y="4828167"/>
            <a:ext cx="3422149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ca-ES-valencia" sz="2700" b="1" spc="153" noProof="0" err="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Sprint</a:t>
            </a:r>
            <a:r>
              <a:rPr lang="ca-ES-valencia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5</a:t>
            </a:r>
          </a:p>
        </p:txBody>
      </p:sp>
      <p:sp>
        <p:nvSpPr>
          <p:cNvPr id="69" name="TextBox 23">
            <a:extLst>
              <a:ext uri="{FF2B5EF4-FFF2-40B4-BE49-F238E27FC236}">
                <a16:creationId xmlns:a16="http://schemas.microsoft.com/office/drawing/2014/main" id="{603E4F23-7CE6-F181-7CBF-B97DF465C957}"/>
              </a:ext>
            </a:extLst>
          </p:cNvPr>
          <p:cNvSpPr txBox="1"/>
          <p:nvPr/>
        </p:nvSpPr>
        <p:spPr>
          <a:xfrm>
            <a:off x="13810538" y="5521462"/>
            <a:ext cx="2737540" cy="1304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Memòria final.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Presentació final del treball.</a:t>
            </a:r>
          </a:p>
        </p:txBody>
      </p:sp>
    </p:spTree>
    <p:extLst>
      <p:ext uri="{BB962C8B-B14F-4D97-AF65-F5344CB8AC3E}">
        <p14:creationId xmlns:p14="http://schemas.microsoft.com/office/powerpoint/2010/main" val="212164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35AA7-8EE0-B016-2C66-80D0DA336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6AD47F46-CE6A-72E9-6DCA-A58E17061417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3FE515F-FEA7-8A52-26CF-0BCB0967CA31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86EECF9-73C5-72DC-3842-8F8CF9EE2796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AVALUACIÓ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E5CE5F7-D639-D6DD-793F-C9D47EE94707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0AC5D53-CADC-4E6B-CBC7-ECB25BF56F51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9" name="TextBox 2">
            <a:extLst>
              <a:ext uri="{FF2B5EF4-FFF2-40B4-BE49-F238E27FC236}">
                <a16:creationId xmlns:a16="http://schemas.microsoft.com/office/drawing/2014/main" id="{E86ABA2C-03FA-5543-3B8D-52613F19FDBE}"/>
              </a:ext>
            </a:extLst>
          </p:cNvPr>
          <p:cNvSpPr txBox="1"/>
          <p:nvPr/>
        </p:nvSpPr>
        <p:spPr>
          <a:xfrm>
            <a:off x="3586466" y="2658140"/>
            <a:ext cx="13691097" cy="963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6"/>
              </a:lnSpc>
            </a:pPr>
            <a:r>
              <a:rPr lang="ca-ES-valencia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Analitzar problemes de diferents contextos i tipus i afrontar la seua resolució mitjançant el desenrotllament de programari, aplicant el pensament computacional. </a:t>
            </a:r>
            <a:endParaRPr lang="ca-ES-valencia" sz="2754" u="none" strike="noStrike" spc="60" noProof="0">
              <a:solidFill>
                <a:srgbClr val="FF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0" name="AutoShape 10">
            <a:extLst>
              <a:ext uri="{FF2B5EF4-FFF2-40B4-BE49-F238E27FC236}">
                <a16:creationId xmlns:a16="http://schemas.microsoft.com/office/drawing/2014/main" id="{0D7D838F-3C1A-148A-4E28-DD19518EBC6C}"/>
              </a:ext>
            </a:extLst>
          </p:cNvPr>
          <p:cNvSpPr/>
          <p:nvPr/>
        </p:nvSpPr>
        <p:spPr>
          <a:xfrm flipV="1">
            <a:off x="3334602" y="2683409"/>
            <a:ext cx="0" cy="912995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71182C99-0CBC-4344-99B9-D37037A20964}"/>
              </a:ext>
            </a:extLst>
          </p:cNvPr>
          <p:cNvSpPr txBox="1"/>
          <p:nvPr/>
        </p:nvSpPr>
        <p:spPr>
          <a:xfrm>
            <a:off x="1022953" y="2019589"/>
            <a:ext cx="2311649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ca-ES-valencia" sz="8000" b="1" spc="60">
                <a:solidFill>
                  <a:srgbClr val="152540"/>
                </a:solidFill>
                <a:latin typeface="Glacial Indifference Bold" panose="020B0604020202020204" charset="0"/>
                <a:ea typeface="Glacial Indifference"/>
                <a:cs typeface="Glacial Indifference"/>
                <a:sym typeface="Glacial Indifference"/>
              </a:rPr>
              <a:t>CE1</a:t>
            </a:r>
            <a:r>
              <a:rPr lang="ca-ES-valencia" sz="8000" b="1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  <a:endParaRPr lang="ca-ES-valencia" sz="8000" b="1" spc="1017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19482BE1-1624-627D-117F-EFEDA7F3E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78408"/>
              </p:ext>
            </p:extLst>
          </p:nvPr>
        </p:nvGraphicFramePr>
        <p:xfrm>
          <a:off x="3048000" y="4834000"/>
          <a:ext cx="12192000" cy="300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7119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27689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2182118"/>
                    </a:ext>
                  </a:extLst>
                </a:gridCol>
              </a:tblGrid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3600"/>
                        <a:t>Anàlisi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Resolució</a:t>
                      </a:r>
                      <a:endParaRPr lang="es-E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Programació</a:t>
                      </a:r>
                      <a:endParaRPr lang="es-E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608781"/>
                  </a:ext>
                </a:extLst>
              </a:tr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67782"/>
                  </a:ext>
                </a:extLst>
              </a:tr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/>
                        <a:t>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02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373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96C8D-A08B-4288-19D9-D3E3BF611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EE13D782-FCC8-468F-6747-9746DA429FAB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88D13EB-9051-30F9-6B1C-F632903CD39B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85DB2B7-608C-1229-19EF-483DC1CD91AE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AVALUACIÓ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47139B4-4AEC-C914-D0F6-4056B070D72A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40D8AB8-5357-4488-BD68-4D25078AE6A3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9" name="TextBox 2">
            <a:extLst>
              <a:ext uri="{FF2B5EF4-FFF2-40B4-BE49-F238E27FC236}">
                <a16:creationId xmlns:a16="http://schemas.microsoft.com/office/drawing/2014/main" id="{A7F9436B-8C03-D5D8-B77C-8B7C50EFC576}"/>
              </a:ext>
            </a:extLst>
          </p:cNvPr>
          <p:cNvSpPr txBox="1"/>
          <p:nvPr/>
        </p:nvSpPr>
        <p:spPr>
          <a:xfrm>
            <a:off x="3586466" y="2658140"/>
            <a:ext cx="13691097" cy="963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6"/>
              </a:lnSpc>
            </a:pPr>
            <a:r>
              <a:rPr lang="ca-ES-valencia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Analitzar problemes de diferents contextos i tipus i afrontar la seua resolució mitjançant el desenrotllament de programari, aplicant el pensament computacional. </a:t>
            </a:r>
            <a:endParaRPr lang="ca-ES-valencia" sz="2754" u="none" strike="noStrike" spc="60" noProof="0">
              <a:solidFill>
                <a:srgbClr val="FF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0" name="AutoShape 10">
            <a:extLst>
              <a:ext uri="{FF2B5EF4-FFF2-40B4-BE49-F238E27FC236}">
                <a16:creationId xmlns:a16="http://schemas.microsoft.com/office/drawing/2014/main" id="{A565F9F1-B79E-6689-6079-A01C028F2E2F}"/>
              </a:ext>
            </a:extLst>
          </p:cNvPr>
          <p:cNvSpPr/>
          <p:nvPr/>
        </p:nvSpPr>
        <p:spPr>
          <a:xfrm flipV="1">
            <a:off x="3334602" y="2683409"/>
            <a:ext cx="0" cy="912995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D1242B69-3F7B-BCC1-C6D2-56509252BD39}"/>
              </a:ext>
            </a:extLst>
          </p:cNvPr>
          <p:cNvSpPr txBox="1"/>
          <p:nvPr/>
        </p:nvSpPr>
        <p:spPr>
          <a:xfrm>
            <a:off x="1022953" y="2019589"/>
            <a:ext cx="2311649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ca-ES-valencia" sz="8000" b="1" spc="60">
                <a:solidFill>
                  <a:srgbClr val="152540"/>
                </a:solidFill>
                <a:latin typeface="Glacial Indifference Bold" panose="020B0604020202020204" charset="0"/>
                <a:ea typeface="Glacial Indifference"/>
                <a:cs typeface="Glacial Indifference"/>
                <a:sym typeface="Glacial Indifference"/>
              </a:rPr>
              <a:t>CE2</a:t>
            </a:r>
            <a:r>
              <a:rPr lang="ca-ES-valencia" sz="8000" b="1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  <a:endParaRPr lang="ca-ES-valencia" sz="8000" b="1" spc="1017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7FACE7FE-31E4-7777-9A55-3EAC1C07F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03532"/>
              </p:ext>
            </p:extLst>
          </p:nvPr>
        </p:nvGraphicFramePr>
        <p:xfrm>
          <a:off x="3048000" y="4834000"/>
          <a:ext cx="12192000" cy="300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7119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27689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2182118"/>
                    </a:ext>
                  </a:extLst>
                </a:gridCol>
              </a:tblGrid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Instalació</a:t>
                      </a:r>
                      <a:endParaRPr lang="es-E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Prototipat</a:t>
                      </a:r>
                      <a:endParaRPr lang="es-E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Configuració</a:t>
                      </a:r>
                      <a:endParaRPr lang="es-E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608781"/>
                  </a:ext>
                </a:extLst>
              </a:tr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67782"/>
                  </a:ext>
                </a:extLst>
              </a:tr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02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626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50A77-746E-9406-1105-035A9669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09F24472-BAB3-5890-8D85-475ACA517BBB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2325D64-D061-2EE2-7215-6BD5AC962B93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BA5359D-DCD4-F64B-D3B1-BDA4CF12B7FB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AVALUACIÓ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0273F05-C718-8006-CD68-A077C2330382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9E56C79-F51A-D7AF-4EF8-FB57AC6B5F4E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9" name="TextBox 2">
            <a:extLst>
              <a:ext uri="{FF2B5EF4-FFF2-40B4-BE49-F238E27FC236}">
                <a16:creationId xmlns:a16="http://schemas.microsoft.com/office/drawing/2014/main" id="{DE0756D5-7AFB-1602-DD39-B0F6B0E845F6}"/>
              </a:ext>
            </a:extLst>
          </p:cNvPr>
          <p:cNvSpPr txBox="1"/>
          <p:nvPr/>
        </p:nvSpPr>
        <p:spPr>
          <a:xfrm>
            <a:off x="3586466" y="2658140"/>
            <a:ext cx="13691097" cy="963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6"/>
              </a:lnSpc>
            </a:pPr>
            <a:r>
              <a:rPr lang="ca-ES-valencia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Analitzar problemes de diferents contextos i tipus i afrontar la seua resolució mitjançant el desenrotllament de programari, aplicant el pensament computacional. </a:t>
            </a:r>
            <a:endParaRPr lang="ca-ES-valencia" sz="2754" u="none" strike="noStrike" spc="60" noProof="0">
              <a:solidFill>
                <a:srgbClr val="FF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0" name="AutoShape 10">
            <a:extLst>
              <a:ext uri="{FF2B5EF4-FFF2-40B4-BE49-F238E27FC236}">
                <a16:creationId xmlns:a16="http://schemas.microsoft.com/office/drawing/2014/main" id="{B609CDB9-0A6D-8DE5-EC47-A5FBF829BE48}"/>
              </a:ext>
            </a:extLst>
          </p:cNvPr>
          <p:cNvSpPr/>
          <p:nvPr/>
        </p:nvSpPr>
        <p:spPr>
          <a:xfrm flipV="1">
            <a:off x="3334602" y="2683409"/>
            <a:ext cx="0" cy="912995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F6D6453F-CB47-B23C-CC5F-FB38F2D2F033}"/>
              </a:ext>
            </a:extLst>
          </p:cNvPr>
          <p:cNvSpPr txBox="1"/>
          <p:nvPr/>
        </p:nvSpPr>
        <p:spPr>
          <a:xfrm>
            <a:off x="1022953" y="2019589"/>
            <a:ext cx="2311649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ca-ES-valencia" sz="8000" b="1" spc="60">
                <a:solidFill>
                  <a:srgbClr val="152540"/>
                </a:solidFill>
                <a:latin typeface="Glacial Indifference Bold" panose="020B0604020202020204" charset="0"/>
                <a:ea typeface="Glacial Indifference"/>
                <a:cs typeface="Glacial Indifference"/>
                <a:sym typeface="Glacial Indifference"/>
              </a:rPr>
              <a:t>CE3</a:t>
            </a:r>
            <a:r>
              <a:rPr lang="ca-ES-valencia" sz="8000" b="1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  <a:endParaRPr lang="ca-ES-valencia" sz="8000" b="1" spc="1017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5D562DC5-25D8-AAB1-4374-9542544E3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086612"/>
              </p:ext>
            </p:extLst>
          </p:nvPr>
        </p:nvGraphicFramePr>
        <p:xfrm>
          <a:off x="3048000" y="4834000"/>
          <a:ext cx="12192000" cy="300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855">
                  <a:extLst>
                    <a:ext uri="{9D8B030D-6E8A-4147-A177-3AD203B41FA5}">
                      <a16:colId xmlns:a16="http://schemas.microsoft.com/office/drawing/2014/main" val="1507119945"/>
                    </a:ext>
                  </a:extLst>
                </a:gridCol>
                <a:gridCol w="6082145">
                  <a:extLst>
                    <a:ext uri="{9D8B030D-6E8A-4147-A177-3AD203B41FA5}">
                      <a16:colId xmlns:a16="http://schemas.microsoft.com/office/drawing/2014/main" val="602768906"/>
                    </a:ext>
                  </a:extLst>
                </a:gridCol>
              </a:tblGrid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Configuració</a:t>
                      </a:r>
                      <a:r>
                        <a:rPr lang="es-ES" sz="3600"/>
                        <a:t> BBDD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Treball</a:t>
                      </a:r>
                      <a:r>
                        <a:rPr lang="es-ES" sz="3600"/>
                        <a:t> en </a:t>
                      </a:r>
                      <a:r>
                        <a:rPr lang="es-ES" sz="3600" err="1"/>
                        <a:t>Xarxa</a:t>
                      </a:r>
                      <a:endParaRPr lang="es-E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608781"/>
                  </a:ext>
                </a:extLst>
              </a:tr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67782"/>
                  </a:ext>
                </a:extLst>
              </a:tr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02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381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CD50-8B26-FA69-5837-39175FD89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7855A1-EB3A-4334-D0ED-292FCD012E3A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E9EF68D-1C9F-E83E-A2FF-81ABD704454C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66E6785-347D-19D4-0A84-E448212A7DF7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AVALUACIÓ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3B6B808-6953-CFB6-D037-9F1479963010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3B3F4ED-8A12-A28F-397D-2AC2C99FDD37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49" name="TextBox 2">
            <a:extLst>
              <a:ext uri="{FF2B5EF4-FFF2-40B4-BE49-F238E27FC236}">
                <a16:creationId xmlns:a16="http://schemas.microsoft.com/office/drawing/2014/main" id="{FEFD90B9-C203-85D6-C0B2-902C784DD839}"/>
              </a:ext>
            </a:extLst>
          </p:cNvPr>
          <p:cNvSpPr txBox="1"/>
          <p:nvPr/>
        </p:nvSpPr>
        <p:spPr>
          <a:xfrm>
            <a:off x="3586466" y="2658140"/>
            <a:ext cx="13691097" cy="9635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6"/>
              </a:lnSpc>
            </a:pPr>
            <a:r>
              <a:rPr lang="ca-ES-valencia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Analitzar problemes de diferents contextos i tipus i afrontar la seua resolució mitjançant el desenrotllament de programari, aplicant el pensament computacional. </a:t>
            </a:r>
            <a:endParaRPr lang="ca-ES-valencia" sz="2754" u="none" strike="noStrike" spc="60" noProof="0">
              <a:solidFill>
                <a:srgbClr val="FF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0" name="AutoShape 10">
            <a:extLst>
              <a:ext uri="{FF2B5EF4-FFF2-40B4-BE49-F238E27FC236}">
                <a16:creationId xmlns:a16="http://schemas.microsoft.com/office/drawing/2014/main" id="{190A84FB-A27A-AD5D-B31D-1FAD314AE7E0}"/>
              </a:ext>
            </a:extLst>
          </p:cNvPr>
          <p:cNvSpPr/>
          <p:nvPr/>
        </p:nvSpPr>
        <p:spPr>
          <a:xfrm flipV="1">
            <a:off x="3334602" y="2683409"/>
            <a:ext cx="0" cy="912995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1" name="TextBox 15">
            <a:extLst>
              <a:ext uri="{FF2B5EF4-FFF2-40B4-BE49-F238E27FC236}">
                <a16:creationId xmlns:a16="http://schemas.microsoft.com/office/drawing/2014/main" id="{5DA2F112-A3C3-8399-34E7-2736E26D6F76}"/>
              </a:ext>
            </a:extLst>
          </p:cNvPr>
          <p:cNvSpPr txBox="1"/>
          <p:nvPr/>
        </p:nvSpPr>
        <p:spPr>
          <a:xfrm>
            <a:off x="1022953" y="2019589"/>
            <a:ext cx="2311649" cy="17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ca-ES-valencia" sz="8000" b="1" spc="60">
                <a:solidFill>
                  <a:srgbClr val="152540"/>
                </a:solidFill>
                <a:latin typeface="Glacial Indifference Bold" panose="020B0604020202020204" charset="0"/>
                <a:ea typeface="Glacial Indifference"/>
                <a:cs typeface="Glacial Indifference"/>
                <a:sym typeface="Glacial Indifference"/>
              </a:rPr>
              <a:t>CE4</a:t>
            </a:r>
            <a:r>
              <a:rPr lang="ca-ES-valencia" sz="8000" b="1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  <a:endParaRPr lang="ca-ES-valencia" sz="8000" b="1" spc="1017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FCF4FED8-A366-9BC7-0009-88A15C623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60228"/>
              </p:ext>
            </p:extLst>
          </p:nvPr>
        </p:nvGraphicFramePr>
        <p:xfrm>
          <a:off x="3048000" y="4834000"/>
          <a:ext cx="12192000" cy="300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07119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027689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2182118"/>
                    </a:ext>
                  </a:extLst>
                </a:gridCol>
              </a:tblGrid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Instalació</a:t>
                      </a:r>
                      <a:endParaRPr lang="es-E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Gestió</a:t>
                      </a:r>
                      <a:r>
                        <a:rPr lang="es-ES" sz="3600"/>
                        <a:t> BBDD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600" err="1"/>
                        <a:t>Instalació</a:t>
                      </a:r>
                      <a:r>
                        <a:rPr lang="es-ES" sz="3600"/>
                        <a:t> BBDD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608781"/>
                  </a:ext>
                </a:extLst>
              </a:tr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Sprint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367782"/>
                  </a:ext>
                </a:extLst>
              </a:tr>
              <a:tr h="1003184"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10 %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/>
                        <a:t>5 %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902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752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A266F-0C35-F0CC-EAE7-253E36B3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733599DB-3C95-5705-AEC2-9C95D09CBC5B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A27116F-2896-A842-AA05-D2BDB59600F1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F79AFC2-4611-BD1C-1CE1-59E67FAC5D11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4FFD7F0-22A8-E152-2FCB-AEFC4C6D3469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FB15F00F-FD0F-5799-CF41-A20792E99A70}"/>
              </a:ext>
            </a:extLst>
          </p:cNvPr>
          <p:cNvSpPr txBox="1"/>
          <p:nvPr/>
        </p:nvSpPr>
        <p:spPr>
          <a:xfrm>
            <a:off x="1904222" y="3427924"/>
            <a:ext cx="14250178" cy="545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2"/>
              </a:lnSpc>
            </a:pPr>
            <a:r>
              <a:rPr lang="ca-ES-valencia" sz="4400" b="1" u="none" strike="noStrike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Projecte exemple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06C5F4BF-0D7D-5CEE-F6ED-A63A8E6B2BCB}"/>
              </a:ext>
            </a:extLst>
          </p:cNvPr>
          <p:cNvSpPr txBox="1"/>
          <p:nvPr/>
        </p:nvSpPr>
        <p:spPr>
          <a:xfrm>
            <a:off x="1904222" y="5603405"/>
            <a:ext cx="14250178" cy="545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4400" b="1" spc="65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Registre </a:t>
            </a:r>
            <a:r>
              <a:rPr lang="ca-ES-valencia" sz="4400" b="1" spc="65" dirty="0" err="1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d’assistencia</a:t>
            </a:r>
            <a:r>
              <a:rPr lang="ca-ES-valencia" sz="4400" b="1" spc="65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 institut</a:t>
            </a:r>
            <a:endParaRPr lang="ca-ES-valencia" sz="4400" b="1" spc="65" noProof="0" dirty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pic>
        <p:nvPicPr>
          <p:cNvPr id="1026" name="Picture 2" descr="Rejas estrena su primer Instituto de Educación Secundaria - PAGINA del  distrito">
            <a:extLst>
              <a:ext uri="{FF2B5EF4-FFF2-40B4-BE49-F238E27FC236}">
                <a16:creationId xmlns:a16="http://schemas.microsoft.com/office/drawing/2014/main" id="{2098EDD4-26EC-7C02-96CC-30B6EC9A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442" y="4105910"/>
            <a:ext cx="5882184" cy="327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28D61315-426B-AEAC-7AF2-DFF82C869730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961"/>
              </a:lnSpc>
            </a:pPr>
            <a:r>
              <a:rPr lang="ca-ES-valencia" sz="5686" spc="534" noProof="0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ALUMNE NOU </a:t>
            </a:r>
            <a:r>
              <a:rPr lang="ca-ES-valencia" sz="5686" spc="534" dirty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🤠</a:t>
            </a:r>
            <a:endParaRPr lang="ca-ES-valencia" sz="5686" spc="534" noProof="0" dirty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337132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38AFB-511C-E1EE-9435-F2E89C10E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1E9B40B8-B998-874E-0E71-1A28D1F09030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2E7902F-EEEB-D975-0015-7A9E6D53F473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C76201A-6E75-CAA4-A54C-940EB5D6C7F9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4FBF099-E800-936C-241C-18DA9FB90E03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AC6B2AD-DED3-378B-E183-DB207B1D43D2}"/>
              </a:ext>
            </a:extLst>
          </p:cNvPr>
          <p:cNvSpPr txBox="1"/>
          <p:nvPr/>
        </p:nvSpPr>
        <p:spPr>
          <a:xfrm>
            <a:off x="1904222" y="4801050"/>
            <a:ext cx="14250178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4400" b="1" u="none" strike="noStrike" spc="65" noProof="0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Ampli</a:t>
            </a:r>
            <a:endParaRPr lang="ca-ES-valencia" sz="4400" b="1" spc="65" noProof="0" dirty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>
              <a:lnSpc>
                <a:spcPts val="4192"/>
              </a:lnSpc>
            </a:pPr>
            <a:endParaRPr lang="ca-ES-valencia" sz="4400" b="1" spc="65" noProof="0" dirty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4400" b="1" u="none" strike="noStrike" spc="65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Interactiu</a:t>
            </a:r>
            <a:endParaRPr lang="ca-ES-valencia" sz="4400" b="1" spc="65" dirty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endParaRPr lang="ca-ES-valencia" sz="4400" b="1" u="none" strike="noStrike" spc="65" dirty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4400" b="1" spc="65" dirty="0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Flexible</a:t>
            </a:r>
            <a:endParaRPr lang="ca-ES-valencia" sz="4400" b="1" u="none" strike="noStrike" spc="65" dirty="0">
              <a:solidFill>
                <a:srgbClr val="25375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66772EEB-4AB8-C215-EA30-907F32E78708}"/>
              </a:ext>
            </a:extLst>
          </p:cNvPr>
          <p:cNvSpPr txBox="1"/>
          <p:nvPr/>
        </p:nvSpPr>
        <p:spPr>
          <a:xfrm>
            <a:off x="1904222" y="2444870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7327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DEL PROJECTE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FCD60DDA-6D95-E001-3576-D8F75D6729A3}"/>
              </a:ext>
            </a:extLst>
          </p:cNvPr>
          <p:cNvSpPr txBox="1"/>
          <p:nvPr/>
        </p:nvSpPr>
        <p:spPr>
          <a:xfrm>
            <a:off x="1904222" y="1461800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7327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0381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8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/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/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CONTEXTUALITZACIÓ</a:t>
            </a:r>
          </a:p>
        </p:txBody>
      </p:sp>
      <p:sp>
        <p:nvSpPr>
          <p:cNvPr id="7" name="Freeform 7"/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/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9" name="TextBox 9"/>
          <p:cNvSpPr txBox="1"/>
          <p:nvPr/>
        </p:nvSpPr>
        <p:spPr>
          <a:xfrm>
            <a:off x="1904222" y="4082358"/>
            <a:ext cx="14250178" cy="4270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Assignatura: Programació, xarxes </a:t>
            </a:r>
            <a:r>
              <a:rPr lang="ca-ES-valencia" sz="2994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 sistemes informàtics de 1r curs de BATX.</a:t>
            </a:r>
          </a:p>
          <a:p>
            <a:pPr algn="l">
              <a:lnSpc>
                <a:spcPts val="4192"/>
              </a:lnSpc>
            </a:pPr>
            <a:endParaRPr lang="ca-ES-valencia" sz="2994" spc="6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Duració: 7/01 al 13/06 (3 hores setmanals).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endParaRPr lang="ca-ES-valencia" sz="2994" spc="6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Perfil estudiants: 16 i 17 anys.</a:t>
            </a:r>
            <a:endParaRPr lang="ca-ES-valencia" sz="2994" u="none" strike="noStrike" spc="6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192"/>
              </a:lnSpc>
            </a:pPr>
            <a:endParaRPr lang="ca-ES-valencia" sz="2994" u="none" strike="noStrike" spc="6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Objectiu: Desenvolupar un sistema funcional basat en </a:t>
            </a:r>
            <a:r>
              <a:rPr lang="ca-ES-valencia" sz="2994" u="none" strike="noStrike" spc="65" noProof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Raspberry</a:t>
            </a:r>
            <a:r>
              <a:rPr lang="ca-ES-valencia" sz="2994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Pi, Base de </a:t>
            </a:r>
            <a:r>
              <a:rPr lang="ca-ES-valencia" sz="2994" u="none" strike="noStrike" spc="65" noProof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dade</a:t>
            </a: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 i tecnologia NFC.</a:t>
            </a: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04222" y="2444870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7327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DEL PROJECTE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4A64-5E09-F0F4-1BA4-AEAF1E52E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ECD8EF7A-9F05-CB18-46E4-D32D91C5C1C0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7ACCC92-33ED-DD65-5A08-B7A0A8AD2B60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D91354-FE34-798D-7C75-C51372B0A148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REFERÈNCIES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A2FFA02-122D-681E-627C-AFC2DE50D5AC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EB6E377-8F97-2D01-BF8E-479457A607C2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8C423B9-0E7F-CDB2-CBE5-5F6738563958}"/>
              </a:ext>
            </a:extLst>
          </p:cNvPr>
          <p:cNvSpPr txBox="1"/>
          <p:nvPr/>
        </p:nvSpPr>
        <p:spPr>
          <a:xfrm>
            <a:off x="947464" y="4112350"/>
            <a:ext cx="7510737" cy="373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2"/>
              </a:lnSpc>
            </a:pPr>
            <a:r>
              <a:rPr lang="ca-ES-valencia" sz="2994" b="1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Normativa estatal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Llei Orgànica 3/2020: Modificació de la Llei Orgànica 2/2006 d’Educació.</a:t>
            </a:r>
          </a:p>
          <a:p>
            <a:pPr algn="l">
              <a:lnSpc>
                <a:spcPts val="4192"/>
              </a:lnSpc>
            </a:pPr>
            <a:endParaRPr lang="ca-ES-valencia" sz="2994" spc="6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Reial Decret 243/2022: Ordenació i ensenyances mínimes de Batxillerat.</a:t>
            </a: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192"/>
              </a:lnSpc>
            </a:pP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3B3C6AF-9272-296C-1F71-5965FB38CA30}"/>
              </a:ext>
            </a:extLst>
          </p:cNvPr>
          <p:cNvSpPr txBox="1"/>
          <p:nvPr/>
        </p:nvSpPr>
        <p:spPr>
          <a:xfrm>
            <a:off x="9829799" y="4089930"/>
            <a:ext cx="7510737" cy="427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2"/>
              </a:lnSpc>
            </a:pPr>
            <a:r>
              <a:rPr lang="ca-ES-valencia" sz="2994" b="1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Normativa de la Comunitat Valenciana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Decret 252/2019: Organització i funcionament dels centres públics que imparteixen ESO, Batxillerat i FP.</a:t>
            </a:r>
          </a:p>
          <a:p>
            <a:pPr algn="l">
              <a:lnSpc>
                <a:spcPts val="4192"/>
              </a:lnSpc>
            </a:pPr>
            <a:endParaRPr lang="ca-ES-valencia" sz="2994" spc="6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Decret 66/2024: Modificació del Decret 108/2022 on s’estableix l’ordenació i el currículum de Batxillerat.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7CBA0FD-74C1-CBA8-BB27-5876E7AC20B2}"/>
              </a:ext>
            </a:extLst>
          </p:cNvPr>
          <p:cNvSpPr txBox="1"/>
          <p:nvPr/>
        </p:nvSpPr>
        <p:spPr>
          <a:xfrm>
            <a:off x="1904222" y="2444870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7327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NORMATIVES</a:t>
            </a:r>
          </a:p>
        </p:txBody>
      </p:sp>
    </p:spTree>
    <p:extLst>
      <p:ext uri="{BB962C8B-B14F-4D97-AF65-F5344CB8AC3E}">
        <p14:creationId xmlns:p14="http://schemas.microsoft.com/office/powerpoint/2010/main" val="36056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1886" y="4122826"/>
            <a:ext cx="4176879" cy="3405389"/>
            <a:chOff x="0" y="0"/>
            <a:chExt cx="997323" cy="9329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97323" cy="932983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17" name="Freeform 17"/>
          <p:cNvSpPr/>
          <p:nvPr/>
        </p:nvSpPr>
        <p:spPr>
          <a:xfrm rot="-10800000">
            <a:off x="421886" y="4122825"/>
            <a:ext cx="4176878" cy="1033825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20" name="TextBox 20"/>
          <p:cNvSpPr txBox="1"/>
          <p:nvPr/>
        </p:nvSpPr>
        <p:spPr>
          <a:xfrm>
            <a:off x="860850" y="4342909"/>
            <a:ext cx="3596786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ca-ES-valencia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Programació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69981" y="5452917"/>
            <a:ext cx="4130033" cy="1762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ca-ES-valencia" sz="2200" u="none" strike="noStrike" spc="54" noProof="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Representació problemes.</a:t>
            </a:r>
          </a:p>
          <a:p>
            <a:pPr algn="ctr">
              <a:lnSpc>
                <a:spcPts val="3476"/>
              </a:lnSpc>
            </a:pPr>
            <a:r>
              <a:rPr lang="ca-ES-valencia" sz="2200" spc="54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Constants i variables.</a:t>
            </a:r>
          </a:p>
          <a:p>
            <a:pPr algn="ctr">
              <a:lnSpc>
                <a:spcPts val="3476"/>
              </a:lnSpc>
            </a:pPr>
            <a:r>
              <a:rPr lang="ca-ES-valencia" sz="2200" u="none" strike="noStrike" spc="54" noProof="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Llenguatges de programació.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endParaRPr lang="ca-ES-valencia" sz="2483" u="none" strike="noStrike" spc="54" noProof="0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6" name="TextBox 11">
            <a:extLst>
              <a:ext uri="{FF2B5EF4-FFF2-40B4-BE49-F238E27FC236}">
                <a16:creationId xmlns:a16="http://schemas.microsoft.com/office/drawing/2014/main" id="{8817373D-5C3D-757D-5F6D-DB4DF9FBA890}"/>
              </a:ext>
            </a:extLst>
          </p:cNvPr>
          <p:cNvSpPr txBox="1"/>
          <p:nvPr/>
        </p:nvSpPr>
        <p:spPr>
          <a:xfrm>
            <a:off x="4981655" y="1368131"/>
            <a:ext cx="8324690" cy="1173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ca-ES-valencia" sz="5690" b="1" spc="688" noProof="0">
                <a:solidFill>
                  <a:schemeClr val="bg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SABERS BÀSICS</a:t>
            </a:r>
          </a:p>
        </p:txBody>
      </p:sp>
      <p:sp>
        <p:nvSpPr>
          <p:cNvPr id="27" name="Freeform 28">
            <a:extLst>
              <a:ext uri="{FF2B5EF4-FFF2-40B4-BE49-F238E27FC236}">
                <a16:creationId xmlns:a16="http://schemas.microsoft.com/office/drawing/2014/main" id="{F215B057-3631-60CA-0260-977D28941C45}"/>
              </a:ext>
            </a:extLst>
          </p:cNvPr>
          <p:cNvSpPr/>
          <p:nvPr/>
        </p:nvSpPr>
        <p:spPr>
          <a:xfrm rot="672866">
            <a:off x="-1045588" y="-1783519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8" name="Freeform 26">
            <a:extLst>
              <a:ext uri="{FF2B5EF4-FFF2-40B4-BE49-F238E27FC236}">
                <a16:creationId xmlns:a16="http://schemas.microsoft.com/office/drawing/2014/main" id="{AD3233D1-14A5-880E-4B0E-441CC9456F92}"/>
              </a:ext>
            </a:extLst>
          </p:cNvPr>
          <p:cNvSpPr/>
          <p:nvPr/>
        </p:nvSpPr>
        <p:spPr>
          <a:xfrm>
            <a:off x="0" y="9258300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6CA71A91-6BA5-5641-0BDD-9D77BC60D318}"/>
              </a:ext>
            </a:extLst>
          </p:cNvPr>
          <p:cNvSpPr/>
          <p:nvPr/>
        </p:nvSpPr>
        <p:spPr>
          <a:xfrm>
            <a:off x="-937766" y="8402769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6B26D72-F0BE-00C8-E6C8-D90F86D598B1}"/>
              </a:ext>
            </a:extLst>
          </p:cNvPr>
          <p:cNvSpPr/>
          <p:nvPr/>
        </p:nvSpPr>
        <p:spPr>
          <a:xfrm rot="-10799999">
            <a:off x="12715117" y="758304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31" name="Freeform 24">
            <a:extLst>
              <a:ext uri="{FF2B5EF4-FFF2-40B4-BE49-F238E27FC236}">
                <a16:creationId xmlns:a16="http://schemas.microsoft.com/office/drawing/2014/main" id="{5379A223-1AF0-5BBC-EE0A-81ADE58F4E7F}"/>
              </a:ext>
            </a:extLst>
          </p:cNvPr>
          <p:cNvSpPr/>
          <p:nvPr/>
        </p:nvSpPr>
        <p:spPr>
          <a:xfrm>
            <a:off x="16321534" y="-285545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32" name="Freeform 25">
            <a:extLst>
              <a:ext uri="{FF2B5EF4-FFF2-40B4-BE49-F238E27FC236}">
                <a16:creationId xmlns:a16="http://schemas.microsoft.com/office/drawing/2014/main" id="{0D7F636A-AF00-7606-BA6E-6EE2A693A788}"/>
              </a:ext>
            </a:extLst>
          </p:cNvPr>
          <p:cNvSpPr/>
          <p:nvPr/>
        </p:nvSpPr>
        <p:spPr>
          <a:xfrm>
            <a:off x="17304767" y="854768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44" name="Group 10">
            <a:extLst>
              <a:ext uri="{FF2B5EF4-FFF2-40B4-BE49-F238E27FC236}">
                <a16:creationId xmlns:a16="http://schemas.microsoft.com/office/drawing/2014/main" id="{5837DDD6-C22A-AE73-2358-73118749E57F}"/>
              </a:ext>
            </a:extLst>
          </p:cNvPr>
          <p:cNvGrpSpPr/>
          <p:nvPr/>
        </p:nvGrpSpPr>
        <p:grpSpPr>
          <a:xfrm>
            <a:off x="4783568" y="4157593"/>
            <a:ext cx="4176879" cy="3405389"/>
            <a:chOff x="0" y="0"/>
            <a:chExt cx="997323" cy="932983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529ABFA8-5735-C014-20E3-ABC5FAC67EC2}"/>
                </a:ext>
              </a:extLst>
            </p:cNvPr>
            <p:cNvSpPr/>
            <p:nvPr/>
          </p:nvSpPr>
          <p:spPr>
            <a:xfrm>
              <a:off x="0" y="0"/>
              <a:ext cx="997323" cy="932983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B03EF78E-A3BB-B170-B5A9-4002504DD95E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47" name="Freeform 17">
            <a:extLst>
              <a:ext uri="{FF2B5EF4-FFF2-40B4-BE49-F238E27FC236}">
                <a16:creationId xmlns:a16="http://schemas.microsoft.com/office/drawing/2014/main" id="{CD89DF16-4123-ED67-2963-CAF5885A7CBF}"/>
              </a:ext>
            </a:extLst>
          </p:cNvPr>
          <p:cNvSpPr/>
          <p:nvPr/>
        </p:nvSpPr>
        <p:spPr>
          <a:xfrm rot="-10800000">
            <a:off x="4783568" y="4157592"/>
            <a:ext cx="4176878" cy="1033825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01B4217A-C2FB-6F16-3EF6-D0675792C13B}"/>
              </a:ext>
            </a:extLst>
          </p:cNvPr>
          <p:cNvSpPr txBox="1"/>
          <p:nvPr/>
        </p:nvSpPr>
        <p:spPr>
          <a:xfrm>
            <a:off x="4957789" y="4345416"/>
            <a:ext cx="3828435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ca-ES-valencia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Sistemes informàtics</a:t>
            </a:r>
          </a:p>
        </p:txBody>
      </p:sp>
      <p:sp>
        <p:nvSpPr>
          <p:cNvPr id="49" name="TextBox 23">
            <a:extLst>
              <a:ext uri="{FF2B5EF4-FFF2-40B4-BE49-F238E27FC236}">
                <a16:creationId xmlns:a16="http://schemas.microsoft.com/office/drawing/2014/main" id="{57840291-593D-E469-0DA1-AD05CEC0C99A}"/>
              </a:ext>
            </a:extLst>
          </p:cNvPr>
          <p:cNvSpPr txBox="1"/>
          <p:nvPr/>
        </p:nvSpPr>
        <p:spPr>
          <a:xfrm>
            <a:off x="4831663" y="5487684"/>
            <a:ext cx="4130033" cy="8560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ca-ES-valencia" sz="2200" spc="54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Instal·lació i configuració d’aplicacions</a:t>
            </a:r>
            <a:r>
              <a:rPr lang="ca-ES-valencia" sz="2200" u="none" strike="noStrike" spc="54" noProof="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grpSp>
        <p:nvGrpSpPr>
          <p:cNvPr id="50" name="Group 10">
            <a:extLst>
              <a:ext uri="{FF2B5EF4-FFF2-40B4-BE49-F238E27FC236}">
                <a16:creationId xmlns:a16="http://schemas.microsoft.com/office/drawing/2014/main" id="{020B006C-3F75-204D-4FA3-3E066783B313}"/>
              </a:ext>
            </a:extLst>
          </p:cNvPr>
          <p:cNvGrpSpPr/>
          <p:nvPr/>
        </p:nvGrpSpPr>
        <p:grpSpPr>
          <a:xfrm>
            <a:off x="9144000" y="4122825"/>
            <a:ext cx="4176879" cy="3405389"/>
            <a:chOff x="0" y="0"/>
            <a:chExt cx="997323" cy="932983"/>
          </a:xfrm>
        </p:grpSpPr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868F065C-A112-9E4F-D332-564A9EA7CF88}"/>
                </a:ext>
              </a:extLst>
            </p:cNvPr>
            <p:cNvSpPr/>
            <p:nvPr/>
          </p:nvSpPr>
          <p:spPr>
            <a:xfrm>
              <a:off x="0" y="0"/>
              <a:ext cx="997323" cy="932983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76BC9ED4-C6DA-5D4E-A7BF-F1D562CCB6BD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53" name="Freeform 17">
            <a:extLst>
              <a:ext uri="{FF2B5EF4-FFF2-40B4-BE49-F238E27FC236}">
                <a16:creationId xmlns:a16="http://schemas.microsoft.com/office/drawing/2014/main" id="{00B995E1-C585-9739-C3A8-8713A24395FD}"/>
              </a:ext>
            </a:extLst>
          </p:cNvPr>
          <p:cNvSpPr/>
          <p:nvPr/>
        </p:nvSpPr>
        <p:spPr>
          <a:xfrm rot="-10800000">
            <a:off x="9144000" y="4122824"/>
            <a:ext cx="4176878" cy="1033825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id="{402E1879-7040-1974-668E-D2D067DCEF89}"/>
              </a:ext>
            </a:extLst>
          </p:cNvPr>
          <p:cNvSpPr txBox="1"/>
          <p:nvPr/>
        </p:nvSpPr>
        <p:spPr>
          <a:xfrm>
            <a:off x="9582964" y="4342908"/>
            <a:ext cx="3596786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ca-ES-valencia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Xarxes</a:t>
            </a:r>
          </a:p>
        </p:txBody>
      </p:sp>
      <p:sp>
        <p:nvSpPr>
          <p:cNvPr id="55" name="TextBox 23">
            <a:extLst>
              <a:ext uri="{FF2B5EF4-FFF2-40B4-BE49-F238E27FC236}">
                <a16:creationId xmlns:a16="http://schemas.microsoft.com/office/drawing/2014/main" id="{2EE9BFA6-926C-78C1-A0F1-E37DC83EF088}"/>
              </a:ext>
            </a:extLst>
          </p:cNvPr>
          <p:cNvSpPr txBox="1"/>
          <p:nvPr/>
        </p:nvSpPr>
        <p:spPr>
          <a:xfrm>
            <a:off x="9192095" y="5452916"/>
            <a:ext cx="4130033" cy="1762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ca-ES-valencia" sz="2200" u="none" strike="noStrike" spc="54" noProof="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Models i protocols de comunicació.</a:t>
            </a:r>
          </a:p>
          <a:p>
            <a:pPr algn="ctr">
              <a:lnSpc>
                <a:spcPts val="3476"/>
              </a:lnSpc>
            </a:pPr>
            <a:r>
              <a:rPr lang="ca-ES-valencia" sz="2200" spc="54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Dispositius de xarxa.</a:t>
            </a:r>
            <a:endParaRPr lang="ca-ES-valencia" sz="2200" u="none" strike="noStrike" spc="54" noProof="0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endParaRPr lang="ca-ES-valencia" sz="2483" u="none" strike="noStrike" spc="54" noProof="0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020E6C8-596A-C934-6D6F-9329BC408431}"/>
              </a:ext>
            </a:extLst>
          </p:cNvPr>
          <p:cNvGrpSpPr/>
          <p:nvPr/>
        </p:nvGrpSpPr>
        <p:grpSpPr>
          <a:xfrm>
            <a:off x="13534412" y="4122825"/>
            <a:ext cx="4176879" cy="3405389"/>
            <a:chOff x="0" y="0"/>
            <a:chExt cx="997323" cy="932983"/>
          </a:xfrm>
        </p:grpSpPr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11F2CB1F-FAD4-7A68-E8E1-64B262CDFB3E}"/>
                </a:ext>
              </a:extLst>
            </p:cNvPr>
            <p:cNvSpPr/>
            <p:nvPr/>
          </p:nvSpPr>
          <p:spPr>
            <a:xfrm>
              <a:off x="0" y="0"/>
              <a:ext cx="997323" cy="932983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58" name="TextBox 12">
              <a:extLst>
                <a:ext uri="{FF2B5EF4-FFF2-40B4-BE49-F238E27FC236}">
                  <a16:creationId xmlns:a16="http://schemas.microsoft.com/office/drawing/2014/main" id="{A9CC40D0-2490-E931-14D0-7E00F9D09FBB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59" name="Freeform 17">
            <a:extLst>
              <a:ext uri="{FF2B5EF4-FFF2-40B4-BE49-F238E27FC236}">
                <a16:creationId xmlns:a16="http://schemas.microsoft.com/office/drawing/2014/main" id="{C15EFC44-D406-4687-4EB0-1ED8CA9E4F30}"/>
              </a:ext>
            </a:extLst>
          </p:cNvPr>
          <p:cNvSpPr/>
          <p:nvPr/>
        </p:nvSpPr>
        <p:spPr>
          <a:xfrm rot="-10800000">
            <a:off x="13534412" y="4122824"/>
            <a:ext cx="4176878" cy="1033825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721FFE5-ED61-B8AB-D397-1AD8742C29E0}"/>
              </a:ext>
            </a:extLst>
          </p:cNvPr>
          <p:cNvSpPr txBox="1"/>
          <p:nvPr/>
        </p:nvSpPr>
        <p:spPr>
          <a:xfrm>
            <a:off x="13973376" y="4342908"/>
            <a:ext cx="3596786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ca-ES-valencia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Serveis en xarxa</a:t>
            </a:r>
          </a:p>
        </p:txBody>
      </p:sp>
      <p:sp>
        <p:nvSpPr>
          <p:cNvPr id="61" name="TextBox 23">
            <a:extLst>
              <a:ext uri="{FF2B5EF4-FFF2-40B4-BE49-F238E27FC236}">
                <a16:creationId xmlns:a16="http://schemas.microsoft.com/office/drawing/2014/main" id="{7769EC62-D9D2-DD26-B2C6-24A56DD0368F}"/>
              </a:ext>
            </a:extLst>
          </p:cNvPr>
          <p:cNvSpPr txBox="1"/>
          <p:nvPr/>
        </p:nvSpPr>
        <p:spPr>
          <a:xfrm>
            <a:off x="13582507" y="5452916"/>
            <a:ext cx="4130033" cy="2211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76"/>
              </a:lnSpc>
            </a:pPr>
            <a:r>
              <a:rPr lang="ca-ES-valencia" sz="2200" u="none" strike="noStrike" spc="54" noProof="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Ús i manteniment de bases de dades.</a:t>
            </a:r>
          </a:p>
          <a:p>
            <a:pPr algn="ctr">
              <a:lnSpc>
                <a:spcPts val="3476"/>
              </a:lnSpc>
            </a:pPr>
            <a:r>
              <a:rPr lang="ca-ES-valencia" sz="2200" u="none" strike="noStrike" spc="54" noProof="0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Configuració d’un gestor de bases de dades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endParaRPr lang="ca-ES-valencia" sz="2483" u="none" strike="noStrike" spc="54" noProof="0">
              <a:solidFill>
                <a:srgbClr val="EDE8E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7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57600" y="3649264"/>
            <a:ext cx="5141050" cy="2546466"/>
            <a:chOff x="0" y="0"/>
            <a:chExt cx="812800" cy="6700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981655" y="650549"/>
            <a:ext cx="8324690" cy="2546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ca-ES-valencia" sz="5690" b="1" spc="688" noProof="0">
                <a:solidFill>
                  <a:schemeClr val="bg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COMPETÈNCIES ESPECÍFIQUES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035762" y="3880782"/>
            <a:ext cx="4384724" cy="6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3"/>
              </a:lnSpc>
            </a:pPr>
            <a:r>
              <a:rPr lang="ca-ES-valencia" sz="3859" b="1" spc="38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CE1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55397" y="4845587"/>
            <a:ext cx="4563411" cy="1353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es-E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</a:t>
            </a:r>
            <a:r>
              <a:rPr lang="ca-ES-valencia" sz="2605" spc="57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nalitzar</a:t>
            </a:r>
            <a:r>
              <a:rPr lang="ca-ES-valencia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problemes aplicant el </a:t>
            </a:r>
            <a:r>
              <a:rPr lang="ca-ES-valencia" sz="2605" b="1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pensament computacional</a:t>
            </a:r>
            <a:r>
              <a:rPr lang="ca-ES-valencia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  <a:endParaRPr lang="ca-ES-valencia" sz="2605" u="none" strike="noStrike" spc="57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1" name="AutoShape 21"/>
          <p:cNvSpPr/>
          <p:nvPr/>
        </p:nvSpPr>
        <p:spPr>
          <a:xfrm flipV="1">
            <a:off x="3861865" y="4666892"/>
            <a:ext cx="4732518" cy="0"/>
          </a:xfrm>
          <a:prstGeom prst="line">
            <a:avLst/>
          </a:prstGeom>
          <a:ln w="3810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4" name="Freeform 24"/>
          <p:cNvSpPr/>
          <p:nvPr/>
        </p:nvSpPr>
        <p:spPr>
          <a:xfrm>
            <a:off x="16321534" y="-285545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5" name="Freeform 25"/>
          <p:cNvSpPr/>
          <p:nvPr/>
        </p:nvSpPr>
        <p:spPr>
          <a:xfrm>
            <a:off x="17304767" y="854768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6" name="Freeform 26"/>
          <p:cNvSpPr/>
          <p:nvPr/>
        </p:nvSpPr>
        <p:spPr>
          <a:xfrm>
            <a:off x="0" y="9258300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7" name="Freeform 27"/>
          <p:cNvSpPr/>
          <p:nvPr/>
        </p:nvSpPr>
        <p:spPr>
          <a:xfrm>
            <a:off x="-937766" y="8402769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8" name="Freeform 28"/>
          <p:cNvSpPr/>
          <p:nvPr/>
        </p:nvSpPr>
        <p:spPr>
          <a:xfrm rot="672866">
            <a:off x="-1045588" y="-1783519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9" name="Freeform 29"/>
          <p:cNvSpPr/>
          <p:nvPr/>
        </p:nvSpPr>
        <p:spPr>
          <a:xfrm rot="-10799999">
            <a:off x="12715117" y="758304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5D6017D1-DE78-E794-455B-6C86834768AF}"/>
              </a:ext>
            </a:extLst>
          </p:cNvPr>
          <p:cNvGrpSpPr/>
          <p:nvPr/>
        </p:nvGrpSpPr>
        <p:grpSpPr>
          <a:xfrm>
            <a:off x="9176812" y="3633512"/>
            <a:ext cx="5141050" cy="2546466"/>
            <a:chOff x="0" y="0"/>
            <a:chExt cx="812800" cy="670045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7070C092-A88C-9377-1AC7-1596E1C935E3}"/>
                </a:ext>
              </a:extLst>
            </p:cNvPr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097C455C-C57E-99F2-B302-8EE5EDA5AA5C}"/>
                </a:ext>
              </a:extLst>
            </p:cNvPr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31" name="TextBox 12">
            <a:extLst>
              <a:ext uri="{FF2B5EF4-FFF2-40B4-BE49-F238E27FC236}">
                <a16:creationId xmlns:a16="http://schemas.microsoft.com/office/drawing/2014/main" id="{8FF0710C-0D74-8FDB-66FA-142B7A00BACA}"/>
              </a:ext>
            </a:extLst>
          </p:cNvPr>
          <p:cNvSpPr txBox="1"/>
          <p:nvPr/>
        </p:nvSpPr>
        <p:spPr>
          <a:xfrm>
            <a:off x="9554974" y="3865030"/>
            <a:ext cx="4384724" cy="6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3"/>
              </a:lnSpc>
            </a:pPr>
            <a:r>
              <a:rPr lang="ca-ES-valencia" sz="3859" b="1" spc="38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CE2</a:t>
            </a:r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C3A81B30-524C-3EC1-50CB-20866F40E0FF}"/>
              </a:ext>
            </a:extLst>
          </p:cNvPr>
          <p:cNvSpPr txBox="1"/>
          <p:nvPr/>
        </p:nvSpPr>
        <p:spPr>
          <a:xfrm>
            <a:off x="9310094" y="4813334"/>
            <a:ext cx="4874483" cy="1353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ca-ES-valencia" sz="2605" u="none" strike="noStrike" spc="57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Dissenyar, instal·lar, configurar i administrar </a:t>
            </a:r>
            <a:r>
              <a:rPr lang="ca-ES-valencia" sz="2605" b="1" u="none" strike="noStrike" spc="57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sistemes informàtics</a:t>
            </a:r>
            <a:r>
              <a:rPr lang="ca-ES-valencia" sz="2605" u="none" strike="noStrike" spc="57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33" name="AutoShape 21">
            <a:extLst>
              <a:ext uri="{FF2B5EF4-FFF2-40B4-BE49-F238E27FC236}">
                <a16:creationId xmlns:a16="http://schemas.microsoft.com/office/drawing/2014/main" id="{BF612E02-ACF0-6B7B-A66C-460F03912A54}"/>
              </a:ext>
            </a:extLst>
          </p:cNvPr>
          <p:cNvSpPr/>
          <p:nvPr/>
        </p:nvSpPr>
        <p:spPr>
          <a:xfrm flipV="1">
            <a:off x="9381077" y="4651140"/>
            <a:ext cx="4732518" cy="0"/>
          </a:xfrm>
          <a:prstGeom prst="line">
            <a:avLst/>
          </a:prstGeom>
          <a:ln w="3810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34" name="Group 2">
            <a:extLst>
              <a:ext uri="{FF2B5EF4-FFF2-40B4-BE49-F238E27FC236}">
                <a16:creationId xmlns:a16="http://schemas.microsoft.com/office/drawing/2014/main" id="{31BE12F8-B843-5FD0-DD84-B8C1A82E700B}"/>
              </a:ext>
            </a:extLst>
          </p:cNvPr>
          <p:cNvGrpSpPr/>
          <p:nvPr/>
        </p:nvGrpSpPr>
        <p:grpSpPr>
          <a:xfrm>
            <a:off x="3668119" y="6624078"/>
            <a:ext cx="5141050" cy="2546466"/>
            <a:chOff x="0" y="0"/>
            <a:chExt cx="812800" cy="670045"/>
          </a:xfrm>
        </p:grpSpPr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D71384AD-904D-2992-7A0C-5D2D2506B9B0}"/>
                </a:ext>
              </a:extLst>
            </p:cNvPr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42" name="TextBox 4">
              <a:extLst>
                <a:ext uri="{FF2B5EF4-FFF2-40B4-BE49-F238E27FC236}">
                  <a16:creationId xmlns:a16="http://schemas.microsoft.com/office/drawing/2014/main" id="{B1E89089-56C5-D521-3109-008CE56F7944}"/>
                </a:ext>
              </a:extLst>
            </p:cNvPr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43" name="TextBox 12">
            <a:extLst>
              <a:ext uri="{FF2B5EF4-FFF2-40B4-BE49-F238E27FC236}">
                <a16:creationId xmlns:a16="http://schemas.microsoft.com/office/drawing/2014/main" id="{7D7C5260-4599-808D-E5B0-313E97036FEA}"/>
              </a:ext>
            </a:extLst>
          </p:cNvPr>
          <p:cNvSpPr txBox="1"/>
          <p:nvPr/>
        </p:nvSpPr>
        <p:spPr>
          <a:xfrm>
            <a:off x="4046281" y="6855596"/>
            <a:ext cx="4384724" cy="6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3"/>
              </a:lnSpc>
            </a:pPr>
            <a:r>
              <a:rPr lang="ca-ES-valencia" sz="3859" b="1" spc="38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CE3</a:t>
            </a: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BC83FB09-3429-1294-EE4B-1612780D7824}"/>
              </a:ext>
            </a:extLst>
          </p:cNvPr>
          <p:cNvSpPr txBox="1"/>
          <p:nvPr/>
        </p:nvSpPr>
        <p:spPr>
          <a:xfrm>
            <a:off x="3872384" y="7728797"/>
            <a:ext cx="4874483" cy="1353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ca-ES-valencia" sz="2605" u="none" strike="noStrike" spc="57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Dissenyar, configurar i administrar </a:t>
            </a:r>
            <a:r>
              <a:rPr lang="ca-ES-valencia" sz="2605" b="1" u="none" strike="noStrike" spc="57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xarxes informàtiques</a:t>
            </a:r>
            <a:r>
              <a:rPr lang="ca-ES-valencia" sz="2605" u="none" strike="noStrike" spc="57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45" name="AutoShape 21">
            <a:extLst>
              <a:ext uri="{FF2B5EF4-FFF2-40B4-BE49-F238E27FC236}">
                <a16:creationId xmlns:a16="http://schemas.microsoft.com/office/drawing/2014/main" id="{7BC45141-2087-375F-5ABD-3F2F43FB6DC1}"/>
              </a:ext>
            </a:extLst>
          </p:cNvPr>
          <p:cNvSpPr/>
          <p:nvPr/>
        </p:nvSpPr>
        <p:spPr>
          <a:xfrm flipV="1">
            <a:off x="3872384" y="7641706"/>
            <a:ext cx="4732518" cy="0"/>
          </a:xfrm>
          <a:prstGeom prst="line">
            <a:avLst/>
          </a:prstGeom>
          <a:ln w="3810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grpSp>
        <p:nvGrpSpPr>
          <p:cNvPr id="46" name="Group 2">
            <a:extLst>
              <a:ext uri="{FF2B5EF4-FFF2-40B4-BE49-F238E27FC236}">
                <a16:creationId xmlns:a16="http://schemas.microsoft.com/office/drawing/2014/main" id="{CB60ED67-923E-D331-12E5-CF6F94BDA4AA}"/>
              </a:ext>
            </a:extLst>
          </p:cNvPr>
          <p:cNvGrpSpPr/>
          <p:nvPr/>
        </p:nvGrpSpPr>
        <p:grpSpPr>
          <a:xfrm>
            <a:off x="9168068" y="6624078"/>
            <a:ext cx="5141050" cy="2546466"/>
            <a:chOff x="0" y="0"/>
            <a:chExt cx="812800" cy="670045"/>
          </a:xfrm>
        </p:grpSpPr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EDAB4F6C-2D4A-6F21-79BD-ADB6AF05563A}"/>
                </a:ext>
              </a:extLst>
            </p:cNvPr>
            <p:cNvSpPr/>
            <p:nvPr/>
          </p:nvSpPr>
          <p:spPr>
            <a:xfrm>
              <a:off x="0" y="0"/>
              <a:ext cx="812800" cy="670045"/>
            </a:xfrm>
            <a:custGeom>
              <a:avLst/>
              <a:gdLst/>
              <a:ahLst/>
              <a:cxnLst/>
              <a:rect l="l" t="t" r="r" b="b"/>
              <a:pathLst>
                <a:path w="812800" h="670045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48" name="TextBox 4">
              <a:extLst>
                <a:ext uri="{FF2B5EF4-FFF2-40B4-BE49-F238E27FC236}">
                  <a16:creationId xmlns:a16="http://schemas.microsoft.com/office/drawing/2014/main" id="{9C73F863-A5C7-9EBA-9F71-084F4208EEE7}"/>
                </a:ext>
              </a:extLst>
            </p:cNvPr>
            <p:cNvSpPr txBox="1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49" name="TextBox 12">
            <a:extLst>
              <a:ext uri="{FF2B5EF4-FFF2-40B4-BE49-F238E27FC236}">
                <a16:creationId xmlns:a16="http://schemas.microsoft.com/office/drawing/2014/main" id="{46AC781D-9C7D-92AD-8B67-C32BA857F1E3}"/>
              </a:ext>
            </a:extLst>
          </p:cNvPr>
          <p:cNvSpPr txBox="1"/>
          <p:nvPr/>
        </p:nvSpPr>
        <p:spPr>
          <a:xfrm>
            <a:off x="9546230" y="6855596"/>
            <a:ext cx="4384724" cy="6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3"/>
              </a:lnSpc>
            </a:pPr>
            <a:r>
              <a:rPr lang="ca-ES-valencia" sz="3859" b="1" spc="38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CE4</a:t>
            </a:r>
          </a:p>
        </p:txBody>
      </p:sp>
      <p:sp>
        <p:nvSpPr>
          <p:cNvPr id="50" name="TextBox 18">
            <a:extLst>
              <a:ext uri="{FF2B5EF4-FFF2-40B4-BE49-F238E27FC236}">
                <a16:creationId xmlns:a16="http://schemas.microsoft.com/office/drawing/2014/main" id="{44078B31-AFAE-33B8-88FC-F43CD45D1FEB}"/>
              </a:ext>
            </a:extLst>
          </p:cNvPr>
          <p:cNvSpPr txBox="1"/>
          <p:nvPr/>
        </p:nvSpPr>
        <p:spPr>
          <a:xfrm>
            <a:off x="9372333" y="7728797"/>
            <a:ext cx="4874483" cy="1353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8"/>
              </a:lnSpc>
            </a:pPr>
            <a:r>
              <a:rPr lang="ca-ES-valencia" sz="2605" u="none" strike="noStrike" spc="57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Utilitzar de manera eficient </a:t>
            </a:r>
            <a:r>
              <a:rPr lang="ca-ES-valencia" sz="2605" b="1" u="none" strike="noStrike" spc="57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sistemes d’informació connectats en xarxa</a:t>
            </a:r>
            <a:r>
              <a:rPr lang="ca-ES-valencia" sz="2605" u="none" strike="noStrike" spc="57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51" name="AutoShape 21">
            <a:extLst>
              <a:ext uri="{FF2B5EF4-FFF2-40B4-BE49-F238E27FC236}">
                <a16:creationId xmlns:a16="http://schemas.microsoft.com/office/drawing/2014/main" id="{543EF822-D174-7778-9011-3163EA04A694}"/>
              </a:ext>
            </a:extLst>
          </p:cNvPr>
          <p:cNvSpPr/>
          <p:nvPr/>
        </p:nvSpPr>
        <p:spPr>
          <a:xfrm flipV="1">
            <a:off x="9372333" y="7641706"/>
            <a:ext cx="4732518" cy="0"/>
          </a:xfrm>
          <a:prstGeom prst="line">
            <a:avLst/>
          </a:prstGeom>
          <a:ln w="38100" cap="flat">
            <a:solidFill>
              <a:srgbClr val="25375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D15A1-3827-635A-0903-D430E26A6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C148911F-690E-D6F3-96FF-296F6B92C483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7B65892-0D98-1D5D-3FB4-D3071E6DC556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5ABDD9B-74DA-47FF-4333-0C8678C764E9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JUSTIFICACIÓ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945A9FC-A4FE-D484-742D-E89906FC3FC7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6FBD80E-EE8A-9720-B300-64F02A8AD0D7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907C473-7785-48D5-AAE7-DC8E19AAFAB8}"/>
              </a:ext>
            </a:extLst>
          </p:cNvPr>
          <p:cNvSpPr txBox="1"/>
          <p:nvPr/>
        </p:nvSpPr>
        <p:spPr>
          <a:xfrm>
            <a:off x="1904222" y="2444870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7327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PEDAGÒGICA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3124199" y="4187191"/>
            <a:ext cx="13691097" cy="463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56"/>
              </a:lnSpc>
            </a:pPr>
            <a:r>
              <a:rPr lang="ca-ES-valencia" sz="2754" u="none" strike="noStrike" spc="60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Aprenentatge significatiu: </a:t>
            </a:r>
            <a:r>
              <a:rPr lang="ca-ES-valencia" sz="2754" u="none" strike="noStrike" spc="60" noProof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</a:t>
            </a:r>
            <a:r>
              <a:rPr lang="ca-ES-valencia" sz="2754" u="none" strike="noStrike" spc="60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bases de dades, </a:t>
            </a:r>
            <a:r>
              <a:rPr lang="ca-ES-valencia" sz="2754" u="none" strike="noStrike" spc="60" noProof="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Raspberry</a:t>
            </a:r>
            <a:r>
              <a:rPr lang="ca-ES-valencia" sz="2754" u="none" strike="noStrike" spc="60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Pi i NFC.</a:t>
            </a:r>
          </a:p>
        </p:txBody>
      </p:sp>
      <p:sp>
        <p:nvSpPr>
          <p:cNvPr id="13" name="AutoShape 10"/>
          <p:cNvSpPr/>
          <p:nvPr/>
        </p:nvSpPr>
        <p:spPr>
          <a:xfrm flipV="1">
            <a:off x="2835837" y="4028847"/>
            <a:ext cx="0" cy="912995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16" name="TextBox 15"/>
          <p:cNvSpPr txBox="1"/>
          <p:nvPr/>
        </p:nvSpPr>
        <p:spPr>
          <a:xfrm>
            <a:off x="2051843" y="3345986"/>
            <a:ext cx="770662" cy="1766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ca-ES-valencia" sz="8000" b="1" spc="1017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D136F258-D00B-0737-082F-7EE17FB1D623}"/>
              </a:ext>
            </a:extLst>
          </p:cNvPr>
          <p:cNvSpPr txBox="1"/>
          <p:nvPr/>
        </p:nvSpPr>
        <p:spPr>
          <a:xfrm>
            <a:off x="3124199" y="5463925"/>
            <a:ext cx="13691097" cy="463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6"/>
              </a:lnSpc>
            </a:pPr>
            <a:r>
              <a:rPr lang="es-ES" sz="2754" spc="6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Aprenentatge</a:t>
            </a:r>
            <a:r>
              <a:rPr lang="es-E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actitudinal: </a:t>
            </a:r>
            <a:r>
              <a:rPr lang="es-ES" sz="2754" spc="6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Responsabilitat</a:t>
            </a:r>
            <a:r>
              <a:rPr lang="es-E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s-ES" sz="2754" spc="6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reflexió</a:t>
            </a:r>
            <a:r>
              <a:rPr lang="es-E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crítica, treball en </a:t>
            </a:r>
            <a:r>
              <a:rPr lang="es-ES" sz="2754" spc="60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equip</a:t>
            </a:r>
            <a:r>
              <a:rPr lang="es-ES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  <a:endParaRPr lang="ca-ES-valencia" sz="2754" spc="6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21" name="AutoShape 10">
            <a:extLst>
              <a:ext uri="{FF2B5EF4-FFF2-40B4-BE49-F238E27FC236}">
                <a16:creationId xmlns:a16="http://schemas.microsoft.com/office/drawing/2014/main" id="{C4A0210B-4D07-59D4-A53A-913CBB866E49}"/>
              </a:ext>
            </a:extLst>
          </p:cNvPr>
          <p:cNvSpPr/>
          <p:nvPr/>
        </p:nvSpPr>
        <p:spPr>
          <a:xfrm flipV="1">
            <a:off x="2835837" y="5305581"/>
            <a:ext cx="0" cy="912995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7EF179AE-DD22-81AC-89E5-A5B4C3620F2D}"/>
              </a:ext>
            </a:extLst>
          </p:cNvPr>
          <p:cNvSpPr txBox="1"/>
          <p:nvPr/>
        </p:nvSpPr>
        <p:spPr>
          <a:xfrm>
            <a:off x="2048493" y="4602078"/>
            <a:ext cx="770662" cy="1766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s-ES" sz="8000" b="1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  <a:endParaRPr lang="ca-ES-valencia" sz="8000" b="1" spc="1017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065FF2BE-45AD-E49F-BAE7-13738B74C71D}"/>
              </a:ext>
            </a:extLst>
          </p:cNvPr>
          <p:cNvSpPr txBox="1"/>
          <p:nvPr/>
        </p:nvSpPr>
        <p:spPr>
          <a:xfrm>
            <a:off x="3124199" y="6704166"/>
            <a:ext cx="13691097" cy="463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56"/>
              </a:lnSpc>
            </a:pPr>
            <a:r>
              <a:rPr lang="ca-ES-valencia" sz="2754" spc="6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Metodologies actives: APS, ABP, Treball cooperatiu.</a:t>
            </a:r>
          </a:p>
        </p:txBody>
      </p:sp>
      <p:sp>
        <p:nvSpPr>
          <p:cNvPr id="24" name="AutoShape 10">
            <a:extLst>
              <a:ext uri="{FF2B5EF4-FFF2-40B4-BE49-F238E27FC236}">
                <a16:creationId xmlns:a16="http://schemas.microsoft.com/office/drawing/2014/main" id="{50FE4CBA-4063-FE0F-A2E4-5BF8B97A7ABC}"/>
              </a:ext>
            </a:extLst>
          </p:cNvPr>
          <p:cNvSpPr/>
          <p:nvPr/>
        </p:nvSpPr>
        <p:spPr>
          <a:xfrm flipV="1">
            <a:off x="2835837" y="6545822"/>
            <a:ext cx="0" cy="912995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44F5FEE1-A2AB-61DE-D706-2C2A48CE6453}"/>
              </a:ext>
            </a:extLst>
          </p:cNvPr>
          <p:cNvSpPr txBox="1"/>
          <p:nvPr/>
        </p:nvSpPr>
        <p:spPr>
          <a:xfrm>
            <a:off x="1984699" y="5892109"/>
            <a:ext cx="770662" cy="1766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s-ES" sz="8000" b="1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  <a:endParaRPr lang="ca-ES-valencia" sz="8000" b="1" spc="1017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6B76A029-8A01-2A23-09DE-B0E587B37711}"/>
              </a:ext>
            </a:extLst>
          </p:cNvPr>
          <p:cNvSpPr txBox="1"/>
          <p:nvPr/>
        </p:nvSpPr>
        <p:spPr>
          <a:xfrm>
            <a:off x="3124199" y="8022471"/>
            <a:ext cx="13691097" cy="463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56"/>
              </a:lnSpc>
            </a:pPr>
            <a:r>
              <a:rPr lang="ca-ES-valencia" sz="2754" u="none" strike="noStrike" spc="60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Adaptació al DUA amb mesures per a alumnes amb NEAE.</a:t>
            </a:r>
          </a:p>
        </p:txBody>
      </p:sp>
      <p:sp>
        <p:nvSpPr>
          <p:cNvPr id="27" name="AutoShape 10">
            <a:extLst>
              <a:ext uri="{FF2B5EF4-FFF2-40B4-BE49-F238E27FC236}">
                <a16:creationId xmlns:a16="http://schemas.microsoft.com/office/drawing/2014/main" id="{EE9B4DB3-A093-C774-9A2A-0C357B294708}"/>
              </a:ext>
            </a:extLst>
          </p:cNvPr>
          <p:cNvSpPr/>
          <p:nvPr/>
        </p:nvSpPr>
        <p:spPr>
          <a:xfrm flipV="1">
            <a:off x="2835837" y="7864127"/>
            <a:ext cx="0" cy="912995"/>
          </a:xfrm>
          <a:prstGeom prst="line">
            <a:avLst/>
          </a:prstGeom>
          <a:ln w="152400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28" name="TextBox 15">
            <a:extLst>
              <a:ext uri="{FF2B5EF4-FFF2-40B4-BE49-F238E27FC236}">
                <a16:creationId xmlns:a16="http://schemas.microsoft.com/office/drawing/2014/main" id="{5510172F-0575-6C32-3A9D-304BA8CEDA42}"/>
              </a:ext>
            </a:extLst>
          </p:cNvPr>
          <p:cNvSpPr txBox="1"/>
          <p:nvPr/>
        </p:nvSpPr>
        <p:spPr>
          <a:xfrm>
            <a:off x="1984699" y="7186115"/>
            <a:ext cx="770662" cy="1766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s-ES" sz="8000" b="1" spc="1017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</a:t>
            </a:r>
            <a:endParaRPr lang="ca-ES-valencia" sz="8000" b="1" spc="1017" noProof="0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  <p:extLst>
      <p:ext uri="{BB962C8B-B14F-4D97-AF65-F5344CB8AC3E}">
        <p14:creationId xmlns:p14="http://schemas.microsoft.com/office/powerpoint/2010/main" val="302246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EBE15-1724-BD35-BE95-4655E6547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65C72C7-8FBB-6DF7-3B95-AE662E72D4EA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9E79F71-9598-510D-5500-124F02251A55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2DAFA78-CCAA-0DC5-3B3B-5532AE638E76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MATERIALS I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AA88629-2529-CE28-C017-AB074B358CD1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3EF2BBE-24CE-1308-EE10-879F769BD0B6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DED9E9A-6C00-171A-2581-A95590956649}"/>
              </a:ext>
            </a:extLst>
          </p:cNvPr>
          <p:cNvSpPr txBox="1"/>
          <p:nvPr/>
        </p:nvSpPr>
        <p:spPr>
          <a:xfrm>
            <a:off x="1752600" y="4109262"/>
            <a:ext cx="7510737" cy="2115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2"/>
              </a:lnSpc>
            </a:pPr>
            <a:r>
              <a:rPr lang="ca-ES-valencia" sz="2994" b="1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Recursos espacials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Aula de classe.</a:t>
            </a:r>
          </a:p>
          <a:p>
            <a:pPr algn="l">
              <a:lnSpc>
                <a:spcPts val="4192"/>
              </a:lnSpc>
            </a:pP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Aula d’informàtica.</a:t>
            </a: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B6356C5-D72D-1F7B-35D2-EE4FBBB8ED74}"/>
              </a:ext>
            </a:extLst>
          </p:cNvPr>
          <p:cNvSpPr txBox="1"/>
          <p:nvPr/>
        </p:nvSpPr>
        <p:spPr>
          <a:xfrm>
            <a:off x="7454051" y="4109262"/>
            <a:ext cx="8991600" cy="53474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92"/>
              </a:lnSpc>
            </a:pPr>
            <a:r>
              <a:rPr lang="ca-ES-valencia" sz="2994" b="1" u="none" strike="noStrike" spc="65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Recursos materials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Pissarra i pissarra digital interactiva.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Projector i ordinadors amb accés a Internet.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Raspberry</a:t>
            </a: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Pi 3 o 4.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Lector NFC i targetes NFC.</a:t>
            </a: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457200" indent="-457200" algn="l">
              <a:lnSpc>
                <a:spcPts val="4192"/>
              </a:lnSpc>
              <a:buFont typeface="Arial" panose="020B0604020202020204" pitchFamily="34" charset="0"/>
              <a:buChar char="•"/>
            </a:pP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Software lliure, Visual Studio </a:t>
            </a:r>
            <a:r>
              <a:rPr lang="ca-ES-valencia" sz="2994" spc="65" err="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Code</a:t>
            </a:r>
            <a:r>
              <a:rPr lang="ca-ES-valencia" sz="2994" spc="6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  <a:endParaRPr lang="ca-ES-valencia" sz="2994" u="none" strike="noStrike" spc="65" noProof="0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0E8B702-2091-787D-D13A-336F3BAAB61B}"/>
              </a:ext>
            </a:extLst>
          </p:cNvPr>
          <p:cNvSpPr txBox="1"/>
          <p:nvPr/>
        </p:nvSpPr>
        <p:spPr>
          <a:xfrm>
            <a:off x="1904222" y="2444870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7327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RECURSOS</a:t>
            </a:r>
          </a:p>
        </p:txBody>
      </p:sp>
    </p:spTree>
    <p:extLst>
      <p:ext uri="{BB962C8B-B14F-4D97-AF65-F5344CB8AC3E}">
        <p14:creationId xmlns:p14="http://schemas.microsoft.com/office/powerpoint/2010/main" val="37094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8DCF2-6060-E552-AD6F-85B9994FE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9B91F8-6DB9-ADA0-C55C-402F870164CD}"/>
              </a:ext>
            </a:extLst>
          </p:cNvPr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4DCF37D-1626-50BE-3149-768228C5E156}"/>
              </a:ext>
            </a:extLst>
          </p:cNvPr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F47DCB2-F8F1-72BB-8B2E-9A42B930A5F3}"/>
              </a:ext>
            </a:extLst>
          </p:cNvPr>
          <p:cNvSpPr txBox="1"/>
          <p:nvPr/>
        </p:nvSpPr>
        <p:spPr>
          <a:xfrm>
            <a:off x="1904222" y="1615133"/>
            <a:ext cx="8458978" cy="95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ca-ES-valencia" sz="5686" spc="534" noProof="0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ATENCIÓ A LA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4876E7B-00A6-22B2-6992-8D62AF4810CC}"/>
              </a:ext>
            </a:extLst>
          </p:cNvPr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85D2310-33A1-D400-4DD8-FCEC9EF387BC}"/>
              </a:ext>
            </a:extLst>
          </p:cNvPr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ca-ES-valencia" noProof="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3D574B8-8C97-5204-1E2E-556ED9AAECC8}"/>
              </a:ext>
            </a:extLst>
          </p:cNvPr>
          <p:cNvSpPr txBox="1"/>
          <p:nvPr/>
        </p:nvSpPr>
        <p:spPr>
          <a:xfrm>
            <a:off x="1904222" y="2444870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ca-ES-valencia" sz="7327" b="1" spc="688" noProof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DIVERSITAT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E583DB55-3187-9913-B1D7-3CF271D6BA7D}"/>
              </a:ext>
            </a:extLst>
          </p:cNvPr>
          <p:cNvGrpSpPr/>
          <p:nvPr/>
        </p:nvGrpSpPr>
        <p:grpSpPr>
          <a:xfrm>
            <a:off x="914400" y="4349248"/>
            <a:ext cx="5305881" cy="3415191"/>
            <a:chOff x="0" y="9525"/>
            <a:chExt cx="997323" cy="923458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76DAC56-770C-5204-5349-E00B4CEC3909}"/>
                </a:ext>
              </a:extLst>
            </p:cNvPr>
            <p:cNvSpPr/>
            <p:nvPr/>
          </p:nvSpPr>
          <p:spPr>
            <a:xfrm>
              <a:off x="0" y="60246"/>
              <a:ext cx="980862" cy="872736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8C2F61-DE4F-9A3A-FDAF-240069D15639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14" name="Freeform 17">
            <a:extLst>
              <a:ext uri="{FF2B5EF4-FFF2-40B4-BE49-F238E27FC236}">
                <a16:creationId xmlns:a16="http://schemas.microsoft.com/office/drawing/2014/main" id="{5C5DF133-E665-69AE-17AD-3C0885AC81AE}"/>
              </a:ext>
            </a:extLst>
          </p:cNvPr>
          <p:cNvSpPr/>
          <p:nvPr/>
        </p:nvSpPr>
        <p:spPr>
          <a:xfrm rot="-10800000">
            <a:off x="914400" y="4412388"/>
            <a:ext cx="5233150" cy="707976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247D6A1E-C58B-A09B-C50D-EF28A317476C}"/>
              </a:ext>
            </a:extLst>
          </p:cNvPr>
          <p:cNvSpPr txBox="1"/>
          <p:nvPr/>
        </p:nvSpPr>
        <p:spPr>
          <a:xfrm>
            <a:off x="1006924" y="5421227"/>
            <a:ext cx="4720073" cy="2651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Documents clars i visuals.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endParaRPr lang="ca-ES-valencia" sz="2200" spc="54"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Temps per al lliurament d’activitats.</a:t>
            </a:r>
          </a:p>
          <a:p>
            <a:pPr algn="ctr">
              <a:lnSpc>
                <a:spcPts val="3476"/>
              </a:lnSpc>
            </a:pPr>
            <a:endParaRPr lang="ca-ES-valencia" sz="2200" b="1" spc="54"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3476"/>
              </a:lnSpc>
            </a:pPr>
            <a:endParaRPr lang="ca-ES-valencia" sz="2200" b="1" u="none" strike="noStrike" spc="54" noProof="0"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34" name="Group 10">
            <a:extLst>
              <a:ext uri="{FF2B5EF4-FFF2-40B4-BE49-F238E27FC236}">
                <a16:creationId xmlns:a16="http://schemas.microsoft.com/office/drawing/2014/main" id="{9C5BF2AB-689D-F6F3-0D45-E1DD7D38F533}"/>
              </a:ext>
            </a:extLst>
          </p:cNvPr>
          <p:cNvGrpSpPr/>
          <p:nvPr/>
        </p:nvGrpSpPr>
        <p:grpSpPr>
          <a:xfrm>
            <a:off x="6622659" y="4334737"/>
            <a:ext cx="4924881" cy="3415191"/>
            <a:chOff x="0" y="9525"/>
            <a:chExt cx="997323" cy="923458"/>
          </a:xfrm>
        </p:grpSpPr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C255BE16-4725-3D77-4A4B-D46F60EC9F46}"/>
                </a:ext>
              </a:extLst>
            </p:cNvPr>
            <p:cNvSpPr/>
            <p:nvPr/>
          </p:nvSpPr>
          <p:spPr>
            <a:xfrm>
              <a:off x="0" y="60246"/>
              <a:ext cx="980862" cy="872736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36" name="TextBox 12">
              <a:extLst>
                <a:ext uri="{FF2B5EF4-FFF2-40B4-BE49-F238E27FC236}">
                  <a16:creationId xmlns:a16="http://schemas.microsoft.com/office/drawing/2014/main" id="{1755A302-B596-C0D6-044D-907822CD62F0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37" name="Freeform 17">
            <a:extLst>
              <a:ext uri="{FF2B5EF4-FFF2-40B4-BE49-F238E27FC236}">
                <a16:creationId xmlns:a16="http://schemas.microsoft.com/office/drawing/2014/main" id="{EB88BD03-3CBC-712A-F08B-D85E914751D4}"/>
              </a:ext>
            </a:extLst>
          </p:cNvPr>
          <p:cNvSpPr/>
          <p:nvPr/>
        </p:nvSpPr>
        <p:spPr>
          <a:xfrm rot="-10800000">
            <a:off x="6590804" y="4397877"/>
            <a:ext cx="4884005" cy="707976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grpSp>
        <p:nvGrpSpPr>
          <p:cNvPr id="39" name="Group 10">
            <a:extLst>
              <a:ext uri="{FF2B5EF4-FFF2-40B4-BE49-F238E27FC236}">
                <a16:creationId xmlns:a16="http://schemas.microsoft.com/office/drawing/2014/main" id="{864891F4-BC44-2059-3A0E-8492697E3FEF}"/>
              </a:ext>
            </a:extLst>
          </p:cNvPr>
          <p:cNvGrpSpPr/>
          <p:nvPr/>
        </p:nvGrpSpPr>
        <p:grpSpPr>
          <a:xfrm>
            <a:off x="11976857" y="4377109"/>
            <a:ext cx="4924881" cy="3415191"/>
            <a:chOff x="0" y="9525"/>
            <a:chExt cx="997323" cy="923458"/>
          </a:xfrm>
        </p:grpSpPr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61CD55BE-A890-B0EB-2C76-631BFFC1C321}"/>
                </a:ext>
              </a:extLst>
            </p:cNvPr>
            <p:cNvSpPr/>
            <p:nvPr/>
          </p:nvSpPr>
          <p:spPr>
            <a:xfrm>
              <a:off x="0" y="60246"/>
              <a:ext cx="980862" cy="872736"/>
            </a:xfrm>
            <a:custGeom>
              <a:avLst/>
              <a:gdLst/>
              <a:ahLst/>
              <a:cxnLst/>
              <a:rect l="l" t="t" r="r" b="b"/>
              <a:pathLst>
                <a:path w="997323" h="932983">
                  <a:moveTo>
                    <a:pt x="102079" y="0"/>
                  </a:moveTo>
                  <a:lnTo>
                    <a:pt x="895245" y="0"/>
                  </a:lnTo>
                  <a:cubicBezTo>
                    <a:pt x="951621" y="0"/>
                    <a:pt x="997323" y="45702"/>
                    <a:pt x="997323" y="102079"/>
                  </a:cubicBezTo>
                  <a:lnTo>
                    <a:pt x="997323" y="830904"/>
                  </a:lnTo>
                  <a:cubicBezTo>
                    <a:pt x="997323" y="887281"/>
                    <a:pt x="951621" y="932983"/>
                    <a:pt x="895245" y="932983"/>
                  </a:cubicBezTo>
                  <a:lnTo>
                    <a:pt x="102079" y="932983"/>
                  </a:lnTo>
                  <a:cubicBezTo>
                    <a:pt x="45702" y="932983"/>
                    <a:pt x="0" y="887281"/>
                    <a:pt x="0" y="830904"/>
                  </a:cubicBezTo>
                  <a:lnTo>
                    <a:pt x="0" y="102079"/>
                  </a:lnTo>
                  <a:cubicBezTo>
                    <a:pt x="0" y="45702"/>
                    <a:pt x="45702" y="0"/>
                    <a:pt x="1020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/>
            </a:p>
          </p:txBody>
        </p:sp>
        <p:sp>
          <p:nvSpPr>
            <p:cNvPr id="41" name="TextBox 12">
              <a:extLst>
                <a:ext uri="{FF2B5EF4-FFF2-40B4-BE49-F238E27FC236}">
                  <a16:creationId xmlns:a16="http://schemas.microsoft.com/office/drawing/2014/main" id="{33BAE495-4115-3CB4-7684-D535F1861BCC}"/>
                </a:ext>
              </a:extLst>
            </p:cNvPr>
            <p:cNvSpPr txBox="1"/>
            <p:nvPr/>
          </p:nvSpPr>
          <p:spPr>
            <a:xfrm>
              <a:off x="0" y="9525"/>
              <a:ext cx="997323" cy="9234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 lang="ca-ES-valencia" noProof="0"/>
            </a:p>
            <a:p>
              <a:pPr algn="ctr">
                <a:lnSpc>
                  <a:spcPts val="2121"/>
                </a:lnSpc>
              </a:pPr>
              <a:endParaRPr lang="ca-ES-valencia" noProof="0"/>
            </a:p>
          </p:txBody>
        </p:sp>
      </p:grpSp>
      <p:sp>
        <p:nvSpPr>
          <p:cNvPr id="42" name="Freeform 17">
            <a:extLst>
              <a:ext uri="{FF2B5EF4-FFF2-40B4-BE49-F238E27FC236}">
                <a16:creationId xmlns:a16="http://schemas.microsoft.com/office/drawing/2014/main" id="{F0031975-E524-FA3D-A043-4D94FC60C50B}"/>
              </a:ext>
            </a:extLst>
          </p:cNvPr>
          <p:cNvSpPr/>
          <p:nvPr/>
        </p:nvSpPr>
        <p:spPr>
          <a:xfrm rot="-10800000">
            <a:off x="11945002" y="4440249"/>
            <a:ext cx="4884005" cy="707976"/>
          </a:xfrm>
          <a:custGeom>
            <a:avLst/>
            <a:gdLst/>
            <a:ahLst/>
            <a:cxnLst/>
            <a:rect l="l" t="t" r="r" b="b"/>
            <a:pathLst>
              <a:path w="4474715" h="1033825">
                <a:moveTo>
                  <a:pt x="0" y="0"/>
                </a:moveTo>
                <a:lnTo>
                  <a:pt x="4474715" y="0"/>
                </a:lnTo>
                <a:lnTo>
                  <a:pt x="4474715" y="1033825"/>
                </a:lnTo>
                <a:lnTo>
                  <a:pt x="0" y="1033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73620"/>
            </a:stretch>
          </a:blipFill>
        </p:spPr>
        <p:txBody>
          <a:bodyPr/>
          <a:lstStyle/>
          <a:p>
            <a:endParaRPr lang="ca-ES-valencia" noProof="0"/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D8ECB672-719A-B33C-7D99-1875D2BA1502}"/>
              </a:ext>
            </a:extLst>
          </p:cNvPr>
          <p:cNvSpPr txBox="1"/>
          <p:nvPr/>
        </p:nvSpPr>
        <p:spPr>
          <a:xfrm>
            <a:off x="924036" y="4440249"/>
            <a:ext cx="5252457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es-ES" sz="2700" b="1" spc="153" noProof="0" err="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Dificultats</a:t>
            </a:r>
            <a:r>
              <a:rPr lang="es-ES" sz="2700" b="1" spc="153" noProof="0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s-ES" sz="2700" b="1" spc="153" noProof="0" err="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d’aprenentatge</a:t>
            </a:r>
            <a:endParaRPr lang="ca-ES-valencia" sz="2700" b="1" spc="153" noProof="0">
              <a:solidFill>
                <a:srgbClr val="25375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9FB5E986-27F7-7B11-EFAC-7A1D831BF2C2}"/>
              </a:ext>
            </a:extLst>
          </p:cNvPr>
          <p:cNvSpPr txBox="1"/>
          <p:nvPr/>
        </p:nvSpPr>
        <p:spPr>
          <a:xfrm>
            <a:off x="6275070" y="4406299"/>
            <a:ext cx="5252457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es-ES" sz="2700" b="1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TEA</a:t>
            </a:r>
            <a:endParaRPr lang="ca-ES-valencia" sz="2700" b="1" spc="153" noProof="0">
              <a:solidFill>
                <a:srgbClr val="25375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A6CA0A4F-022F-CCA9-D8A0-8724553CEFB5}"/>
              </a:ext>
            </a:extLst>
          </p:cNvPr>
          <p:cNvSpPr txBox="1"/>
          <p:nvPr/>
        </p:nvSpPr>
        <p:spPr>
          <a:xfrm>
            <a:off x="11760775" y="4474861"/>
            <a:ext cx="5252457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0"/>
              </a:lnSpc>
            </a:pPr>
            <a:r>
              <a:rPr lang="es-ES" sz="2700" b="1" spc="153" err="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Diversitat</a:t>
            </a:r>
            <a:r>
              <a:rPr lang="es-ES" sz="2700" b="1" spc="153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funcional</a:t>
            </a:r>
            <a:endParaRPr lang="ca-ES-valencia" sz="2700" b="1" spc="153" noProof="0">
              <a:solidFill>
                <a:srgbClr val="25375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47" name="TextBox 23">
            <a:extLst>
              <a:ext uri="{FF2B5EF4-FFF2-40B4-BE49-F238E27FC236}">
                <a16:creationId xmlns:a16="http://schemas.microsoft.com/office/drawing/2014/main" id="{73C9282C-FE2B-A4C3-D15E-28BB40AD5EBC}"/>
              </a:ext>
            </a:extLst>
          </p:cNvPr>
          <p:cNvSpPr txBox="1"/>
          <p:nvPr/>
        </p:nvSpPr>
        <p:spPr>
          <a:xfrm>
            <a:off x="6517725" y="5421227"/>
            <a:ext cx="4720073" cy="26513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Estructura clara i horaris previsibles.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 err="1">
                <a:latin typeface="Glacial Indifference"/>
                <a:ea typeface="Glacial Indifference"/>
                <a:cs typeface="Glacial Indifference"/>
                <a:sym typeface="Glacial Indifference"/>
              </a:rPr>
              <a:t>Checklist</a:t>
            </a: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Assignació de rols.</a:t>
            </a:r>
          </a:p>
          <a:p>
            <a:pPr algn="ctr">
              <a:lnSpc>
                <a:spcPts val="3476"/>
              </a:lnSpc>
            </a:pPr>
            <a:endParaRPr lang="ca-ES-valencia" sz="2200" b="1" spc="54"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3476"/>
              </a:lnSpc>
            </a:pPr>
            <a:endParaRPr lang="ca-ES-valencia" sz="2200" b="1" u="none" strike="noStrike" spc="54" noProof="0"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8" name="TextBox 23">
            <a:extLst>
              <a:ext uri="{FF2B5EF4-FFF2-40B4-BE49-F238E27FC236}">
                <a16:creationId xmlns:a16="http://schemas.microsoft.com/office/drawing/2014/main" id="{E354CAFA-E1F0-FE2C-9DD1-8F8DE2B345D8}"/>
              </a:ext>
            </a:extLst>
          </p:cNvPr>
          <p:cNvSpPr txBox="1"/>
          <p:nvPr/>
        </p:nvSpPr>
        <p:spPr>
          <a:xfrm>
            <a:off x="12026966" y="5421227"/>
            <a:ext cx="4720073" cy="3100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Documents digitals.</a:t>
            </a: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endParaRPr lang="ca-ES-valencia" sz="2200" spc="54"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Eines digitals adaptables.</a:t>
            </a:r>
          </a:p>
          <a:p>
            <a:pPr algn="ctr">
              <a:lnSpc>
                <a:spcPts val="3476"/>
              </a:lnSpc>
            </a:pPr>
            <a:endParaRPr lang="ca-ES-valencia" sz="2200" spc="54"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342900" indent="-342900" algn="ctr">
              <a:lnSpc>
                <a:spcPts val="3476"/>
              </a:lnSpc>
              <a:buFontTx/>
              <a:buChar char="-"/>
            </a:pPr>
            <a:r>
              <a:rPr lang="ca-ES-valencia" sz="2200" spc="54">
                <a:latin typeface="Glacial Indifference"/>
                <a:ea typeface="Glacial Indifference"/>
                <a:cs typeface="Glacial Indifference"/>
                <a:sym typeface="Glacial Indifference"/>
              </a:rPr>
              <a:t>Suport per veu.</a:t>
            </a:r>
          </a:p>
          <a:p>
            <a:pPr algn="ctr">
              <a:lnSpc>
                <a:spcPts val="3476"/>
              </a:lnSpc>
            </a:pPr>
            <a:endParaRPr lang="ca-ES-valencia" sz="2200" b="1" spc="54"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3476"/>
              </a:lnSpc>
            </a:pPr>
            <a:endParaRPr lang="ca-ES-valencia" sz="2200" b="1" u="none" strike="noStrike" spc="54" noProof="0"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  <p:extLst>
      <p:ext uri="{BB962C8B-B14F-4D97-AF65-F5344CB8AC3E}">
        <p14:creationId xmlns:p14="http://schemas.microsoft.com/office/powerpoint/2010/main" val="107327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9a2fb8-b6b8-49e0-9782-a1be223650a2">
      <Terms xmlns="http://schemas.microsoft.com/office/infopath/2007/PartnerControls"/>
    </lcf76f155ced4ddcb4097134ff3c332f>
    <TaxCatchAll xmlns="bcf2c21e-7c8c-4aa1-a238-b3a8144444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84CF8FC968FA419D7090138A1C5306" ma:contentTypeVersion="11" ma:contentTypeDescription="Crear nuevo documento." ma:contentTypeScope="" ma:versionID="39eb63ef951cee5fc2d9dfe9464e3a65">
  <xsd:schema xmlns:xsd="http://www.w3.org/2001/XMLSchema" xmlns:xs="http://www.w3.org/2001/XMLSchema" xmlns:p="http://schemas.microsoft.com/office/2006/metadata/properties" xmlns:ns2="ed9a2fb8-b6b8-49e0-9782-a1be223650a2" xmlns:ns3="bcf2c21e-7c8c-4aa1-a238-b3a814444400" targetNamespace="http://schemas.microsoft.com/office/2006/metadata/properties" ma:root="true" ma:fieldsID="0c68340d71e68bd9d23afd1fda0793da" ns2:_="" ns3:_="">
    <xsd:import namespace="ed9a2fb8-b6b8-49e0-9782-a1be223650a2"/>
    <xsd:import namespace="bcf2c21e-7c8c-4aa1-a238-b3a8144444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a2fb8-b6b8-49e0-9782-a1be223650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02575e52-3e5f-4a4c-9122-9f0195bc6a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2c21e-7c8c-4aa1-a238-b3a8144444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e70122-f54f-411a-8cb2-c4a02f53119f}" ma:internalName="TaxCatchAll" ma:showField="CatchAllData" ma:web="bcf2c21e-7c8c-4aa1-a238-b3a8144444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1516B1-9CA8-42D8-9D9C-2414E45E5B71}">
  <ds:schemaRefs>
    <ds:schemaRef ds:uri="ed9a2fb8-b6b8-49e0-9782-a1be223650a2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bcf2c21e-7c8c-4aa1-a238-b3a814444400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58536D-E336-42D7-B152-4F4FD7657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9EF1BA-C3A7-4FAD-AAD5-187852D98C1E}">
  <ds:schemaRefs>
    <ds:schemaRef ds:uri="bcf2c21e-7c8c-4aa1-a238-b3a814444400"/>
    <ds:schemaRef ds:uri="ed9a2fb8-b6b8-49e0-9782-a1be223650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Microsoft Office PowerPoint</Application>
  <PresentationFormat>Personalitzat</PresentationFormat>
  <Paragraphs>301</Paragraphs>
  <Slides>27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27</vt:i4>
      </vt:variant>
    </vt:vector>
  </HeadingPairs>
  <TitlesOfParts>
    <vt:vector size="32" baseType="lpstr">
      <vt:lpstr>Arial</vt:lpstr>
      <vt:lpstr>Glacial Indifference Bold</vt:lpstr>
      <vt:lpstr>Calibri</vt:lpstr>
      <vt:lpstr>Glacial Indifference</vt:lpstr>
      <vt:lpstr>Office Theme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negocio formas orgánicas profesional azul y beis</dc:title>
  <cp:lastModifiedBy>Amparo Frigola Olaso</cp:lastModifiedBy>
  <cp:revision>1</cp:revision>
  <dcterms:created xsi:type="dcterms:W3CDTF">2006-08-16T00:00:00Z</dcterms:created>
  <dcterms:modified xsi:type="dcterms:W3CDTF">2025-06-11T14:43:24Z</dcterms:modified>
  <dc:identifier>DAGo8AS6xXI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0x010100E784CF8FC968FA419D7090138A1C5306</vt:lpwstr>
  </property>
  <property fmtid="{D5CDD505-2E9C-101B-9397-08002B2CF9AE}" pid="3" name="MediaServiceImageTags">
    <vt:lpwstr/>
  </property>
</Properties>
</file>