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PvurZGr2kAp75cQ2EGqzsCyOv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09" name="Google Shape;30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3"/>
          <p:cNvSpPr/>
          <p:nvPr>
            <p:ph idx="2" type="pic"/>
          </p:nvPr>
        </p:nvSpPr>
        <p:spPr>
          <a:xfrm>
            <a:off x="5183188" y="987425"/>
            <a:ext cx="6172200" cy="4873625"/>
          </a:xfrm>
          <a:prstGeom prst="rect">
            <a:avLst/>
          </a:prstGeom>
          <a:noFill/>
          <a:ln>
            <a:noFill/>
          </a:ln>
        </p:spPr>
      </p:sp>
      <p:sp>
        <p:nvSpPr>
          <p:cNvPr id="62" name="Google Shape;62;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jp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jp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jp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p:nvPr/>
        </p:nvSpPr>
        <p:spPr>
          <a:xfrm flipH="1" rot="10800000">
            <a:off x="-1" y="8163"/>
            <a:ext cx="12192000" cy="6858000"/>
          </a:xfrm>
          <a:prstGeom prst="rect">
            <a:avLst/>
          </a:prstGeom>
          <a:gradFill>
            <a:gsLst>
              <a:gs pos="0">
                <a:srgbClr val="1B4284"/>
              </a:gs>
              <a:gs pos="100000">
                <a:srgbClr val="13294B"/>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newspaper&#10;&#10;Description automatically generated" id="83" name="Google Shape;83;p1"/>
          <p:cNvPicPr preferRelativeResize="0"/>
          <p:nvPr/>
        </p:nvPicPr>
        <p:blipFill rotWithShape="1">
          <a:blip r:embed="rId3">
            <a:alphaModFix amt="30000"/>
          </a:blip>
          <a:srcRect b="0" l="0" r="0" t="0"/>
          <a:stretch/>
        </p:blipFill>
        <p:spPr>
          <a:xfrm>
            <a:off x="0" y="8164"/>
            <a:ext cx="12192000" cy="6858000"/>
          </a:xfrm>
          <a:prstGeom prst="rect">
            <a:avLst/>
          </a:prstGeom>
          <a:noFill/>
          <a:ln>
            <a:noFill/>
          </a:ln>
        </p:spPr>
      </p:pic>
      <p:sp>
        <p:nvSpPr>
          <p:cNvPr id="84" name="Google Shape;84;p1"/>
          <p:cNvSpPr txBox="1"/>
          <p:nvPr/>
        </p:nvSpPr>
        <p:spPr>
          <a:xfrm>
            <a:off x="1134035" y="2553964"/>
            <a:ext cx="9923929" cy="238522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600"/>
              </a:spcBef>
              <a:spcAft>
                <a:spcPts val="0"/>
              </a:spcAft>
              <a:buClr>
                <a:srgbClr val="000000"/>
              </a:buClr>
              <a:buSzPts val="4500"/>
              <a:buFont typeface="Arial"/>
              <a:buNone/>
            </a:pPr>
            <a:r>
              <a:rPr b="1" i="0" lang="en-US" sz="4500" u="none" cap="none" strike="noStrike">
                <a:solidFill>
                  <a:schemeClr val="lt1"/>
                </a:solidFill>
                <a:latin typeface="Arial"/>
                <a:ea typeface="Arial"/>
                <a:cs typeface="Arial"/>
                <a:sym typeface="Arial"/>
              </a:rPr>
              <a:t>Title of Presentation</a:t>
            </a:r>
            <a:endParaRPr b="0" i="0" sz="45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None/>
            </a:pPr>
            <a:r>
              <a:rPr b="0" i="0" lang="en-US" sz="2500" u="none" cap="none" strike="noStrike">
                <a:solidFill>
                  <a:schemeClr val="lt1"/>
                </a:solidFill>
                <a:latin typeface="Arial"/>
                <a:ea typeface="Arial"/>
                <a:cs typeface="Arial"/>
                <a:sym typeface="Arial"/>
              </a:rPr>
              <a:t>Electrical &amp; Computer Engineering</a:t>
            </a:r>
            <a:endParaRPr/>
          </a:p>
          <a:p>
            <a:pPr indent="0" lvl="0" marL="0" marR="0" rtl="0" algn="ctr">
              <a:lnSpc>
                <a:spcPct val="100000"/>
              </a:lnSpc>
              <a:spcBef>
                <a:spcPts val="60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600"/>
              </a:spcBef>
              <a:spcAft>
                <a:spcPts val="0"/>
              </a:spcAft>
              <a:buNone/>
            </a:pPr>
            <a:r>
              <a:rPr b="0" i="0" lang="en-US" sz="1800" u="none" cap="none" strike="noStrike">
                <a:solidFill>
                  <a:schemeClr val="lt1"/>
                </a:solidFill>
                <a:latin typeface="Arial"/>
                <a:ea typeface="Arial"/>
                <a:cs typeface="Arial"/>
                <a:sym typeface="Arial"/>
              </a:rPr>
              <a:t>(For a consistent visual look to the slides please use the font Arial for all the text.)</a:t>
            </a:r>
            <a:endParaRPr/>
          </a:p>
          <a:p>
            <a:pPr indent="0" lvl="0" marL="0" marR="0" rtl="0" algn="ctr">
              <a:lnSpc>
                <a:spcPct val="100000"/>
              </a:lnSpc>
              <a:spcBef>
                <a:spcPts val="600"/>
              </a:spcBef>
              <a:spcAft>
                <a:spcPts val="0"/>
              </a:spcAft>
              <a:buNone/>
            </a:pPr>
            <a:r>
              <a:rPr b="0" i="0" lang="en-US" sz="1800" u="none" cap="none" strike="noStrike">
                <a:solidFill>
                  <a:schemeClr val="lt1"/>
                </a:solidFill>
                <a:latin typeface="Arial"/>
                <a:ea typeface="Arial"/>
                <a:cs typeface="Arial"/>
                <a:sym typeface="Arial"/>
              </a:rPr>
              <a:t>(Additionally, use orange and blue consistently with your headings and subheadings.)</a:t>
            </a:r>
            <a:endParaRPr b="0" i="0" sz="1800" u="none" cap="none" strike="noStrike">
              <a:solidFill>
                <a:srgbClr val="000000"/>
              </a:solidFill>
              <a:latin typeface="Arial"/>
              <a:ea typeface="Arial"/>
              <a:cs typeface="Arial"/>
              <a:sym typeface="Arial"/>
            </a:endParaRPr>
          </a:p>
        </p:txBody>
      </p:sp>
      <p:pic>
        <p:nvPicPr>
          <p:cNvPr descr="A picture containing drawing&#10;&#10;Description automatically generated" id="85" name="Google Shape;85;p1"/>
          <p:cNvPicPr preferRelativeResize="0"/>
          <p:nvPr/>
        </p:nvPicPr>
        <p:blipFill rotWithShape="1">
          <a:blip r:embed="rId4">
            <a:alphaModFix/>
          </a:blip>
          <a:srcRect b="0" l="0" r="0" t="0"/>
          <a:stretch/>
        </p:blipFill>
        <p:spPr>
          <a:xfrm>
            <a:off x="4641007" y="852965"/>
            <a:ext cx="2909982" cy="754082"/>
          </a:xfrm>
          <a:prstGeom prst="rect">
            <a:avLst/>
          </a:prstGeom>
          <a:noFill/>
          <a:ln>
            <a:noFill/>
          </a:ln>
        </p:spPr>
      </p:pic>
      <p:sp>
        <p:nvSpPr>
          <p:cNvPr id="86" name="Google Shape;86;p1"/>
          <p:cNvSpPr txBox="1"/>
          <p:nvPr/>
        </p:nvSpPr>
        <p:spPr>
          <a:xfrm>
            <a:off x="3922059" y="5413888"/>
            <a:ext cx="4347882"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DATE</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idx="1" type="body"/>
          </p:nvPr>
        </p:nvSpPr>
        <p:spPr>
          <a:xfrm>
            <a:off x="376809" y="1334279"/>
            <a:ext cx="11177401" cy="48211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Lorem Ipsum Dolor Sit Amet Consectetur Adipiscing</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3000"/>
              <a:buNone/>
            </a:pPr>
            <a:r>
              <a:rPr b="1" lang="en-US" sz="2000">
                <a:solidFill>
                  <a:srgbClr val="15264B"/>
                </a:solidFill>
                <a:latin typeface="Arial"/>
                <a:ea typeface="Arial"/>
                <a:cs typeface="Arial"/>
                <a:sym typeface="Arial"/>
              </a:rPr>
              <a:t>Lorem Ipsum Dolor Sit Amet Consectetur Adipiscing</a:t>
            </a:r>
            <a:endParaRPr b="1" sz="20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chemeClr val="dk1"/>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Lorem ipsum dolor sit amet, consectetur adipiscing elit, sed do eiusmod tempor incididunt ut labore et dolore magna aliqua.</a:t>
            </a:r>
            <a:endParaRPr b="1" sz="1800">
              <a:solidFill>
                <a:schemeClr val="dk1"/>
              </a:solidFill>
              <a:latin typeface="Arial"/>
              <a:ea typeface="Arial"/>
              <a:cs typeface="Arial"/>
              <a:sym typeface="Arial"/>
            </a:endParaRPr>
          </a:p>
        </p:txBody>
      </p:sp>
      <p:sp>
        <p:nvSpPr>
          <p:cNvPr id="185" name="Google Shape;185;p10"/>
          <p:cNvSpPr/>
          <p:nvPr/>
        </p:nvSpPr>
        <p:spPr>
          <a:xfrm flipH="1" rot="10800000">
            <a:off x="0" y="6437013"/>
            <a:ext cx="12192000" cy="420987"/>
          </a:xfrm>
          <a:prstGeom prst="rect">
            <a:avLst/>
          </a:prstGeom>
          <a:gradFill>
            <a:gsLst>
              <a:gs pos="0">
                <a:srgbClr val="7F7F7F"/>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86" name="Google Shape;186;p10"/>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187" name="Google Shape;187;p10"/>
          <p:cNvSpPr/>
          <p:nvPr/>
        </p:nvSpPr>
        <p:spPr>
          <a:xfrm flipH="1" rot="10800000">
            <a:off x="0" y="-7695"/>
            <a:ext cx="12192000" cy="868218"/>
          </a:xfrm>
          <a:prstGeom prst="rect">
            <a:avLst/>
          </a:prstGeom>
          <a:gradFill>
            <a:gsLst>
              <a:gs pos="0">
                <a:srgbClr val="1B4284"/>
              </a:gs>
              <a:gs pos="100000">
                <a:srgbClr val="13294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88" name="Google Shape;188;p10"/>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89" name="Google Shape;189;p10"/>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Slide Title</a:t>
            </a:r>
            <a:endParaRPr b="0" i="0" sz="2400" u="none" cap="none" strike="noStrike">
              <a:solidFill>
                <a:schemeClr val="lt1"/>
              </a:solidFill>
              <a:latin typeface="Arial"/>
              <a:ea typeface="Arial"/>
              <a:cs typeface="Arial"/>
              <a:sym typeface="Arial"/>
            </a:endParaRPr>
          </a:p>
        </p:txBody>
      </p:sp>
      <p:sp>
        <p:nvSpPr>
          <p:cNvPr id="190" name="Google Shape;190;p10"/>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nvSpPr>
        <p:spPr>
          <a:xfrm>
            <a:off x="376810" y="1334279"/>
            <a:ext cx="5442100"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600" u="none" cap="none" strike="noStrike">
                <a:solidFill>
                  <a:srgbClr val="E84B36"/>
                </a:solidFill>
                <a:latin typeface="Arial"/>
                <a:ea typeface="Arial"/>
                <a:cs typeface="Arial"/>
                <a:sym typeface="Arial"/>
              </a:rPr>
              <a:t>Lorem Ipsum Dolor Sit Amet Consectetur Adipiscing</a:t>
            </a:r>
            <a:endParaRPr b="1" i="0" sz="26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1" i="0" sz="1800" u="none" cap="none" strike="noStrike">
              <a:solidFill>
                <a:schemeClr val="dk1"/>
              </a:solidFill>
              <a:latin typeface="Arial"/>
              <a:ea typeface="Arial"/>
              <a:cs typeface="Arial"/>
              <a:sym typeface="Arial"/>
            </a:endParaRPr>
          </a:p>
        </p:txBody>
      </p:sp>
      <p:sp>
        <p:nvSpPr>
          <p:cNvPr id="196" name="Google Shape;196;p11"/>
          <p:cNvSpPr txBox="1"/>
          <p:nvPr/>
        </p:nvSpPr>
        <p:spPr>
          <a:xfrm>
            <a:off x="6158774" y="1334279"/>
            <a:ext cx="5442100"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none" cap="none" strike="noStrike">
                <a:solidFill>
                  <a:srgbClr val="15264B"/>
                </a:solidFill>
                <a:latin typeface="Arial"/>
                <a:ea typeface="Arial"/>
                <a:cs typeface="Arial"/>
                <a:sym typeface="Arial"/>
              </a:rPr>
              <a:t>Lorem Ipsum Dolor Sit Amet Consectetur Adipiscing</a:t>
            </a:r>
            <a:endParaRPr b="1" i="0" sz="2000" u="none" cap="none" strike="noStrike">
              <a:solidFill>
                <a:srgbClr val="15264B"/>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1" i="0" sz="1800" u="none" cap="none" strike="noStrike">
              <a:solidFill>
                <a:schemeClr val="dk1"/>
              </a:solidFill>
              <a:latin typeface="Arial"/>
              <a:ea typeface="Arial"/>
              <a:cs typeface="Arial"/>
              <a:sym typeface="Arial"/>
            </a:endParaRPr>
          </a:p>
        </p:txBody>
      </p:sp>
      <p:sp>
        <p:nvSpPr>
          <p:cNvPr id="197" name="Google Shape;197;p11"/>
          <p:cNvSpPr/>
          <p:nvPr/>
        </p:nvSpPr>
        <p:spPr>
          <a:xfrm flipH="1" rot="10800000">
            <a:off x="0" y="6437013"/>
            <a:ext cx="12192000" cy="420987"/>
          </a:xfrm>
          <a:prstGeom prst="rect">
            <a:avLst/>
          </a:prstGeom>
          <a:gradFill>
            <a:gsLst>
              <a:gs pos="0">
                <a:srgbClr val="7F7F7F"/>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98" name="Google Shape;198;p11"/>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199" name="Google Shape;199;p11"/>
          <p:cNvSpPr/>
          <p:nvPr/>
        </p:nvSpPr>
        <p:spPr>
          <a:xfrm flipH="1" rot="10800000">
            <a:off x="0" y="-7695"/>
            <a:ext cx="12192000" cy="868218"/>
          </a:xfrm>
          <a:prstGeom prst="rect">
            <a:avLst/>
          </a:prstGeom>
          <a:gradFill>
            <a:gsLst>
              <a:gs pos="0">
                <a:srgbClr val="1B4284"/>
              </a:gs>
              <a:gs pos="100000">
                <a:srgbClr val="13294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00" name="Google Shape;200;p11"/>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01" name="Google Shape;201;p11"/>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Slide Title</a:t>
            </a:r>
            <a:endParaRPr b="0" i="0" sz="2400" u="none" cap="none" strike="noStrike">
              <a:solidFill>
                <a:schemeClr val="lt1"/>
              </a:solidFill>
              <a:latin typeface="Arial"/>
              <a:ea typeface="Arial"/>
              <a:cs typeface="Arial"/>
              <a:sym typeface="Arial"/>
            </a:endParaRPr>
          </a:p>
        </p:txBody>
      </p:sp>
      <p:sp>
        <p:nvSpPr>
          <p:cNvPr id="202" name="Google Shape;202;p11"/>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p:nvPr/>
        </p:nvSpPr>
        <p:spPr>
          <a:xfrm>
            <a:off x="475566" y="1263717"/>
            <a:ext cx="4356660" cy="2315647"/>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 name="Google Shape;208;p12"/>
          <p:cNvSpPr txBox="1"/>
          <p:nvPr/>
        </p:nvSpPr>
        <p:spPr>
          <a:xfrm>
            <a:off x="1494115" y="2239572"/>
            <a:ext cx="228049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IMAGE / GRAPHIC</a:t>
            </a:r>
            <a:endParaRPr b="0" i="0" sz="1400" u="none" cap="none" strike="noStrike">
              <a:solidFill>
                <a:srgbClr val="000000"/>
              </a:solidFill>
              <a:latin typeface="Arial"/>
              <a:ea typeface="Arial"/>
              <a:cs typeface="Arial"/>
              <a:sym typeface="Arial"/>
            </a:endParaRPr>
          </a:p>
        </p:txBody>
      </p:sp>
      <p:sp>
        <p:nvSpPr>
          <p:cNvPr id="209" name="Google Shape;209;p12"/>
          <p:cNvSpPr/>
          <p:nvPr/>
        </p:nvSpPr>
        <p:spPr>
          <a:xfrm>
            <a:off x="475566" y="3774068"/>
            <a:ext cx="4356660" cy="2315647"/>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 name="Google Shape;210;p12"/>
          <p:cNvSpPr txBox="1"/>
          <p:nvPr/>
        </p:nvSpPr>
        <p:spPr>
          <a:xfrm>
            <a:off x="1494115" y="4747225"/>
            <a:ext cx="228049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IMAGE / GRAPHIC</a:t>
            </a:r>
            <a:endParaRPr b="0" i="0" sz="1400" u="none" cap="none" strike="noStrike">
              <a:solidFill>
                <a:srgbClr val="000000"/>
              </a:solidFill>
              <a:latin typeface="Arial"/>
              <a:ea typeface="Arial"/>
              <a:cs typeface="Arial"/>
              <a:sym typeface="Arial"/>
            </a:endParaRPr>
          </a:p>
        </p:txBody>
      </p:sp>
      <p:sp>
        <p:nvSpPr>
          <p:cNvPr id="211" name="Google Shape;211;p12"/>
          <p:cNvSpPr txBox="1"/>
          <p:nvPr/>
        </p:nvSpPr>
        <p:spPr>
          <a:xfrm>
            <a:off x="5122548" y="1334279"/>
            <a:ext cx="6686464"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600" u="none" cap="none" strike="noStrike">
                <a:solidFill>
                  <a:srgbClr val="E84B36"/>
                </a:solidFill>
                <a:latin typeface="Arial"/>
                <a:ea typeface="Arial"/>
                <a:cs typeface="Arial"/>
                <a:sym typeface="Arial"/>
              </a:rPr>
              <a:t>Lorem Ipsum Dolor Sit Amet Consectetur Adipiscing</a:t>
            </a:r>
            <a:endParaRPr b="1" i="0" sz="26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Lorem ipsum dolor sit amet, consectetur adipiscing elit, sed do eiusmod tempor incididunt ut labore et dolore magna aliqua. Ut enim ad minim veniam, quis nostrud exercitation ullamco laboris nisi ut aliquip ex ea commodo consequat.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15264B"/>
                </a:solidFill>
                <a:latin typeface="Arial"/>
                <a:ea typeface="Arial"/>
                <a:cs typeface="Arial"/>
                <a:sym typeface="Arial"/>
              </a:rPr>
              <a:t>Lorem Ipsum Dolor Sit Amet Consectetur Adipiscing</a:t>
            </a:r>
            <a:endParaRPr b="1" i="0" sz="2000" u="none" cap="none" strike="noStrike">
              <a:solidFill>
                <a:srgbClr val="15264B"/>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Lorem ipsum dolor sit amet, consectetur adipiscing elit, sed do eiusmod tempor incididunt ut labore et dolore magna aliqua.</a:t>
            </a:r>
            <a:endParaRPr b="1" i="0" sz="1800" u="none" cap="none" strike="noStrike">
              <a:solidFill>
                <a:schemeClr val="dk1"/>
              </a:solidFill>
              <a:latin typeface="Arial"/>
              <a:ea typeface="Arial"/>
              <a:cs typeface="Arial"/>
              <a:sym typeface="Arial"/>
            </a:endParaRPr>
          </a:p>
        </p:txBody>
      </p:sp>
      <p:sp>
        <p:nvSpPr>
          <p:cNvPr id="212" name="Google Shape;212;p12"/>
          <p:cNvSpPr/>
          <p:nvPr/>
        </p:nvSpPr>
        <p:spPr>
          <a:xfrm flipH="1" rot="10800000">
            <a:off x="0" y="6437013"/>
            <a:ext cx="12192000" cy="420987"/>
          </a:xfrm>
          <a:prstGeom prst="rect">
            <a:avLst/>
          </a:prstGeom>
          <a:gradFill>
            <a:gsLst>
              <a:gs pos="0">
                <a:srgbClr val="7F7F7F"/>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13" name="Google Shape;213;p12"/>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214" name="Google Shape;214;p12"/>
          <p:cNvSpPr/>
          <p:nvPr/>
        </p:nvSpPr>
        <p:spPr>
          <a:xfrm flipH="1" rot="10800000">
            <a:off x="0" y="-7695"/>
            <a:ext cx="12192000" cy="868218"/>
          </a:xfrm>
          <a:prstGeom prst="rect">
            <a:avLst/>
          </a:prstGeom>
          <a:gradFill>
            <a:gsLst>
              <a:gs pos="0">
                <a:srgbClr val="1B4284"/>
              </a:gs>
              <a:gs pos="100000">
                <a:srgbClr val="13294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15" name="Google Shape;215;p12"/>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16" name="Google Shape;216;p12"/>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Slide Title</a:t>
            </a:r>
            <a:endParaRPr b="0" i="0" sz="2400" u="none" cap="none" strike="noStrike">
              <a:solidFill>
                <a:schemeClr val="lt1"/>
              </a:solidFill>
              <a:latin typeface="Arial"/>
              <a:ea typeface="Arial"/>
              <a:cs typeface="Arial"/>
              <a:sym typeface="Arial"/>
            </a:endParaRPr>
          </a:p>
        </p:txBody>
      </p:sp>
      <p:sp>
        <p:nvSpPr>
          <p:cNvPr id="217" name="Google Shape;217;p12"/>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p:nvPr/>
        </p:nvSpPr>
        <p:spPr>
          <a:xfrm>
            <a:off x="7475456" y="1263717"/>
            <a:ext cx="4356660" cy="2315647"/>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13"/>
          <p:cNvSpPr txBox="1"/>
          <p:nvPr/>
        </p:nvSpPr>
        <p:spPr>
          <a:xfrm>
            <a:off x="8494005" y="2239572"/>
            <a:ext cx="228049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IMAGE / GRAPHIC</a:t>
            </a:r>
            <a:endParaRPr b="0" i="0" sz="1400" u="none" cap="none" strike="noStrike">
              <a:solidFill>
                <a:srgbClr val="000000"/>
              </a:solidFill>
              <a:latin typeface="Arial"/>
              <a:ea typeface="Arial"/>
              <a:cs typeface="Arial"/>
              <a:sym typeface="Arial"/>
            </a:endParaRPr>
          </a:p>
        </p:txBody>
      </p:sp>
      <p:sp>
        <p:nvSpPr>
          <p:cNvPr id="224" name="Google Shape;224;p13"/>
          <p:cNvSpPr/>
          <p:nvPr/>
        </p:nvSpPr>
        <p:spPr>
          <a:xfrm>
            <a:off x="7475456" y="3774068"/>
            <a:ext cx="4356660" cy="2315647"/>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 name="Google Shape;225;p13"/>
          <p:cNvSpPr txBox="1"/>
          <p:nvPr/>
        </p:nvSpPr>
        <p:spPr>
          <a:xfrm>
            <a:off x="8494005" y="4747225"/>
            <a:ext cx="228049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IMAGE / GRAPHIC</a:t>
            </a:r>
            <a:endParaRPr b="0" i="0" sz="1400" u="none" cap="none" strike="noStrike">
              <a:solidFill>
                <a:srgbClr val="000000"/>
              </a:solidFill>
              <a:latin typeface="Arial"/>
              <a:ea typeface="Arial"/>
              <a:cs typeface="Arial"/>
              <a:sym typeface="Arial"/>
            </a:endParaRPr>
          </a:p>
        </p:txBody>
      </p:sp>
      <p:sp>
        <p:nvSpPr>
          <p:cNvPr id="226" name="Google Shape;226;p13"/>
          <p:cNvSpPr txBox="1"/>
          <p:nvPr>
            <p:ph idx="1" type="body"/>
          </p:nvPr>
        </p:nvSpPr>
        <p:spPr>
          <a:xfrm>
            <a:off x="376810" y="1334279"/>
            <a:ext cx="6686464" cy="48211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Lorem Ipsum Dolor Sit Amet Consectetur Adipiscing</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Lorem ipsum dolor sit amet, consectetur adipiscing elit, sed do eiusmod tempor incididunt ut labore et dolore magna aliqua. Ut enim ad minim veniam, quis nostrud exercitation ullamco laboris nisi ut aliquip ex ea commodo consequat. </a:t>
            </a:r>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3000"/>
              <a:buNone/>
            </a:pPr>
            <a:r>
              <a:rPr b="1" lang="en-US" sz="2000">
                <a:solidFill>
                  <a:srgbClr val="15264B"/>
                </a:solidFill>
                <a:latin typeface="Arial"/>
                <a:ea typeface="Arial"/>
                <a:cs typeface="Arial"/>
                <a:sym typeface="Arial"/>
              </a:rPr>
              <a:t>Lorem Ipsum Dolor Sit Amet Consectetur Adipiscing</a:t>
            </a:r>
            <a:endParaRPr b="1" sz="2000">
              <a:solidFill>
                <a:srgbClr val="15264B"/>
              </a:solidFill>
            </a:endParaRPr>
          </a:p>
          <a:p>
            <a:pPr indent="0" lvl="0" marL="0" rtl="0" algn="l">
              <a:lnSpc>
                <a:spcPct val="100000"/>
              </a:lnSpc>
              <a:spcBef>
                <a:spcPts val="0"/>
              </a:spcBef>
              <a:spcAft>
                <a:spcPts val="0"/>
              </a:spcAft>
              <a:buSzPts val="3000"/>
              <a:buNone/>
            </a:pPr>
            <a:r>
              <a:t/>
            </a:r>
            <a:endParaRPr b="1" sz="1800">
              <a:solidFill>
                <a:schemeClr val="dk1"/>
              </a:solidFill>
              <a:latin typeface="Arial"/>
              <a:ea typeface="Arial"/>
              <a:cs typeface="Arial"/>
              <a:sym typeface="Arial"/>
            </a:endParaRPr>
          </a:p>
          <a:p>
            <a:pPr indent="0" lvl="0" marL="0" rtl="0" algn="l">
              <a:lnSpc>
                <a:spcPct val="100000"/>
              </a:lnSpc>
              <a:spcBef>
                <a:spcPts val="0"/>
              </a:spcBef>
              <a:spcAft>
                <a:spcPts val="0"/>
              </a:spcAft>
              <a:buSzPts val="3000"/>
              <a:buNone/>
            </a:pPr>
            <a:r>
              <a:rPr lang="en-US" sz="1800">
                <a:latin typeface="Arial"/>
                <a:ea typeface="Arial"/>
                <a:cs typeface="Arial"/>
                <a:sym typeface="Arial"/>
              </a:rPr>
              <a:t>Lorem ipsum dolor sit amet, consectetur adipiscing elit, sed do eiusmod tempor incididunt ut labore et dolore magna aliqua.</a:t>
            </a:r>
            <a:endParaRPr b="1" sz="1800">
              <a:solidFill>
                <a:schemeClr val="dk1"/>
              </a:solidFill>
              <a:latin typeface="Arial"/>
              <a:ea typeface="Arial"/>
              <a:cs typeface="Arial"/>
              <a:sym typeface="Arial"/>
            </a:endParaRPr>
          </a:p>
        </p:txBody>
      </p:sp>
      <p:sp>
        <p:nvSpPr>
          <p:cNvPr id="227" name="Google Shape;227;p13"/>
          <p:cNvSpPr/>
          <p:nvPr/>
        </p:nvSpPr>
        <p:spPr>
          <a:xfrm flipH="1" rot="10800000">
            <a:off x="0" y="6437013"/>
            <a:ext cx="12192000" cy="420987"/>
          </a:xfrm>
          <a:prstGeom prst="rect">
            <a:avLst/>
          </a:prstGeom>
          <a:gradFill>
            <a:gsLst>
              <a:gs pos="0">
                <a:srgbClr val="7F7F7F"/>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28" name="Google Shape;228;p13"/>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229" name="Google Shape;229;p13"/>
          <p:cNvSpPr/>
          <p:nvPr/>
        </p:nvSpPr>
        <p:spPr>
          <a:xfrm flipH="1" rot="10800000">
            <a:off x="0" y="-7695"/>
            <a:ext cx="12192000" cy="868218"/>
          </a:xfrm>
          <a:prstGeom prst="rect">
            <a:avLst/>
          </a:prstGeom>
          <a:gradFill>
            <a:gsLst>
              <a:gs pos="0">
                <a:srgbClr val="1B4284"/>
              </a:gs>
              <a:gs pos="100000">
                <a:srgbClr val="13294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30" name="Google Shape;230;p13"/>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31" name="Google Shape;231;p13"/>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Slide Title</a:t>
            </a:r>
            <a:endParaRPr b="0" i="0" sz="2400" u="none" cap="none" strike="noStrike">
              <a:solidFill>
                <a:schemeClr val="lt1"/>
              </a:solidFill>
              <a:latin typeface="Arial"/>
              <a:ea typeface="Arial"/>
              <a:cs typeface="Arial"/>
              <a:sym typeface="Arial"/>
            </a:endParaRPr>
          </a:p>
        </p:txBody>
      </p:sp>
      <p:sp>
        <p:nvSpPr>
          <p:cNvPr id="232" name="Google Shape;232;p13"/>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p:nvPr/>
        </p:nvSpPr>
        <p:spPr>
          <a:xfrm>
            <a:off x="431192" y="1263718"/>
            <a:ext cx="4356660" cy="482599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14"/>
          <p:cNvSpPr txBox="1"/>
          <p:nvPr/>
        </p:nvSpPr>
        <p:spPr>
          <a:xfrm>
            <a:off x="1469276" y="3493224"/>
            <a:ext cx="228049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IMAGE / GRAPHIC</a:t>
            </a:r>
            <a:endParaRPr b="0" i="0" sz="1400" u="none" cap="none" strike="noStrike">
              <a:solidFill>
                <a:srgbClr val="000000"/>
              </a:solidFill>
              <a:latin typeface="Arial"/>
              <a:ea typeface="Arial"/>
              <a:cs typeface="Arial"/>
              <a:sym typeface="Arial"/>
            </a:endParaRPr>
          </a:p>
        </p:txBody>
      </p:sp>
      <p:sp>
        <p:nvSpPr>
          <p:cNvPr id="239" name="Google Shape;239;p14"/>
          <p:cNvSpPr txBox="1"/>
          <p:nvPr/>
        </p:nvSpPr>
        <p:spPr>
          <a:xfrm>
            <a:off x="5131837" y="1334279"/>
            <a:ext cx="6422373"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600" u="none" cap="none" strike="noStrike">
                <a:solidFill>
                  <a:srgbClr val="E84B36"/>
                </a:solidFill>
                <a:latin typeface="Arial"/>
                <a:ea typeface="Arial"/>
                <a:cs typeface="Arial"/>
                <a:sym typeface="Arial"/>
              </a:rPr>
              <a:t>Lorem Ipsum Dolor Sit Amet Consectetur Adipiscing</a:t>
            </a:r>
            <a:endParaRPr b="1" i="0" sz="26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Lorem ipsum dolor sit amet, consectetur adipiscing elit, sed do eiusmod tempor incididunt ut labore et dolore magna aliqua. Ut enim ad minim veniam, quis nostrud exercitation ullamco laboris nisi ut aliquip ex ea commodo consequat.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15264B"/>
                </a:solidFill>
                <a:latin typeface="Arial"/>
                <a:ea typeface="Arial"/>
                <a:cs typeface="Arial"/>
                <a:sym typeface="Arial"/>
              </a:rPr>
              <a:t>Lorem Ipsum Dolor Sit Amet Consectetur Adipiscing</a:t>
            </a:r>
            <a:endParaRPr b="1" i="0" sz="2000" u="none" cap="none" strike="noStrike">
              <a:solidFill>
                <a:srgbClr val="15264B"/>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Lorem ipsum dolor sit amet, consectetur adipiscing elit, sed do eiusmod tempor incididunt ut labore et dolore magna aliqua.</a:t>
            </a:r>
            <a:endParaRPr b="1" i="0" sz="1800" u="none" cap="none" strike="noStrike">
              <a:solidFill>
                <a:schemeClr val="dk1"/>
              </a:solidFill>
              <a:latin typeface="Arial"/>
              <a:ea typeface="Arial"/>
              <a:cs typeface="Arial"/>
              <a:sym typeface="Arial"/>
            </a:endParaRPr>
          </a:p>
        </p:txBody>
      </p:sp>
      <p:sp>
        <p:nvSpPr>
          <p:cNvPr id="240" name="Google Shape;240;p14"/>
          <p:cNvSpPr/>
          <p:nvPr/>
        </p:nvSpPr>
        <p:spPr>
          <a:xfrm flipH="1" rot="10800000">
            <a:off x="0" y="6437013"/>
            <a:ext cx="12192000" cy="420987"/>
          </a:xfrm>
          <a:prstGeom prst="rect">
            <a:avLst/>
          </a:prstGeom>
          <a:gradFill>
            <a:gsLst>
              <a:gs pos="0">
                <a:srgbClr val="7F7F7F"/>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41" name="Google Shape;241;p14"/>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242" name="Google Shape;242;p14"/>
          <p:cNvSpPr/>
          <p:nvPr/>
        </p:nvSpPr>
        <p:spPr>
          <a:xfrm flipH="1" rot="10800000">
            <a:off x="0" y="-7695"/>
            <a:ext cx="12192000" cy="868218"/>
          </a:xfrm>
          <a:prstGeom prst="rect">
            <a:avLst/>
          </a:prstGeom>
          <a:gradFill>
            <a:gsLst>
              <a:gs pos="0">
                <a:srgbClr val="1B4284"/>
              </a:gs>
              <a:gs pos="100000">
                <a:srgbClr val="13294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43" name="Google Shape;243;p14"/>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44" name="Google Shape;244;p14"/>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Slide Title</a:t>
            </a:r>
            <a:endParaRPr b="0" i="0" sz="2400" u="none" cap="none" strike="noStrike">
              <a:solidFill>
                <a:schemeClr val="lt1"/>
              </a:solidFill>
              <a:latin typeface="Arial"/>
              <a:ea typeface="Arial"/>
              <a:cs typeface="Arial"/>
              <a:sym typeface="Arial"/>
            </a:endParaRPr>
          </a:p>
        </p:txBody>
      </p:sp>
      <p:sp>
        <p:nvSpPr>
          <p:cNvPr id="245" name="Google Shape;245;p14"/>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p:nvPr/>
        </p:nvSpPr>
        <p:spPr>
          <a:xfrm>
            <a:off x="7452352" y="1263718"/>
            <a:ext cx="4356660" cy="482599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p15"/>
          <p:cNvSpPr txBox="1"/>
          <p:nvPr/>
        </p:nvSpPr>
        <p:spPr>
          <a:xfrm>
            <a:off x="8490436" y="3493224"/>
            <a:ext cx="228049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IMAGE / GRAPHIC</a:t>
            </a:r>
            <a:endParaRPr b="0" i="0" sz="1400" u="none" cap="none" strike="noStrike">
              <a:solidFill>
                <a:srgbClr val="000000"/>
              </a:solidFill>
              <a:latin typeface="Arial"/>
              <a:ea typeface="Arial"/>
              <a:cs typeface="Arial"/>
              <a:sym typeface="Arial"/>
            </a:endParaRPr>
          </a:p>
        </p:txBody>
      </p:sp>
      <p:sp>
        <p:nvSpPr>
          <p:cNvPr id="252" name="Google Shape;252;p15"/>
          <p:cNvSpPr txBox="1"/>
          <p:nvPr/>
        </p:nvSpPr>
        <p:spPr>
          <a:xfrm>
            <a:off x="376808" y="1334279"/>
            <a:ext cx="6422373"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600" u="none" cap="none" strike="noStrike">
                <a:solidFill>
                  <a:srgbClr val="E84B36"/>
                </a:solidFill>
                <a:latin typeface="Arial"/>
                <a:ea typeface="Arial"/>
                <a:cs typeface="Arial"/>
                <a:sym typeface="Arial"/>
              </a:rPr>
              <a:t>Lorem Ipsum Dolor Sit Amet Consectetur Adipiscing</a:t>
            </a:r>
            <a:endParaRPr b="1" i="0" sz="26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Lorem ipsum dolor sit amet, consectetur adipiscing elit, sed do eiusmod tempor incididunt ut labore et dolore magna aliqua. Ut enim ad minim veniam, quis nostrud exercitation ullamco laboris nisi ut aliquip ex ea commodo consequat.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15264B"/>
                </a:solidFill>
                <a:latin typeface="Arial"/>
                <a:ea typeface="Arial"/>
                <a:cs typeface="Arial"/>
                <a:sym typeface="Arial"/>
              </a:rPr>
              <a:t>Lorem Ipsum Dolor Sit Amet Consectetur Adipiscing</a:t>
            </a:r>
            <a:endParaRPr b="1" i="0" sz="2000" u="none" cap="none" strike="noStrike">
              <a:solidFill>
                <a:srgbClr val="15264B"/>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Lorem ipsum dolor sit amet, consectetur adipiscing elit, sed do eiusmod tempor incididunt ut labore et dolore magna aliqua.</a:t>
            </a:r>
            <a:endParaRPr b="1" i="0" sz="1800" u="none" cap="none" strike="noStrike">
              <a:solidFill>
                <a:schemeClr val="dk1"/>
              </a:solidFill>
              <a:latin typeface="Arial"/>
              <a:ea typeface="Arial"/>
              <a:cs typeface="Arial"/>
              <a:sym typeface="Arial"/>
            </a:endParaRPr>
          </a:p>
        </p:txBody>
      </p:sp>
      <p:sp>
        <p:nvSpPr>
          <p:cNvPr id="253" name="Google Shape;253;p15"/>
          <p:cNvSpPr/>
          <p:nvPr/>
        </p:nvSpPr>
        <p:spPr>
          <a:xfrm flipH="1" rot="10800000">
            <a:off x="0" y="6437013"/>
            <a:ext cx="12192000" cy="420987"/>
          </a:xfrm>
          <a:prstGeom prst="rect">
            <a:avLst/>
          </a:prstGeom>
          <a:gradFill>
            <a:gsLst>
              <a:gs pos="0">
                <a:srgbClr val="7F7F7F"/>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54" name="Google Shape;254;p15"/>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255" name="Google Shape;255;p15"/>
          <p:cNvSpPr/>
          <p:nvPr/>
        </p:nvSpPr>
        <p:spPr>
          <a:xfrm flipH="1" rot="10800000">
            <a:off x="0" y="-7695"/>
            <a:ext cx="12192000" cy="868218"/>
          </a:xfrm>
          <a:prstGeom prst="rect">
            <a:avLst/>
          </a:prstGeom>
          <a:gradFill>
            <a:gsLst>
              <a:gs pos="0">
                <a:srgbClr val="1B4284"/>
              </a:gs>
              <a:gs pos="100000">
                <a:srgbClr val="13294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56" name="Google Shape;256;p15"/>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57" name="Google Shape;257;p15"/>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Slide Title</a:t>
            </a:r>
            <a:endParaRPr b="0" i="0" sz="2400" u="none" cap="none" strike="noStrike">
              <a:solidFill>
                <a:schemeClr val="lt1"/>
              </a:solidFill>
              <a:latin typeface="Arial"/>
              <a:ea typeface="Arial"/>
              <a:cs typeface="Arial"/>
              <a:sym typeface="Arial"/>
            </a:endParaRPr>
          </a:p>
        </p:txBody>
      </p:sp>
      <p:sp>
        <p:nvSpPr>
          <p:cNvPr id="258" name="Google Shape;258;p15"/>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p:nvPr/>
        </p:nvSpPr>
        <p:spPr>
          <a:xfrm>
            <a:off x="2266934" y="1458134"/>
            <a:ext cx="7658130" cy="3688423"/>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4" name="Google Shape;264;p16"/>
          <p:cNvSpPr txBox="1"/>
          <p:nvPr/>
        </p:nvSpPr>
        <p:spPr>
          <a:xfrm>
            <a:off x="4548417" y="3123892"/>
            <a:ext cx="309516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CHART / GRAPH</a:t>
            </a:r>
            <a:endParaRPr b="0" i="0" sz="1400" u="none" cap="none" strike="noStrike">
              <a:solidFill>
                <a:srgbClr val="000000"/>
              </a:solidFill>
              <a:latin typeface="Arial"/>
              <a:ea typeface="Arial"/>
              <a:cs typeface="Arial"/>
              <a:sym typeface="Arial"/>
            </a:endParaRPr>
          </a:p>
        </p:txBody>
      </p:sp>
      <p:sp>
        <p:nvSpPr>
          <p:cNvPr id="265" name="Google Shape;265;p16"/>
          <p:cNvSpPr txBox="1"/>
          <p:nvPr/>
        </p:nvSpPr>
        <p:spPr>
          <a:xfrm>
            <a:off x="583914" y="5464730"/>
            <a:ext cx="11024170" cy="6541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Helvetica Neue Light"/>
              <a:buNone/>
            </a:pPr>
            <a:r>
              <a:rPr b="0" i="0" lang="en-US" sz="1600" u="none" cap="none" strike="noStrike">
                <a:solidFill>
                  <a:schemeClr val="dk1"/>
                </a:solidFill>
                <a:latin typeface="Arial"/>
                <a:ea typeface="Arial"/>
                <a:cs typeface="Arial"/>
                <a:sym typeface="Arial"/>
              </a:rPr>
              <a:t>(Short commentary or relevant information about the contents of the chart/graph.)</a:t>
            </a:r>
            <a:endParaRPr b="0" i="0" sz="1600" u="none" cap="none" strike="noStrike">
              <a:solidFill>
                <a:srgbClr val="000000"/>
              </a:solidFill>
              <a:latin typeface="Arial"/>
              <a:ea typeface="Arial"/>
              <a:cs typeface="Arial"/>
              <a:sym typeface="Arial"/>
            </a:endParaRPr>
          </a:p>
        </p:txBody>
      </p:sp>
      <p:sp>
        <p:nvSpPr>
          <p:cNvPr id="266" name="Google Shape;266;p16"/>
          <p:cNvSpPr/>
          <p:nvPr/>
        </p:nvSpPr>
        <p:spPr>
          <a:xfrm flipH="1" rot="10800000">
            <a:off x="0" y="6437013"/>
            <a:ext cx="12192000" cy="420987"/>
          </a:xfrm>
          <a:prstGeom prst="rect">
            <a:avLst/>
          </a:prstGeom>
          <a:gradFill>
            <a:gsLst>
              <a:gs pos="0">
                <a:srgbClr val="7F7F7F"/>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67" name="Google Shape;267;p16"/>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268" name="Google Shape;268;p16"/>
          <p:cNvSpPr/>
          <p:nvPr/>
        </p:nvSpPr>
        <p:spPr>
          <a:xfrm flipH="1" rot="10800000">
            <a:off x="0" y="-7695"/>
            <a:ext cx="12192000" cy="868218"/>
          </a:xfrm>
          <a:prstGeom prst="rect">
            <a:avLst/>
          </a:prstGeom>
          <a:gradFill>
            <a:gsLst>
              <a:gs pos="0">
                <a:srgbClr val="1B4284"/>
              </a:gs>
              <a:gs pos="100000">
                <a:srgbClr val="13294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69" name="Google Shape;269;p16"/>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70" name="Google Shape;270;p16"/>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Slide Title</a:t>
            </a:r>
            <a:endParaRPr b="0" i="0" sz="2400" u="none" cap="none" strike="noStrike">
              <a:solidFill>
                <a:schemeClr val="lt1"/>
              </a:solidFill>
              <a:latin typeface="Arial"/>
              <a:ea typeface="Arial"/>
              <a:cs typeface="Arial"/>
              <a:sym typeface="Arial"/>
            </a:endParaRPr>
          </a:p>
        </p:txBody>
      </p:sp>
      <p:sp>
        <p:nvSpPr>
          <p:cNvPr id="271" name="Google Shape;271;p16"/>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p:nvPr/>
        </p:nvSpPr>
        <p:spPr>
          <a:xfrm>
            <a:off x="1" y="0"/>
            <a:ext cx="12192000" cy="46173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17"/>
          <p:cNvSpPr txBox="1"/>
          <p:nvPr/>
        </p:nvSpPr>
        <p:spPr>
          <a:xfrm>
            <a:off x="3513296" y="2308693"/>
            <a:ext cx="51405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IMAGE (Send to back so Block I is not covered.)</a:t>
            </a:r>
            <a:endParaRPr b="0" i="0" sz="1400" u="none" cap="none" strike="noStrike">
              <a:solidFill>
                <a:srgbClr val="000000"/>
              </a:solidFill>
              <a:latin typeface="Arial"/>
              <a:ea typeface="Arial"/>
              <a:cs typeface="Arial"/>
              <a:sym typeface="Arial"/>
            </a:endParaRPr>
          </a:p>
        </p:txBody>
      </p:sp>
      <p:sp>
        <p:nvSpPr>
          <p:cNvPr id="278" name="Google Shape;278;p17"/>
          <p:cNvSpPr txBox="1"/>
          <p:nvPr/>
        </p:nvSpPr>
        <p:spPr>
          <a:xfrm>
            <a:off x="376810" y="5050453"/>
            <a:ext cx="11177400" cy="95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Helvetica Neue Light"/>
              <a:buNone/>
            </a:pPr>
            <a:r>
              <a:rPr b="0" i="0" lang="en-US" sz="2200" u="none" cap="none" strike="noStrike">
                <a:solidFill>
                  <a:schemeClr val="dk1"/>
                </a:solidFill>
                <a:latin typeface="Arial"/>
                <a:ea typeface="Arial"/>
                <a:cs typeface="Arial"/>
                <a:sym typeface="Arial"/>
              </a:rPr>
              <a:t>(Text here relevant to the photo for a larger call out on a given idea or message.) </a:t>
            </a:r>
            <a:endParaRPr/>
          </a:p>
          <a:p>
            <a:pPr indent="0" lvl="0" marL="0" marR="0" rtl="0" algn="ctr">
              <a:lnSpc>
                <a:spcPct val="100000"/>
              </a:lnSpc>
              <a:spcBef>
                <a:spcPts val="0"/>
              </a:spcBef>
              <a:spcAft>
                <a:spcPts val="0"/>
              </a:spcAft>
              <a:buClr>
                <a:schemeClr val="dk1"/>
              </a:buClr>
              <a:buSzPts val="2000"/>
              <a:buFont typeface="Helvetica Neue Light"/>
              <a:buNone/>
            </a:pPr>
            <a:r>
              <a:rPr b="0" i="0" lang="en-US" sz="2200" u="none" cap="none" strike="noStrike">
                <a:solidFill>
                  <a:schemeClr val="dk1"/>
                </a:solidFill>
                <a:latin typeface="Arial"/>
                <a:ea typeface="Arial"/>
                <a:cs typeface="Arial"/>
                <a:sym typeface="Arial"/>
              </a:rPr>
              <a:t>(Keep this text simple and short on one or two lines.)</a:t>
            </a:r>
            <a:endParaRPr b="0" i="0" sz="2200" u="none" cap="none" strike="noStrike">
              <a:solidFill>
                <a:srgbClr val="000000"/>
              </a:solidFill>
              <a:latin typeface="Arial"/>
              <a:ea typeface="Arial"/>
              <a:cs typeface="Arial"/>
              <a:sym typeface="Arial"/>
            </a:endParaRPr>
          </a:p>
        </p:txBody>
      </p:sp>
      <p:pic>
        <p:nvPicPr>
          <p:cNvPr descr="A close up of a logo&#10;&#10;Description automatically generated" id="279" name="Google Shape;279;p17"/>
          <p:cNvPicPr preferRelativeResize="0"/>
          <p:nvPr/>
        </p:nvPicPr>
        <p:blipFill rotWithShape="1">
          <a:blip r:embed="rId3">
            <a:alphaModFix/>
          </a:blip>
          <a:srcRect b="0" l="0" r="0" t="0"/>
          <a:stretch/>
        </p:blipFill>
        <p:spPr>
          <a:xfrm>
            <a:off x="11554210" y="235709"/>
            <a:ext cx="277906" cy="401420"/>
          </a:xfrm>
          <a:prstGeom prst="rect">
            <a:avLst/>
          </a:prstGeom>
          <a:noFill/>
          <a:ln>
            <a:noFill/>
          </a:ln>
        </p:spPr>
      </p:pic>
      <p:sp>
        <p:nvSpPr>
          <p:cNvPr id="280" name="Google Shape;280;p17"/>
          <p:cNvSpPr/>
          <p:nvPr/>
        </p:nvSpPr>
        <p:spPr>
          <a:xfrm flipH="1" rot="10800000">
            <a:off x="0" y="6437100"/>
            <a:ext cx="12192000" cy="420900"/>
          </a:xfrm>
          <a:prstGeom prst="rect">
            <a:avLst/>
          </a:prstGeom>
          <a:gradFill>
            <a:gsLst>
              <a:gs pos="0">
                <a:srgbClr val="7F7F7F"/>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81" name="Google Shape;281;p17"/>
          <p:cNvSpPr txBox="1"/>
          <p:nvPr/>
        </p:nvSpPr>
        <p:spPr>
          <a:xfrm>
            <a:off x="9335597" y="6524381"/>
            <a:ext cx="24735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282" name="Google Shape;282;p17"/>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p:nvPr/>
        </p:nvSpPr>
        <p:spPr>
          <a:xfrm flipH="1" rot="10800000">
            <a:off x="0" y="0"/>
            <a:ext cx="12192000" cy="6865695"/>
          </a:xfrm>
          <a:prstGeom prst="rect">
            <a:avLst/>
          </a:prstGeom>
          <a:gradFill>
            <a:gsLst>
              <a:gs pos="0">
                <a:srgbClr val="1B4284"/>
              </a:gs>
              <a:gs pos="100000">
                <a:srgbClr val="13294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88" name="Google Shape;288;p18"/>
          <p:cNvSpPr/>
          <p:nvPr/>
        </p:nvSpPr>
        <p:spPr>
          <a:xfrm>
            <a:off x="420782" y="344953"/>
            <a:ext cx="4109890" cy="595424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9" name="Google Shape;289;p18"/>
          <p:cNvSpPr txBox="1"/>
          <p:nvPr/>
        </p:nvSpPr>
        <p:spPr>
          <a:xfrm>
            <a:off x="1335481" y="3236505"/>
            <a:ext cx="228049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IMAGE</a:t>
            </a:r>
            <a:endParaRPr b="0" i="0" sz="1400" u="none" cap="none" strike="noStrike">
              <a:solidFill>
                <a:srgbClr val="000000"/>
              </a:solidFill>
              <a:latin typeface="Arial"/>
              <a:ea typeface="Arial"/>
              <a:cs typeface="Arial"/>
              <a:sym typeface="Arial"/>
            </a:endParaRPr>
          </a:p>
        </p:txBody>
      </p:sp>
      <p:sp>
        <p:nvSpPr>
          <p:cNvPr id="290" name="Google Shape;290;p18"/>
          <p:cNvSpPr txBox="1"/>
          <p:nvPr/>
        </p:nvSpPr>
        <p:spPr>
          <a:xfrm>
            <a:off x="5131837" y="1010620"/>
            <a:ext cx="6422373"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600" u="none" cap="none" strike="noStrike">
                <a:solidFill>
                  <a:schemeClr val="lt1"/>
                </a:solidFill>
                <a:latin typeface="Arial"/>
                <a:ea typeface="Arial"/>
                <a:cs typeface="Arial"/>
                <a:sym typeface="Arial"/>
              </a:rPr>
              <a:t>Lorem ipsum dolor sit amet consectetur adipiscing elit</a:t>
            </a:r>
            <a:endParaRPr b="1" i="0" sz="2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Lorem ipsum dolor sit amet, consectetur adipiscing elit, sed do eiusmod tempor incididunt ut labore et dolore magna aliqua. Ut enim ad minim veniam, quis nostrud exercitation ullamco laboris nisi ut aliquip ex ea commodo consequat. </a:t>
            </a:r>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chemeClr val="lt1"/>
                </a:solidFill>
                <a:latin typeface="Arial"/>
                <a:ea typeface="Arial"/>
                <a:cs typeface="Arial"/>
                <a:sym typeface="Arial"/>
              </a:rPr>
              <a:t>Lorem ipsum dolor sit amet consectetur adipiscing</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Lorem ipsum dolor sit amet, consectetur adipiscing elit, sed do eiusmod tempor incididunt ut labore et dolore magna aliqua.</a:t>
            </a:r>
            <a:endParaRPr b="1" i="0" sz="1800" u="none" cap="none" strike="noStrike">
              <a:solidFill>
                <a:schemeClr val="lt1"/>
              </a:solidFill>
              <a:latin typeface="Arial"/>
              <a:ea typeface="Arial"/>
              <a:cs typeface="Arial"/>
              <a:sym typeface="Arial"/>
            </a:endParaRPr>
          </a:p>
        </p:txBody>
      </p:sp>
      <p:pic>
        <p:nvPicPr>
          <p:cNvPr descr="A close up of a logo&#10;&#10;Description automatically generated" id="291" name="Google Shape;291;p18"/>
          <p:cNvPicPr preferRelativeResize="0"/>
          <p:nvPr/>
        </p:nvPicPr>
        <p:blipFill rotWithShape="1">
          <a:blip r:embed="rId3">
            <a:alphaModFix/>
          </a:blip>
          <a:srcRect b="0" l="0" r="0" t="0"/>
          <a:stretch/>
        </p:blipFill>
        <p:spPr>
          <a:xfrm>
            <a:off x="11554210" y="235709"/>
            <a:ext cx="277906" cy="401420"/>
          </a:xfrm>
          <a:prstGeom prst="rect">
            <a:avLst/>
          </a:prstGeom>
          <a:noFill/>
          <a:ln>
            <a:noFill/>
          </a:ln>
        </p:spPr>
      </p:pic>
      <p:sp>
        <p:nvSpPr>
          <p:cNvPr id="292" name="Google Shape;292;p18"/>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293" name="Google Shape;293;p18"/>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p:nvPr/>
        </p:nvSpPr>
        <p:spPr>
          <a:xfrm flipH="1" rot="10800000">
            <a:off x="0" y="-7696"/>
            <a:ext cx="12192000" cy="6865695"/>
          </a:xfrm>
          <a:prstGeom prst="rect">
            <a:avLst/>
          </a:prstGeom>
          <a:gradFill>
            <a:gsLst>
              <a:gs pos="0">
                <a:srgbClr val="1B4284"/>
              </a:gs>
              <a:gs pos="100000">
                <a:srgbClr val="13294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299" name="Google Shape;299;p19"/>
          <p:cNvPicPr preferRelativeResize="0"/>
          <p:nvPr/>
        </p:nvPicPr>
        <p:blipFill rotWithShape="1">
          <a:blip r:embed="rId3">
            <a:alphaModFix amt="25000"/>
          </a:blip>
          <a:srcRect b="0" l="0" r="0" t="0"/>
          <a:stretch/>
        </p:blipFill>
        <p:spPr>
          <a:xfrm>
            <a:off x="0" y="0"/>
            <a:ext cx="12192000" cy="6858000"/>
          </a:xfrm>
          <a:prstGeom prst="rect">
            <a:avLst/>
          </a:prstGeom>
          <a:noFill/>
          <a:ln>
            <a:noFill/>
          </a:ln>
        </p:spPr>
      </p:pic>
      <p:sp>
        <p:nvSpPr>
          <p:cNvPr id="300" name="Google Shape;300;p19"/>
          <p:cNvSpPr txBox="1"/>
          <p:nvPr/>
        </p:nvSpPr>
        <p:spPr>
          <a:xfrm>
            <a:off x="5131837" y="1010620"/>
            <a:ext cx="6422373"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600" u="none" cap="none" strike="noStrike">
                <a:solidFill>
                  <a:schemeClr val="lt1"/>
                </a:solidFill>
                <a:latin typeface="Arial"/>
                <a:ea typeface="Arial"/>
                <a:cs typeface="Arial"/>
                <a:sym typeface="Arial"/>
              </a:rPr>
              <a:t>Lorem ipsum dolor sit amet consectetur adipiscing elit</a:t>
            </a:r>
            <a:endParaRPr b="1" i="0" sz="2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Lorem ipsum dolor sit amet, consectetur adipiscing elit, sed do eiusmod tempor incididunt ut labore et dolore magna aliqua. Ut enim ad minim veniam, quis nostrud exercitation ullamco laboris nisi ut aliquip ex ea commodo consequat. </a:t>
            </a:r>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chemeClr val="lt1"/>
                </a:solidFill>
                <a:latin typeface="Arial"/>
                <a:ea typeface="Arial"/>
                <a:cs typeface="Arial"/>
                <a:sym typeface="Arial"/>
              </a:rPr>
              <a:t>Lorem ipsum dolor sit amet consectetur adipiscing</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Lorem ipsum dolor sit amet, consectetur adipiscing elit, sed do eiusmod tempor incididunt ut labore et dolore magna aliqua.</a:t>
            </a:r>
            <a:endParaRPr b="1" i="0" sz="1800" u="none" cap="none" strike="noStrike">
              <a:solidFill>
                <a:schemeClr val="lt1"/>
              </a:solidFill>
              <a:latin typeface="Arial"/>
              <a:ea typeface="Arial"/>
              <a:cs typeface="Arial"/>
              <a:sym typeface="Arial"/>
            </a:endParaRPr>
          </a:p>
        </p:txBody>
      </p:sp>
      <p:pic>
        <p:nvPicPr>
          <p:cNvPr descr="A close up of a logo&#10;&#10;Description automatically generated" id="301" name="Google Shape;301;p19"/>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302" name="Google Shape;302;p19"/>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303" name="Google Shape;303;p19"/>
          <p:cNvSpPr/>
          <p:nvPr/>
        </p:nvSpPr>
        <p:spPr>
          <a:xfrm>
            <a:off x="420782" y="344953"/>
            <a:ext cx="4109890" cy="595424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p19"/>
          <p:cNvSpPr txBox="1"/>
          <p:nvPr/>
        </p:nvSpPr>
        <p:spPr>
          <a:xfrm>
            <a:off x="1335481" y="3236505"/>
            <a:ext cx="228049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IMAGE</a:t>
            </a:r>
            <a:endParaRPr b="0" i="0" sz="1400" u="none" cap="none" strike="noStrike">
              <a:solidFill>
                <a:srgbClr val="000000"/>
              </a:solidFill>
              <a:latin typeface="Arial"/>
              <a:ea typeface="Arial"/>
              <a:cs typeface="Arial"/>
              <a:sym typeface="Arial"/>
            </a:endParaRPr>
          </a:p>
        </p:txBody>
      </p:sp>
      <p:sp>
        <p:nvSpPr>
          <p:cNvPr id="305" name="Google Shape;305;p19"/>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A picture containing outdoor, building, arch&#10;&#10;Description automatically generated" id="91" name="Google Shape;91;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2" name="Google Shape;92;p2"/>
          <p:cNvSpPr/>
          <p:nvPr/>
        </p:nvSpPr>
        <p:spPr>
          <a:xfrm flipH="1" rot="10800000">
            <a:off x="-2" y="0"/>
            <a:ext cx="12192000" cy="6858000"/>
          </a:xfrm>
          <a:prstGeom prst="rect">
            <a:avLst/>
          </a:prstGeom>
          <a:gradFill>
            <a:gsLst>
              <a:gs pos="0">
                <a:srgbClr val="1B4284">
                  <a:alpha val="9803"/>
                </a:srgbClr>
              </a:gs>
              <a:gs pos="50000">
                <a:srgbClr val="1B4284">
                  <a:alpha val="9803"/>
                </a:srgbClr>
              </a:gs>
              <a:gs pos="100000">
                <a:srgbClr val="13294B"/>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93" name="Google Shape;93;p2"/>
          <p:cNvSpPr txBox="1"/>
          <p:nvPr/>
        </p:nvSpPr>
        <p:spPr>
          <a:xfrm>
            <a:off x="2206906" y="1491040"/>
            <a:ext cx="7778187"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lt1"/>
                </a:solidFill>
                <a:latin typeface="Arial"/>
                <a:ea typeface="Arial"/>
                <a:cs typeface="Arial"/>
                <a:sym typeface="Arial"/>
              </a:rPr>
              <a:t>HEADING</a:t>
            </a:r>
            <a:endParaRPr b="0" i="0" sz="1400" u="none" cap="none" strike="noStrike">
              <a:solidFill>
                <a:srgbClr val="000000"/>
              </a:solidFill>
              <a:latin typeface="Arial"/>
              <a:ea typeface="Arial"/>
              <a:cs typeface="Arial"/>
              <a:sym typeface="Arial"/>
            </a:endParaRPr>
          </a:p>
        </p:txBody>
      </p:sp>
      <p:sp>
        <p:nvSpPr>
          <p:cNvPr id="94" name="Google Shape;94;p2"/>
          <p:cNvSpPr txBox="1"/>
          <p:nvPr/>
        </p:nvSpPr>
        <p:spPr>
          <a:xfrm>
            <a:off x="1441528" y="3232230"/>
            <a:ext cx="9308941" cy="20928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Lorem ipsum dolor sit amet, consectetur adipiscing elit. Nullam ut orci condimentum, commodo dui quis, faucibus mauris. Praesent nec sapien sed nunc sollicitudin.</a:t>
            </a:r>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 </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(Main section divider slide, background image option one.)</a:t>
            </a:r>
            <a:endParaRPr b="0" i="0" sz="1800" u="none" cap="none" strike="noStrike">
              <a:solidFill>
                <a:schemeClr val="lt1"/>
              </a:solidFill>
              <a:latin typeface="Arial"/>
              <a:ea typeface="Arial"/>
              <a:cs typeface="Arial"/>
              <a:sym typeface="Arial"/>
            </a:endParaRPr>
          </a:p>
        </p:txBody>
      </p:sp>
      <p:pic>
        <p:nvPicPr>
          <p:cNvPr descr="A close up of a logo&#10;&#10;Description automatically generated" id="95" name="Google Shape;95;p2"/>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96" name="Google Shape;96;p2"/>
          <p:cNvSpPr/>
          <p:nvPr/>
        </p:nvSpPr>
        <p:spPr>
          <a:xfrm>
            <a:off x="5520230" y="2759325"/>
            <a:ext cx="1151540" cy="111983"/>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2"/>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
        <p:nvSpPr>
          <p:cNvPr id="98" name="Google Shape;98;p2"/>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descr="A picture containing person, indoor, ceiling, standing&#10;&#10;Description automatically generated" id="311" name="Google Shape;311;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2" name="Google Shape;312;p20"/>
          <p:cNvSpPr/>
          <p:nvPr/>
        </p:nvSpPr>
        <p:spPr>
          <a:xfrm>
            <a:off x="0" y="0"/>
            <a:ext cx="12192000" cy="6858000"/>
          </a:xfrm>
          <a:prstGeom prst="rect">
            <a:avLst/>
          </a:prstGeom>
          <a:solidFill>
            <a:srgbClr val="13294B">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3" name="Google Shape;313;p20"/>
          <p:cNvSpPr txBox="1"/>
          <p:nvPr/>
        </p:nvSpPr>
        <p:spPr>
          <a:xfrm>
            <a:off x="376810" y="2520694"/>
            <a:ext cx="11455305" cy="1200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IMAGE</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 </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(Use a photo for the entire slide like the example shown here. Send the photo to the back behind the blue shaded box. Be sure the Block I is not covered up and is in front of both the photo and blue shaded box.)</a:t>
            </a:r>
            <a:endParaRPr b="0" i="0" sz="1400" u="none" cap="none" strike="noStrike">
              <a:solidFill>
                <a:schemeClr val="lt1"/>
              </a:solidFill>
              <a:latin typeface="Arial"/>
              <a:ea typeface="Arial"/>
              <a:cs typeface="Arial"/>
              <a:sym typeface="Arial"/>
            </a:endParaRPr>
          </a:p>
        </p:txBody>
      </p:sp>
      <p:pic>
        <p:nvPicPr>
          <p:cNvPr descr="A close up of a logo&#10;&#10;Description automatically generated" id="314" name="Google Shape;314;p20"/>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315" name="Google Shape;315;p20"/>
          <p:cNvSpPr txBox="1"/>
          <p:nvPr/>
        </p:nvSpPr>
        <p:spPr>
          <a:xfrm>
            <a:off x="376810" y="4645933"/>
            <a:ext cx="11177400" cy="9534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chemeClr val="lt1"/>
                </a:solidFill>
                <a:latin typeface="Arial"/>
                <a:ea typeface="Arial"/>
                <a:cs typeface="Arial"/>
                <a:sym typeface="Arial"/>
              </a:rPr>
              <a:t>(Text here relevant to the photo for a larger call out on a given idea or message. Keep this text simple and short on one or two lines.)</a:t>
            </a:r>
            <a:endParaRPr b="1" i="0" sz="2400" u="none" cap="none" strike="noStrike">
              <a:solidFill>
                <a:schemeClr val="lt1"/>
              </a:solidFill>
              <a:latin typeface="Arial"/>
              <a:ea typeface="Arial"/>
              <a:cs typeface="Arial"/>
              <a:sym typeface="Arial"/>
            </a:endParaRPr>
          </a:p>
        </p:txBody>
      </p:sp>
      <p:sp>
        <p:nvSpPr>
          <p:cNvPr id="316" name="Google Shape;316;p20"/>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317" name="Google Shape;317;p20"/>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Text, letter, whiteboard&#10;&#10;Description automatically generated" id="322" name="Google Shape;322;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3" name="Google Shape;323;p21"/>
          <p:cNvSpPr/>
          <p:nvPr/>
        </p:nvSpPr>
        <p:spPr>
          <a:xfrm>
            <a:off x="0" y="0"/>
            <a:ext cx="6096000" cy="6858000"/>
          </a:xfrm>
          <a:prstGeom prst="rect">
            <a:avLst/>
          </a:prstGeom>
          <a:solidFill>
            <a:srgbClr val="13294B">
              <a:alpha val="8470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4" name="Google Shape;324;p21"/>
          <p:cNvSpPr txBox="1"/>
          <p:nvPr/>
        </p:nvSpPr>
        <p:spPr>
          <a:xfrm>
            <a:off x="591671" y="3674095"/>
            <a:ext cx="4867835" cy="19389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(Slide the blue transparent box and the text left or right to fit over your background image. Use this text box for a call out or caption to the image.)</a:t>
            </a:r>
            <a:endParaRPr b="1" i="0" sz="2400" u="none" cap="none" strike="noStrike">
              <a:solidFill>
                <a:schemeClr val="lt1"/>
              </a:solidFill>
              <a:latin typeface="Arial"/>
              <a:ea typeface="Arial"/>
              <a:cs typeface="Arial"/>
              <a:sym typeface="Arial"/>
            </a:endParaRPr>
          </a:p>
        </p:txBody>
      </p:sp>
      <p:sp>
        <p:nvSpPr>
          <p:cNvPr id="325" name="Google Shape;325;p21"/>
          <p:cNvSpPr txBox="1"/>
          <p:nvPr/>
        </p:nvSpPr>
        <p:spPr>
          <a:xfrm>
            <a:off x="701965" y="1514696"/>
            <a:ext cx="4757542" cy="17542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IMAGE</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 </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(Use a photo for the entire slide like the example shown here. Send the photo to </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the back so the Block I and footer text </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is not covered.)</a:t>
            </a:r>
            <a:endParaRPr b="0" i="0" sz="1400" u="none" cap="none" strike="noStrike">
              <a:solidFill>
                <a:schemeClr val="lt1"/>
              </a:solidFill>
              <a:latin typeface="Arial"/>
              <a:ea typeface="Arial"/>
              <a:cs typeface="Arial"/>
              <a:sym typeface="Arial"/>
            </a:endParaRPr>
          </a:p>
        </p:txBody>
      </p:sp>
      <p:pic>
        <p:nvPicPr>
          <p:cNvPr descr="A close up of a logo&#10;&#10;Description automatically generated" id="326" name="Google Shape;326;p21"/>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327" name="Google Shape;327;p21"/>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328" name="Google Shape;328;p21"/>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p:nvPr/>
        </p:nvSpPr>
        <p:spPr>
          <a:xfrm flipH="1" rot="10800000">
            <a:off x="0" y="0"/>
            <a:ext cx="12192000" cy="6865695"/>
          </a:xfrm>
          <a:prstGeom prst="rect">
            <a:avLst/>
          </a:prstGeom>
          <a:gradFill>
            <a:gsLst>
              <a:gs pos="0">
                <a:srgbClr val="1B4284"/>
              </a:gs>
              <a:gs pos="100000">
                <a:srgbClr val="13294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34" name="Google Shape;334;p22"/>
          <p:cNvPicPr preferRelativeResize="0"/>
          <p:nvPr/>
        </p:nvPicPr>
        <p:blipFill rotWithShape="1">
          <a:blip r:embed="rId3">
            <a:alphaModFix/>
          </a:blip>
          <a:srcRect b="0" l="0" r="0" t="0"/>
          <a:stretch/>
        </p:blipFill>
        <p:spPr>
          <a:xfrm>
            <a:off x="11554210" y="235709"/>
            <a:ext cx="277906" cy="401420"/>
          </a:xfrm>
          <a:prstGeom prst="rect">
            <a:avLst/>
          </a:prstGeom>
          <a:noFill/>
          <a:ln>
            <a:noFill/>
          </a:ln>
        </p:spPr>
      </p:pic>
      <p:sp>
        <p:nvSpPr>
          <p:cNvPr id="335" name="Google Shape;335;p22"/>
          <p:cNvSpPr txBox="1"/>
          <p:nvPr/>
        </p:nvSpPr>
        <p:spPr>
          <a:xfrm>
            <a:off x="376806" y="1334279"/>
            <a:ext cx="11177403"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(Closing slide option one. Suggestions for last slide)</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2600" u="none" cap="none" strike="noStrike">
                <a:solidFill>
                  <a:schemeClr val="lt1"/>
                </a:solidFill>
                <a:latin typeface="Arial"/>
                <a:ea typeface="Arial"/>
                <a:cs typeface="Arial"/>
                <a:sym typeface="Arial"/>
              </a:rPr>
              <a:t>Summary</a:t>
            </a:r>
            <a:endParaRPr/>
          </a:p>
          <a:p>
            <a:pPr indent="0" lvl="0" marL="0" marR="0" rtl="0" algn="l">
              <a:lnSpc>
                <a:spcPct val="100000"/>
              </a:lnSpc>
              <a:spcBef>
                <a:spcPts val="0"/>
              </a:spcBef>
              <a:spcAft>
                <a:spcPts val="0"/>
              </a:spcAft>
              <a:buNone/>
            </a:pPr>
            <a:r>
              <a:rPr b="1" i="0" lang="en-US" sz="2600" u="none" cap="none" strike="noStrike">
                <a:solidFill>
                  <a:schemeClr val="lt1"/>
                </a:solidFill>
                <a:latin typeface="Arial"/>
                <a:ea typeface="Arial"/>
                <a:cs typeface="Arial"/>
                <a:sym typeface="Arial"/>
              </a:rPr>
              <a:t>Thank You</a:t>
            </a:r>
            <a:endParaRPr/>
          </a:p>
          <a:p>
            <a:pPr indent="0" lvl="0" marL="0" marR="0" rtl="0" algn="l">
              <a:lnSpc>
                <a:spcPct val="100000"/>
              </a:lnSpc>
              <a:spcBef>
                <a:spcPts val="0"/>
              </a:spcBef>
              <a:spcAft>
                <a:spcPts val="0"/>
              </a:spcAft>
              <a:buNone/>
            </a:pPr>
            <a:r>
              <a:rPr b="1" i="0" lang="en-US" sz="2600" u="none" cap="none" strike="noStrike">
                <a:solidFill>
                  <a:schemeClr val="lt1"/>
                </a:solidFill>
                <a:latin typeface="Arial"/>
                <a:ea typeface="Arial"/>
                <a:cs typeface="Arial"/>
                <a:sym typeface="Arial"/>
              </a:rPr>
              <a:t>Questions</a:t>
            </a:r>
            <a:endParaRPr/>
          </a:p>
          <a:p>
            <a:pPr indent="0" lvl="0" marL="0" marR="0" rtl="0" algn="l">
              <a:lnSpc>
                <a:spcPct val="100000"/>
              </a:lnSpc>
              <a:spcBef>
                <a:spcPts val="0"/>
              </a:spcBef>
              <a:spcAft>
                <a:spcPts val="0"/>
              </a:spcAft>
              <a:buNone/>
            </a:pPr>
            <a:r>
              <a:rPr b="1" i="0" lang="en-US" sz="2600" u="none" cap="none" strike="noStrike">
                <a:solidFill>
                  <a:schemeClr val="lt1"/>
                </a:solidFill>
                <a:latin typeface="Arial"/>
                <a:ea typeface="Arial"/>
                <a:cs typeface="Arial"/>
                <a:sym typeface="Arial"/>
              </a:rPr>
              <a:t>Contact Information</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Lorem ipsum dolor sit amet, consectetur adipiscing elit, sed do eiusmod tempor incididunt ut labore et dolore magna aliqua.</a:t>
            </a:r>
            <a:endParaRPr b="1" i="0" sz="1800" u="none" cap="none" strike="noStrike">
              <a:solidFill>
                <a:schemeClr val="lt1"/>
              </a:solidFill>
              <a:latin typeface="Arial"/>
              <a:ea typeface="Arial"/>
              <a:cs typeface="Arial"/>
              <a:sym typeface="Arial"/>
            </a:endParaRPr>
          </a:p>
        </p:txBody>
      </p:sp>
      <p:sp>
        <p:nvSpPr>
          <p:cNvPr id="336" name="Google Shape;336;p22"/>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337" name="Google Shape;337;p22"/>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p:nvPr/>
        </p:nvSpPr>
        <p:spPr>
          <a:xfrm flipH="1" rot="10800000">
            <a:off x="0" y="-7696"/>
            <a:ext cx="12192000" cy="6865695"/>
          </a:xfrm>
          <a:prstGeom prst="rect">
            <a:avLst/>
          </a:prstGeom>
          <a:gradFill>
            <a:gsLst>
              <a:gs pos="0">
                <a:srgbClr val="1B4284"/>
              </a:gs>
              <a:gs pos="100000">
                <a:srgbClr val="13294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343" name="Google Shape;343;p23"/>
          <p:cNvPicPr preferRelativeResize="0"/>
          <p:nvPr/>
        </p:nvPicPr>
        <p:blipFill rotWithShape="1">
          <a:blip r:embed="rId3">
            <a:alphaModFix amt="25000"/>
          </a:blip>
          <a:srcRect b="0" l="0" r="0" t="0"/>
          <a:stretch/>
        </p:blipFill>
        <p:spPr>
          <a:xfrm>
            <a:off x="0" y="0"/>
            <a:ext cx="12192000" cy="6858000"/>
          </a:xfrm>
          <a:prstGeom prst="rect">
            <a:avLst/>
          </a:prstGeom>
          <a:noFill/>
          <a:ln>
            <a:noFill/>
          </a:ln>
        </p:spPr>
      </p:pic>
      <p:pic>
        <p:nvPicPr>
          <p:cNvPr descr="A close up of a logo&#10;&#10;Description automatically generated" id="344" name="Google Shape;344;p23"/>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345" name="Google Shape;345;p23"/>
          <p:cNvSpPr txBox="1"/>
          <p:nvPr/>
        </p:nvSpPr>
        <p:spPr>
          <a:xfrm>
            <a:off x="376807" y="1334279"/>
            <a:ext cx="11177403"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(Closing slide option two. Suggestions for last slide)</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2600" u="none" cap="none" strike="noStrike">
                <a:solidFill>
                  <a:schemeClr val="lt1"/>
                </a:solidFill>
                <a:latin typeface="Arial"/>
                <a:ea typeface="Arial"/>
                <a:cs typeface="Arial"/>
                <a:sym typeface="Arial"/>
              </a:rPr>
              <a:t>Summary</a:t>
            </a:r>
            <a:endParaRPr/>
          </a:p>
          <a:p>
            <a:pPr indent="0" lvl="0" marL="0" marR="0" rtl="0" algn="l">
              <a:lnSpc>
                <a:spcPct val="100000"/>
              </a:lnSpc>
              <a:spcBef>
                <a:spcPts val="0"/>
              </a:spcBef>
              <a:spcAft>
                <a:spcPts val="0"/>
              </a:spcAft>
              <a:buNone/>
            </a:pPr>
            <a:r>
              <a:rPr b="1" i="0" lang="en-US" sz="2600" u="none" cap="none" strike="noStrike">
                <a:solidFill>
                  <a:schemeClr val="lt1"/>
                </a:solidFill>
                <a:latin typeface="Arial"/>
                <a:ea typeface="Arial"/>
                <a:cs typeface="Arial"/>
                <a:sym typeface="Arial"/>
              </a:rPr>
              <a:t>Thank You</a:t>
            </a:r>
            <a:endParaRPr/>
          </a:p>
          <a:p>
            <a:pPr indent="0" lvl="0" marL="0" marR="0" rtl="0" algn="l">
              <a:lnSpc>
                <a:spcPct val="100000"/>
              </a:lnSpc>
              <a:spcBef>
                <a:spcPts val="0"/>
              </a:spcBef>
              <a:spcAft>
                <a:spcPts val="0"/>
              </a:spcAft>
              <a:buNone/>
            </a:pPr>
            <a:r>
              <a:rPr b="1" i="0" lang="en-US" sz="2600" u="none" cap="none" strike="noStrike">
                <a:solidFill>
                  <a:schemeClr val="lt1"/>
                </a:solidFill>
                <a:latin typeface="Arial"/>
                <a:ea typeface="Arial"/>
                <a:cs typeface="Arial"/>
                <a:sym typeface="Arial"/>
              </a:rPr>
              <a:t>Questions</a:t>
            </a:r>
            <a:endParaRPr/>
          </a:p>
          <a:p>
            <a:pPr indent="0" lvl="0" marL="0" marR="0" rtl="0" algn="l">
              <a:lnSpc>
                <a:spcPct val="100000"/>
              </a:lnSpc>
              <a:spcBef>
                <a:spcPts val="0"/>
              </a:spcBef>
              <a:spcAft>
                <a:spcPts val="0"/>
              </a:spcAft>
              <a:buNone/>
            </a:pPr>
            <a:r>
              <a:rPr b="1" i="0" lang="en-US" sz="2600" u="none" cap="none" strike="noStrike">
                <a:solidFill>
                  <a:schemeClr val="lt1"/>
                </a:solidFill>
                <a:latin typeface="Arial"/>
                <a:ea typeface="Arial"/>
                <a:cs typeface="Arial"/>
                <a:sym typeface="Arial"/>
              </a:rPr>
              <a:t>Contact Information</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Lorem ipsum dolor sit amet, consectetur adipiscing elit, sed do eiusmod tempor incididunt ut labore et dolore magna aliqua.</a:t>
            </a:r>
            <a:endParaRPr b="1" i="0" sz="1800" u="none" cap="none" strike="noStrike">
              <a:solidFill>
                <a:schemeClr val="lt1"/>
              </a:solidFill>
              <a:latin typeface="Arial"/>
              <a:ea typeface="Arial"/>
              <a:cs typeface="Arial"/>
              <a:sym typeface="Arial"/>
            </a:endParaRPr>
          </a:p>
        </p:txBody>
      </p:sp>
      <p:sp>
        <p:nvSpPr>
          <p:cNvPr id="346" name="Google Shape;346;p23"/>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347" name="Google Shape;347;p23"/>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p:nvPr/>
        </p:nvSpPr>
        <p:spPr>
          <a:xfrm flipH="1" rot="10800000">
            <a:off x="-1" y="8163"/>
            <a:ext cx="12192000" cy="6858000"/>
          </a:xfrm>
          <a:prstGeom prst="rect">
            <a:avLst/>
          </a:prstGeom>
          <a:gradFill>
            <a:gsLst>
              <a:gs pos="0">
                <a:srgbClr val="1B4284"/>
              </a:gs>
              <a:gs pos="100000">
                <a:srgbClr val="13294B"/>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newspaper&#10;&#10;Description automatically generated" id="353" name="Google Shape;353;p24"/>
          <p:cNvPicPr preferRelativeResize="0"/>
          <p:nvPr/>
        </p:nvPicPr>
        <p:blipFill rotWithShape="1">
          <a:blip r:embed="rId3">
            <a:alphaModFix amt="30000"/>
          </a:blip>
          <a:srcRect b="0" l="0" r="0" t="0"/>
          <a:stretch/>
        </p:blipFill>
        <p:spPr>
          <a:xfrm>
            <a:off x="-1" y="8164"/>
            <a:ext cx="12192000" cy="6858000"/>
          </a:xfrm>
          <a:prstGeom prst="rect">
            <a:avLst/>
          </a:prstGeom>
          <a:noFill/>
          <a:ln>
            <a:noFill/>
          </a:ln>
        </p:spPr>
      </p:pic>
      <p:pic>
        <p:nvPicPr>
          <p:cNvPr descr="Graphical user interface, text&#10;&#10;Description automatically generated" id="354" name="Google Shape;354;p24"/>
          <p:cNvPicPr preferRelativeResize="0"/>
          <p:nvPr/>
        </p:nvPicPr>
        <p:blipFill rotWithShape="1">
          <a:blip r:embed="rId4">
            <a:alphaModFix/>
          </a:blip>
          <a:srcRect b="0" l="0" r="0" t="0"/>
          <a:stretch/>
        </p:blipFill>
        <p:spPr>
          <a:xfrm>
            <a:off x="2530021" y="2252985"/>
            <a:ext cx="7131957" cy="23520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A picture containing sky, outdoor, dark&#10;&#10;Description automatically generated" id="103" name="Google Shape;103;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4" name="Google Shape;104;p3"/>
          <p:cNvSpPr/>
          <p:nvPr/>
        </p:nvSpPr>
        <p:spPr>
          <a:xfrm flipH="1" rot="10800000">
            <a:off x="-2" y="0"/>
            <a:ext cx="12192000" cy="6858000"/>
          </a:xfrm>
          <a:prstGeom prst="rect">
            <a:avLst/>
          </a:prstGeom>
          <a:gradFill>
            <a:gsLst>
              <a:gs pos="0">
                <a:srgbClr val="1B4284">
                  <a:alpha val="9803"/>
                </a:srgbClr>
              </a:gs>
              <a:gs pos="50000">
                <a:srgbClr val="1B4284">
                  <a:alpha val="9803"/>
                </a:srgbClr>
              </a:gs>
              <a:gs pos="100000">
                <a:srgbClr val="13294B"/>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05" name="Google Shape;105;p3"/>
          <p:cNvSpPr txBox="1"/>
          <p:nvPr/>
        </p:nvSpPr>
        <p:spPr>
          <a:xfrm>
            <a:off x="2206906" y="1491040"/>
            <a:ext cx="7778187"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lt1"/>
                </a:solidFill>
                <a:latin typeface="Arial"/>
                <a:ea typeface="Arial"/>
                <a:cs typeface="Arial"/>
                <a:sym typeface="Arial"/>
              </a:rPr>
              <a:t>HEADING</a:t>
            </a:r>
            <a:endParaRPr b="0" i="0" sz="1400" u="none" cap="none" strike="noStrike">
              <a:solidFill>
                <a:srgbClr val="000000"/>
              </a:solidFill>
              <a:latin typeface="Arial"/>
              <a:ea typeface="Arial"/>
              <a:cs typeface="Arial"/>
              <a:sym typeface="Arial"/>
            </a:endParaRPr>
          </a:p>
        </p:txBody>
      </p:sp>
      <p:sp>
        <p:nvSpPr>
          <p:cNvPr id="106" name="Google Shape;106;p3"/>
          <p:cNvSpPr txBox="1"/>
          <p:nvPr/>
        </p:nvSpPr>
        <p:spPr>
          <a:xfrm>
            <a:off x="1441528" y="3232230"/>
            <a:ext cx="9308941" cy="20928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Lorem ipsum dolor sit amet, consectetur adipiscing elit. Nullam ut orci condimentum, commodo dui quis, faucibus mauris. Praesent nec sapien sed nunc sollicitudin.</a:t>
            </a:r>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 </a:t>
            </a:r>
            <a:endParaRPr/>
          </a:p>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(Main section divider slide, background image option two.)</a:t>
            </a:r>
            <a:endParaRPr/>
          </a:p>
        </p:txBody>
      </p:sp>
      <p:pic>
        <p:nvPicPr>
          <p:cNvPr descr="A close up of a logo&#10;&#10;Description automatically generated" id="107" name="Google Shape;107;p3"/>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08" name="Google Shape;108;p3"/>
          <p:cNvSpPr/>
          <p:nvPr/>
        </p:nvSpPr>
        <p:spPr>
          <a:xfrm>
            <a:off x="5520230" y="2759325"/>
            <a:ext cx="1151540" cy="111983"/>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110" name="Google Shape;110;p3"/>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A picture containing dark&#10;&#10;Description automatically generated" id="115" name="Google Shape;115;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6" name="Google Shape;116;p4"/>
          <p:cNvSpPr/>
          <p:nvPr/>
        </p:nvSpPr>
        <p:spPr>
          <a:xfrm flipH="1" rot="10800000">
            <a:off x="-2" y="0"/>
            <a:ext cx="12192000" cy="6858000"/>
          </a:xfrm>
          <a:prstGeom prst="rect">
            <a:avLst/>
          </a:prstGeom>
          <a:gradFill>
            <a:gsLst>
              <a:gs pos="0">
                <a:srgbClr val="1B4284">
                  <a:alpha val="9803"/>
                </a:srgbClr>
              </a:gs>
              <a:gs pos="50000">
                <a:srgbClr val="1B4284">
                  <a:alpha val="9803"/>
                </a:srgbClr>
              </a:gs>
              <a:gs pos="100000">
                <a:srgbClr val="13294B"/>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17" name="Google Shape;117;p4"/>
          <p:cNvSpPr txBox="1"/>
          <p:nvPr/>
        </p:nvSpPr>
        <p:spPr>
          <a:xfrm>
            <a:off x="2206906" y="1491040"/>
            <a:ext cx="7778187"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lt1"/>
                </a:solidFill>
                <a:latin typeface="Arial"/>
                <a:ea typeface="Arial"/>
                <a:cs typeface="Arial"/>
                <a:sym typeface="Arial"/>
              </a:rPr>
              <a:t>HEADING</a:t>
            </a:r>
            <a:endParaRPr b="0" i="0" sz="1400" u="none" cap="none" strike="noStrike">
              <a:solidFill>
                <a:srgbClr val="000000"/>
              </a:solidFill>
              <a:latin typeface="Arial"/>
              <a:ea typeface="Arial"/>
              <a:cs typeface="Arial"/>
              <a:sym typeface="Arial"/>
            </a:endParaRPr>
          </a:p>
        </p:txBody>
      </p:sp>
      <p:sp>
        <p:nvSpPr>
          <p:cNvPr id="118" name="Google Shape;118;p4"/>
          <p:cNvSpPr txBox="1"/>
          <p:nvPr/>
        </p:nvSpPr>
        <p:spPr>
          <a:xfrm>
            <a:off x="1441528" y="3232230"/>
            <a:ext cx="9308941" cy="20928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Lorem ipsum dolor sit amet, consectetur adipiscing elit. Nullam ut orci condimentum, commodo dui quis, faucibus mauris. Praesent nec sapien sed nunc sollicitudin.</a:t>
            </a:r>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 </a:t>
            </a:r>
            <a:endParaRPr/>
          </a:p>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(Main section divider slide, background image option three.)</a:t>
            </a:r>
            <a:endParaRPr/>
          </a:p>
        </p:txBody>
      </p:sp>
      <p:pic>
        <p:nvPicPr>
          <p:cNvPr descr="A close up of a logo&#10;&#10;Description automatically generated" id="119" name="Google Shape;119;p4"/>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20" name="Google Shape;120;p4"/>
          <p:cNvSpPr/>
          <p:nvPr/>
        </p:nvSpPr>
        <p:spPr>
          <a:xfrm>
            <a:off x="5520230" y="2759325"/>
            <a:ext cx="1151540" cy="111983"/>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4"/>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122" name="Google Shape;122;p4"/>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A large building with a fountain in front of it&#10;&#10;Description automatically generated with low confidence" id="127" name="Google Shape;127;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Google Shape;128;p5"/>
          <p:cNvSpPr/>
          <p:nvPr/>
        </p:nvSpPr>
        <p:spPr>
          <a:xfrm flipH="1" rot="10800000">
            <a:off x="0" y="0"/>
            <a:ext cx="12192000" cy="6858000"/>
          </a:xfrm>
          <a:prstGeom prst="rect">
            <a:avLst/>
          </a:prstGeom>
          <a:gradFill>
            <a:gsLst>
              <a:gs pos="0">
                <a:srgbClr val="1B4284">
                  <a:alpha val="9803"/>
                </a:srgbClr>
              </a:gs>
              <a:gs pos="50000">
                <a:srgbClr val="1B4284">
                  <a:alpha val="9803"/>
                </a:srgbClr>
              </a:gs>
              <a:gs pos="100000">
                <a:srgbClr val="13294B"/>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29" name="Google Shape;129;p5"/>
          <p:cNvSpPr txBox="1"/>
          <p:nvPr/>
        </p:nvSpPr>
        <p:spPr>
          <a:xfrm>
            <a:off x="2206906" y="1491040"/>
            <a:ext cx="7778187"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lt1"/>
                </a:solidFill>
                <a:latin typeface="Arial"/>
                <a:ea typeface="Arial"/>
                <a:cs typeface="Arial"/>
                <a:sym typeface="Arial"/>
              </a:rPr>
              <a:t>HEADING</a:t>
            </a:r>
            <a:endParaRPr b="0" i="0" sz="1400" u="none" cap="none" strike="noStrike">
              <a:solidFill>
                <a:srgbClr val="000000"/>
              </a:solidFill>
              <a:latin typeface="Arial"/>
              <a:ea typeface="Arial"/>
              <a:cs typeface="Arial"/>
              <a:sym typeface="Arial"/>
            </a:endParaRPr>
          </a:p>
        </p:txBody>
      </p:sp>
      <p:sp>
        <p:nvSpPr>
          <p:cNvPr id="130" name="Google Shape;130;p5"/>
          <p:cNvSpPr txBox="1"/>
          <p:nvPr/>
        </p:nvSpPr>
        <p:spPr>
          <a:xfrm>
            <a:off x="1441528" y="3232230"/>
            <a:ext cx="9308941" cy="20928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Lorem ipsum dolor sit amet, consectetur adipiscing elit. Nullam ut orci condimentum, commodo dui quis, faucibus mauris. Praesent nec sapien sed nunc sollicitudin.</a:t>
            </a:r>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 </a:t>
            </a:r>
            <a:endParaRPr/>
          </a:p>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(Main section divider slide, background image option four.)</a:t>
            </a:r>
            <a:endParaRPr/>
          </a:p>
        </p:txBody>
      </p:sp>
      <p:pic>
        <p:nvPicPr>
          <p:cNvPr descr="A close up of a logo&#10;&#10;Description automatically generated" id="131" name="Google Shape;131;p5"/>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32" name="Google Shape;132;p5"/>
          <p:cNvSpPr/>
          <p:nvPr/>
        </p:nvSpPr>
        <p:spPr>
          <a:xfrm>
            <a:off x="5520230" y="2759325"/>
            <a:ext cx="1151540" cy="111983"/>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5"/>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134" name="Google Shape;134;p5"/>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A picture containing text, blackboard, night sky&#10;&#10;Description automatically generated" id="139" name="Google Shape;139;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0" name="Google Shape;140;p6"/>
          <p:cNvSpPr/>
          <p:nvPr/>
        </p:nvSpPr>
        <p:spPr>
          <a:xfrm flipH="1" rot="10800000">
            <a:off x="0" y="0"/>
            <a:ext cx="12192000" cy="6858000"/>
          </a:xfrm>
          <a:prstGeom prst="rect">
            <a:avLst/>
          </a:prstGeom>
          <a:gradFill>
            <a:gsLst>
              <a:gs pos="0">
                <a:srgbClr val="1B4284">
                  <a:alpha val="9803"/>
                </a:srgbClr>
              </a:gs>
              <a:gs pos="50000">
                <a:srgbClr val="1B4284">
                  <a:alpha val="9803"/>
                </a:srgbClr>
              </a:gs>
              <a:gs pos="100000">
                <a:srgbClr val="13294B"/>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41" name="Google Shape;141;p6"/>
          <p:cNvSpPr txBox="1"/>
          <p:nvPr/>
        </p:nvSpPr>
        <p:spPr>
          <a:xfrm>
            <a:off x="2206906" y="1491040"/>
            <a:ext cx="7778187"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lt1"/>
                </a:solidFill>
                <a:latin typeface="Arial"/>
                <a:ea typeface="Arial"/>
                <a:cs typeface="Arial"/>
                <a:sym typeface="Arial"/>
              </a:rPr>
              <a:t>HEADING</a:t>
            </a:r>
            <a:endParaRPr b="0" i="0" sz="1400" u="none" cap="none" strike="noStrike">
              <a:solidFill>
                <a:srgbClr val="000000"/>
              </a:solidFill>
              <a:latin typeface="Arial"/>
              <a:ea typeface="Arial"/>
              <a:cs typeface="Arial"/>
              <a:sym typeface="Arial"/>
            </a:endParaRPr>
          </a:p>
        </p:txBody>
      </p:sp>
      <p:sp>
        <p:nvSpPr>
          <p:cNvPr id="142" name="Google Shape;142;p6"/>
          <p:cNvSpPr txBox="1"/>
          <p:nvPr/>
        </p:nvSpPr>
        <p:spPr>
          <a:xfrm>
            <a:off x="1441528" y="3232230"/>
            <a:ext cx="9308941" cy="20928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Lorem ipsum dolor sit amet, consectetur adipiscing elit. Nullam ut orci condimentum, commodo dui quis, faucibus mauris. Praesent nec sapien sed nunc sollicitudin.</a:t>
            </a:r>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 </a:t>
            </a:r>
            <a:endParaRPr/>
          </a:p>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(Main section divider slide, background image option five.)</a:t>
            </a:r>
            <a:endParaRPr/>
          </a:p>
        </p:txBody>
      </p:sp>
      <p:pic>
        <p:nvPicPr>
          <p:cNvPr descr="A close up of a logo&#10;&#10;Description automatically generated" id="143" name="Google Shape;143;p6"/>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44" name="Google Shape;144;p6"/>
          <p:cNvSpPr/>
          <p:nvPr/>
        </p:nvSpPr>
        <p:spPr>
          <a:xfrm>
            <a:off x="5520230" y="2759325"/>
            <a:ext cx="1151540" cy="111983"/>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6"/>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
        <p:nvSpPr>
          <p:cNvPr id="146" name="Google Shape;146;p6"/>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A picture containing outdoor&#10;&#10;Description automatically generated" id="151" name="Google Shape;151;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2" name="Google Shape;152;p7"/>
          <p:cNvSpPr/>
          <p:nvPr/>
        </p:nvSpPr>
        <p:spPr>
          <a:xfrm flipH="1" rot="10800000">
            <a:off x="2648951" y="1673898"/>
            <a:ext cx="12192000" cy="6858000"/>
          </a:xfrm>
          <a:prstGeom prst="rect">
            <a:avLst/>
          </a:prstGeom>
          <a:gradFill>
            <a:gsLst>
              <a:gs pos="0">
                <a:srgbClr val="1B4284">
                  <a:alpha val="9803"/>
                </a:srgbClr>
              </a:gs>
              <a:gs pos="50000">
                <a:srgbClr val="1B4284">
                  <a:alpha val="9803"/>
                </a:srgbClr>
              </a:gs>
              <a:gs pos="100000">
                <a:srgbClr val="13294B"/>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53" name="Google Shape;153;p7"/>
          <p:cNvSpPr txBox="1"/>
          <p:nvPr/>
        </p:nvSpPr>
        <p:spPr>
          <a:xfrm>
            <a:off x="2206906" y="1491040"/>
            <a:ext cx="7778187"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lt1"/>
                </a:solidFill>
                <a:latin typeface="Arial"/>
                <a:ea typeface="Arial"/>
                <a:cs typeface="Arial"/>
                <a:sym typeface="Arial"/>
              </a:rPr>
              <a:t>HEADING</a:t>
            </a:r>
            <a:endParaRPr b="0" i="0" sz="1400" u="none" cap="none" strike="noStrike">
              <a:solidFill>
                <a:srgbClr val="000000"/>
              </a:solidFill>
              <a:latin typeface="Arial"/>
              <a:ea typeface="Arial"/>
              <a:cs typeface="Arial"/>
              <a:sym typeface="Arial"/>
            </a:endParaRPr>
          </a:p>
        </p:txBody>
      </p:sp>
      <p:sp>
        <p:nvSpPr>
          <p:cNvPr id="154" name="Google Shape;154;p7"/>
          <p:cNvSpPr txBox="1"/>
          <p:nvPr/>
        </p:nvSpPr>
        <p:spPr>
          <a:xfrm>
            <a:off x="1441528" y="3232230"/>
            <a:ext cx="9308941" cy="20928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Lorem ipsum dolor sit amet, consectetur adipiscing elit. Nullam ut orci condimentum, commodo dui quis, faucibus mauris. Praesent nec sapien sed nunc sollicitudin.</a:t>
            </a:r>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 </a:t>
            </a:r>
            <a:endParaRPr/>
          </a:p>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(Main section divider slide, background image option six.)</a:t>
            </a:r>
            <a:endParaRPr/>
          </a:p>
        </p:txBody>
      </p:sp>
      <p:pic>
        <p:nvPicPr>
          <p:cNvPr descr="A close up of a logo&#10;&#10;Description automatically generated" id="155" name="Google Shape;155;p7"/>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56" name="Google Shape;156;p7"/>
          <p:cNvSpPr/>
          <p:nvPr/>
        </p:nvSpPr>
        <p:spPr>
          <a:xfrm>
            <a:off x="5520230" y="2759325"/>
            <a:ext cx="1151540" cy="111983"/>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7"/>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
        <p:nvSpPr>
          <p:cNvPr id="158" name="Google Shape;158;p7"/>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p:nvPr/>
        </p:nvSpPr>
        <p:spPr>
          <a:xfrm flipH="1" rot="10800000">
            <a:off x="0" y="-105"/>
            <a:ext cx="12192000" cy="6865800"/>
          </a:xfrm>
          <a:prstGeom prst="rect">
            <a:avLst/>
          </a:prstGeom>
          <a:gradFill>
            <a:gsLst>
              <a:gs pos="0">
                <a:srgbClr val="1B4284"/>
              </a:gs>
              <a:gs pos="100000">
                <a:srgbClr val="13294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64" name="Google Shape;164;p8"/>
          <p:cNvPicPr preferRelativeResize="0"/>
          <p:nvPr/>
        </p:nvPicPr>
        <p:blipFill rotWithShape="1">
          <a:blip r:embed="rId3">
            <a:alphaModFix/>
          </a:blip>
          <a:srcRect b="0" l="0" r="0" t="0"/>
          <a:stretch/>
        </p:blipFill>
        <p:spPr>
          <a:xfrm>
            <a:off x="11554210" y="235709"/>
            <a:ext cx="277906" cy="401420"/>
          </a:xfrm>
          <a:prstGeom prst="rect">
            <a:avLst/>
          </a:prstGeom>
          <a:noFill/>
          <a:ln>
            <a:noFill/>
          </a:ln>
        </p:spPr>
      </p:pic>
      <p:sp>
        <p:nvSpPr>
          <p:cNvPr id="165" name="Google Shape;165;p8"/>
          <p:cNvSpPr txBox="1"/>
          <p:nvPr/>
        </p:nvSpPr>
        <p:spPr>
          <a:xfrm>
            <a:off x="9335597" y="6524381"/>
            <a:ext cx="24735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166" name="Google Shape;166;p8"/>
          <p:cNvSpPr txBox="1"/>
          <p:nvPr/>
        </p:nvSpPr>
        <p:spPr>
          <a:xfrm>
            <a:off x="1295400" y="2948490"/>
            <a:ext cx="9601200" cy="13389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Arial"/>
                <a:ea typeface="Arial"/>
                <a:cs typeface="Arial"/>
                <a:sym typeface="Arial"/>
              </a:rPr>
              <a:t>Heading</a:t>
            </a:r>
            <a:endParaRPr b="1" i="0" sz="45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(Transition slide option one.)</a:t>
            </a:r>
            <a:endParaRPr b="0" i="0" sz="1800" u="none" cap="none" strike="noStrike">
              <a:solidFill>
                <a:schemeClr val="lt1"/>
              </a:solidFill>
              <a:latin typeface="Arial"/>
              <a:ea typeface="Arial"/>
              <a:cs typeface="Arial"/>
              <a:sym typeface="Arial"/>
            </a:endParaRPr>
          </a:p>
        </p:txBody>
      </p:sp>
      <p:sp>
        <p:nvSpPr>
          <p:cNvPr id="167" name="Google Shape;167;p8"/>
          <p:cNvSpPr/>
          <p:nvPr/>
        </p:nvSpPr>
        <p:spPr>
          <a:xfrm>
            <a:off x="5520230" y="170427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8"/>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p:nvPr/>
        </p:nvSpPr>
        <p:spPr>
          <a:xfrm flipH="1" rot="10800000">
            <a:off x="0" y="8162"/>
            <a:ext cx="12192000" cy="6858000"/>
          </a:xfrm>
          <a:prstGeom prst="rect">
            <a:avLst/>
          </a:prstGeom>
          <a:gradFill>
            <a:gsLst>
              <a:gs pos="0">
                <a:srgbClr val="1B4284"/>
              </a:gs>
              <a:gs pos="100000">
                <a:srgbClr val="13294B"/>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174" name="Google Shape;174;p9"/>
          <p:cNvPicPr preferRelativeResize="0"/>
          <p:nvPr/>
        </p:nvPicPr>
        <p:blipFill rotWithShape="1">
          <a:blip r:embed="rId3">
            <a:alphaModFix amt="25000"/>
          </a:blip>
          <a:srcRect b="0" l="0" r="0" t="0"/>
          <a:stretch/>
        </p:blipFill>
        <p:spPr>
          <a:xfrm>
            <a:off x="0" y="8162"/>
            <a:ext cx="12192000" cy="6858000"/>
          </a:xfrm>
          <a:prstGeom prst="rect">
            <a:avLst/>
          </a:prstGeom>
          <a:noFill/>
          <a:ln>
            <a:noFill/>
          </a:ln>
        </p:spPr>
      </p:pic>
      <p:pic>
        <p:nvPicPr>
          <p:cNvPr descr="A close up of a logo&#10;&#10;Description automatically generated" id="175" name="Google Shape;175;p9"/>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76" name="Google Shape;176;p9"/>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GRAINGER ENGINEERING</a:t>
            </a:r>
            <a:endParaRPr/>
          </a:p>
        </p:txBody>
      </p:sp>
      <p:sp>
        <p:nvSpPr>
          <p:cNvPr id="177" name="Google Shape;177;p9"/>
          <p:cNvSpPr txBox="1"/>
          <p:nvPr/>
        </p:nvSpPr>
        <p:spPr>
          <a:xfrm>
            <a:off x="1295400" y="2948490"/>
            <a:ext cx="9601200" cy="133878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Arial"/>
                <a:ea typeface="Arial"/>
                <a:cs typeface="Arial"/>
                <a:sym typeface="Arial"/>
              </a:rPr>
              <a:t>Heading</a:t>
            </a:r>
            <a:endParaRPr b="1" i="0" sz="45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(Transition slide option two.)</a:t>
            </a:r>
            <a:endParaRPr b="0" i="0" sz="1800" u="none" cap="none" strike="noStrike">
              <a:solidFill>
                <a:schemeClr val="lt1"/>
              </a:solidFill>
              <a:latin typeface="Arial"/>
              <a:ea typeface="Arial"/>
              <a:cs typeface="Arial"/>
              <a:sym typeface="Arial"/>
            </a:endParaRPr>
          </a:p>
        </p:txBody>
      </p:sp>
      <p:sp>
        <p:nvSpPr>
          <p:cNvPr id="178" name="Google Shape;178;p9"/>
          <p:cNvSpPr/>
          <p:nvPr/>
        </p:nvSpPr>
        <p:spPr>
          <a:xfrm>
            <a:off x="5520230" y="1704276"/>
            <a:ext cx="1151540" cy="111983"/>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9"/>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ELECTRICAL &amp; COMPUTER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