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u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Egin klik oharren formatua editatzeko</a:t>
            </a:r>
            <a:endParaRPr b="0" lang="eu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u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&lt;goiburukoa&gt;</a:t>
            </a:r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u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&lt;data/ordua&gt;</a:t>
            </a:r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u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&lt;orri-oina&gt;</a:t>
            </a:r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E47F80-526A-4B89-889E-968DAA77AA56}" type="slidenum">
              <a:rPr b="0" lang="eu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u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8D7D8A-4742-41FE-9947-71F1A297EF81}" type="slidenum">
              <a:rPr b="0" lang="eu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u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u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u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u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5600" spc="-1" strike="noStrike">
                <a:solidFill>
                  <a:srgbClr val="4fe3a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45720" rIns="4572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Egin klik eskemako testuaren formatua editatzeko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Bigarren eskema-maila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Hirugarren eskema-maila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Laugarren eskema-maila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Bosgarren eskema-maila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Seigarren eskema-maila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Zazpigarren eskema-mailaHaga clic para modificar el </a:t>
            </a:r>
            <a:r>
              <a:rPr b="0" lang="es-E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estilo de texto del patrón</a:t>
            </a:r>
            <a:endParaRPr b="0" lang="es-E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u-ES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2019/11/12</a:t>
            </a:r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u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71F6F5A-B372-49E9-932E-61F37E456192}" type="slidenum">
              <a:rPr b="0" lang="eu-ES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Egin klik eskemako testuaren formatua editatzeko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Bigarren eskema-maila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Hirugarren eskema-maila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Laugarren eskema-maila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Bosgarren eskema-maila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Seigarren eskema-maila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s-E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Zazpigarren eskema-mailaHaga clic para modificar el estilo de texto del patrón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Segundo nivel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s-E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Tercer nivel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Cuarto nivel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Quinto nivel</a:t>
            </a:r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2019/11/12</a:t>
            </a:r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u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BDA6027-F3B6-42D4-B051-5AA54F853185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65000" y="3717000"/>
            <a:ext cx="7772040" cy="13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s-E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– FORMULARIOS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08139F8-4254-46FB-8518-0FF480B6E146}" type="slidenum">
              <a:rPr b="0" lang="eu-ES" sz="1200" spc="-1" strike="noStrike">
                <a:solidFill>
                  <a:srgbClr val="d1eae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Imagen 6" descr=""/>
          <p:cNvPicPr/>
          <p:nvPr/>
        </p:nvPicPr>
        <p:blipFill>
          <a:blip r:embed="rId1"/>
          <a:stretch/>
        </p:blipFill>
        <p:spPr>
          <a:xfrm>
            <a:off x="3564000" y="1484640"/>
            <a:ext cx="21333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7640" y="1412640"/>
            <a:ext cx="820872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2" marL="539280" indent="-264600">
              <a:lnSpc>
                <a:spcPct val="100000"/>
              </a:lnSpc>
              <a:buClr>
                <a:srgbClr val="0b5394"/>
              </a:buClr>
              <a:buSzPct val="95000"/>
              <a:buFont typeface="Wingdings 2" charset="2"/>
              <a:buChar char="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colocar los elementos de un formularios tenemos diferentes propiedades a nuestra disposición como: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166040" indent="-342720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0" lang="es-E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166040" indent="-342720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0" lang="es-E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float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166040" indent="-342720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0" lang="es-E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width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4" marL="1166040" indent="-342720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0" lang="es-E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931CC73-0502-4C5C-93F3-E2C4E3FA5B12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67640" y="1412640"/>
            <a:ext cx="820872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264960" indent="-264600">
              <a:lnSpc>
                <a:spcPct val="100000"/>
              </a:lnSpc>
              <a:buClr>
                <a:srgbClr val="0b5394"/>
              </a:buClr>
              <a:buSzPct val="95000"/>
              <a:buFont typeface="Wingdings 2" charset="2"/>
              <a:buChar char="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También tenemos algunas pseudo-clases:</a:t>
            </a:r>
            <a:endParaRPr b="0" lang="es-E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:focus,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al elemento que en ese momento tiene el foco o atención del usuario.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:valid,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un elemento con un valor valido.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:invalid,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un elemento con un valor invalido.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:in-range,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un elemento cuyo valor esté dentro de los límites establecidos.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:out-of-range,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un elemento cuyo valor esté dentro de los límites establecidos.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:required,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los campos obligatorios.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:optional, 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permite aplicar estilos especiales para los campos que no son obligatorios.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:read-only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permite aplicar estilos especiales para los campos de solo lectura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:read-write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permite aplicar estilos especiales para los campos de lectura-escritura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:checked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permite aplicar estilos especiales para los campos chequeados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lvl="2" marL="617400" indent="-342720" algn="just">
              <a:lnSpc>
                <a:spcPct val="100000"/>
              </a:lnSpc>
              <a:buClr>
                <a:srgbClr val="0b5394"/>
              </a:buClr>
              <a:buSzPct val="95000"/>
              <a:buFont typeface="Wingdings" charset="2"/>
              <a:buChar char=""/>
            </a:pPr>
            <a:r>
              <a:rPr b="1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:disabled</a:t>
            </a: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permite aplicar estilos especiales para los campos deshabilitados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C2EB8B8-89DA-4745-8B0D-9783D679FA05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7640" y="1412640"/>
            <a:ext cx="820872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F8FA3A9-D585-4067-9F98-20C790B2DFCA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1115640" y="1845000"/>
            <a:ext cx="6624360" cy="47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CE8465A-2F80-47E0-907D-305F04109749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1763640" y="2133000"/>
            <a:ext cx="554760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60640"/>
            <a:ext cx="850680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Formularios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67640" y="1412640"/>
            <a:ext cx="820872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b="0" lang="es-E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37BE890-6447-4851-B09C-FF8611A99107}" type="slidenum">
              <a:rPr b="0" lang="eu-ES" sz="1200" spc="-1" strike="noStrike">
                <a:solidFill>
                  <a:srgbClr val="035c75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&lt;zenbakia&gt;</a:t>
            </a:fld>
            <a:endParaRPr b="0" lang="eu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691640" y="2349000"/>
            <a:ext cx="541188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50608</TotalTime>
  <Application>LibreOffice/5.1.6.2$Linux_X86_64 LibreOffice_project/10m0$Build-2</Application>
  <Words>204</Words>
  <Paragraphs>92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2012-04-05T17:12:23Z</dcterms:created>
  <dc:creator>Ainara Montoya</dc:creator>
  <dc:description/>
  <dc:language>eu-ES</dc:language>
  <cp:lastModifiedBy>Aitzol </cp:lastModifiedBy>
  <cp:lastPrinted>2015-09-21T12:13:15Z</cp:lastPrinted>
  <dcterms:modified xsi:type="dcterms:W3CDTF">2019-11-12T09:42:19Z</dcterms:modified>
  <cp:revision>1650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