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4803" r:id="rId1"/>
  </p:sldMasterIdLst>
  <p:notesMasterIdLst>
    <p:notesMasterId r:id="rId9"/>
  </p:notesMasterIdLst>
  <p:handoutMasterIdLst>
    <p:handoutMasterId r:id="rId10"/>
  </p:handoutMasterIdLst>
  <p:sldIdLst>
    <p:sldId id="277" r:id="rId2"/>
    <p:sldId id="594" r:id="rId3"/>
    <p:sldId id="595" r:id="rId4"/>
    <p:sldId id="603" r:id="rId5"/>
    <p:sldId id="604" r:id="rId6"/>
    <p:sldId id="605" r:id="rId7"/>
    <p:sldId id="606" r:id="rId8"/>
  </p:sldIdLst>
  <p:sldSz cx="9144000" cy="6858000" type="screen4x3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00"/>
    <a:srgbClr val="F2B800"/>
    <a:srgbClr val="E1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5" autoAdjust="0"/>
    <p:restoredTop sz="99112" autoAdjust="0"/>
  </p:normalViewPr>
  <p:slideViewPr>
    <p:cSldViewPr>
      <p:cViewPr varScale="1">
        <p:scale>
          <a:sx n="70" d="100"/>
          <a:sy n="70" d="100"/>
        </p:scale>
        <p:origin x="155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0EE77-5F38-457B-96A8-67CE15DC456B}" type="datetimeFigureOut">
              <a:rPr lang="es-ES" smtClean="0"/>
              <a:pPr/>
              <a:t>05/04/2017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415D2-09C9-45E9-8984-F1E4AAC1ABA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2561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11E10-B218-48E2-B7C9-DEE9015F2796}" type="datetimeFigureOut">
              <a:rPr lang="es-ES" smtClean="0"/>
              <a:pPr/>
              <a:t>05/04/2017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F345-9B85-45FE-A289-6E9AEA1DBE5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716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3F345-9B85-45FE-A289-6E9AEA1DBE5E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171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C8F5EBE-D15D-4979-B44E-9A846C4182D8}" type="datetime1">
              <a:rPr lang="en-US" smtClean="0"/>
              <a:t>4/5/2017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1974DF9-AD47-4691-BA21-BBFCE3637A9A}" type="slidenum">
              <a:rPr kumimoji="0" lang="en-US" smtClean="0"/>
              <a:pPr eaLnBrk="1" latinLnBrk="0" hangingPunct="1"/>
              <a:t>‹Nº›</a:t>
            </a:fld>
            <a:endParaRPr kumimoji="0" lang="en-US" dirty="0"/>
          </a:p>
        </p:txBody>
      </p:sp>
      <p:sp>
        <p:nvSpPr>
          <p:cNvPr id="7" name="Rectangle 1"/>
          <p:cNvSpPr>
            <a:spLocks noChangeArrowheads="1"/>
          </p:cNvSpPr>
          <p:nvPr userDrawn="1"/>
        </p:nvSpPr>
        <p:spPr bwMode="auto">
          <a:xfrm>
            <a:off x="2483768" y="5824119"/>
            <a:ext cx="42484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4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I.E.S. </a:t>
            </a:r>
            <a:r>
              <a:rPr kumimoji="0" lang="es-ES_tradnl" sz="2400" b="1" i="0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Txurdinaga-Artabe</a:t>
            </a:r>
            <a:endParaRPr kumimoji="0" lang="es-ES_tradnl" sz="2400" b="1" i="0" u="none" strike="noStrike" cap="none" normalizeH="0" baseline="0" dirty="0" smtClean="0">
              <a:ln>
                <a:noFill/>
              </a:ln>
              <a:solidFill>
                <a:schemeClr val="tx2">
                  <a:lumMod val="25000"/>
                </a:schemeClr>
              </a:solidFill>
              <a:effectLst/>
              <a:latin typeface="+mj-lt"/>
              <a:ea typeface="Times New Roman" pitchFamily="18" charset="0"/>
              <a:cs typeface="Arial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2FC5A4F-CAD3-4D49-8F7F-C0223B70D2EE}" type="datetime1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D3D7A2B-CEF8-4F8B-85EC-76CD387D8B13}" type="datetime1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62596F2-6DAB-484A-B3EA-2A00C6A078B3}" type="datetime1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E45677C-7103-4026-AEC7-719DD3604233}" type="datetime1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3F78F60-EF38-4D24-9E29-087DF885C579}" type="datetime1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328C616-A571-4B28-9F11-B9706C3AA4F6}" type="datetime1">
              <a:rPr lang="en-US" smtClean="0"/>
              <a:t>4/5/2017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1701934-CBED-4B3E-ACCF-0BC2CF96F07F}" type="datetime1">
              <a:rPr lang="en-US" smtClean="0"/>
              <a:t>4/5/2017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2520F7D-3AF7-4B81-AC04-DECB38F90354}" type="datetime1">
              <a:rPr lang="en-US" smtClean="0"/>
              <a:t>4/5/2017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DE42B5D-E325-420D-8A79-7C7E7112DD93}" type="datetime1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BF23FF8-97B8-4246-AF60-916A0235E389}" type="datetime1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eaLnBrk="1" latinLnBrk="0" hangingPunct="1"/>
            <a:fld id="{B37FA328-F8CC-4DA5-9300-48729342F3F3}" type="datetime1">
              <a:rPr lang="en-US" smtClean="0"/>
              <a:t>4/5/2017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4" r:id="rId1"/>
    <p:sldLayoutId id="2147484805" r:id="rId2"/>
    <p:sldLayoutId id="2147484806" r:id="rId3"/>
    <p:sldLayoutId id="2147484807" r:id="rId4"/>
    <p:sldLayoutId id="2147484808" r:id="rId5"/>
    <p:sldLayoutId id="2147484809" r:id="rId6"/>
    <p:sldLayoutId id="2147484810" r:id="rId7"/>
    <p:sldLayoutId id="2147484811" r:id="rId8"/>
    <p:sldLayoutId id="2147484812" r:id="rId9"/>
    <p:sldLayoutId id="2147484813" r:id="rId10"/>
    <p:sldLayoutId id="21474848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tuhe.com/msdn/transitions/easingfunctions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5175" y="3717032"/>
            <a:ext cx="7772400" cy="1362456"/>
          </a:xfrm>
        </p:spPr>
        <p:txBody>
          <a:bodyPr>
            <a:norm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CSS</a:t>
            </a:r>
            <a:r>
              <a:rPr lang="es-ES" dirty="0" smtClean="0">
                <a:solidFill>
                  <a:schemeClr val="tx1"/>
                </a:solidFill>
              </a:rPr>
              <a:t> – </a:t>
            </a:r>
            <a:r>
              <a:rPr lang="es-ES" dirty="0" smtClean="0">
                <a:solidFill>
                  <a:schemeClr val="tx1"/>
                </a:solidFill>
              </a:rPr>
              <a:t>TRANSICIONES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AutoShape 4" descr="data:image/jpeg;base64,/9j/4AAQSkZJRgABAQAAAQABAAD/2wCEAAkGBxITDxQUEhIWFBQVGBQXFRQVFBQUFRQXFRQWFxcUFRQYHSggGBolGxQUITEhJSkrLi4uFx8zODMsNygtLisBCgoKDg0OGxAQGywkHyQsLCwsLCwsLCwsLCwsLCwsLCwsLCwsLCwsLCwsLCwsLCwsLCwsLCwsLCwsLCwsLCwsLP/AABEIALQBGQMBEQACEQEDEQH/xAAbAAEAAgMBAQAAAAAAAAAAAAAABQYCAwQBB//EAEIQAAEDAgMEBgcFBwIHAAAAAAEAAhEDBBIhMQUGQVETYXGBkaEHIjJCUrHBcoKy0eEUIzNikqLC8PEVFiRDY4Pi/8QAGgEBAAMBAQEAAAAAAAAAAAAAAAIDBAEFBv/EACwRAAICAgIBBAIBAwUBAAAAAAABAhEDBBIhMQUTIkEyUWEUI3EVQoGR8OH/2gAMAwEAAhEDEQA/APuKAIAgCAIAgCAIAgCAIAgCAIAgCAIAgCAIAgCAIAgCAIAgCAIAgCAIAgCAIAgCAIAgCAIAgCAIAgCAIAgCAIAgCAIAgCAIAgCAIAgCAIAgCAIAgCAIAgCAIAgCAIAgCAIAgCAIAgCAIAgCAIAgCAIAgCAIAgCAIAgCAIAgCAIAgCAIAgCAIAgCAIAgCAIAgCAIAgCAIAgCAIAgCAIAgCAIAgCAIAgCAIAgEoAgCAIDyUFiUB7KAIAgCAIAgCAIAgCAIAgCAIAgCAIAgCAIAgCAIAgCAIDwlAeBwSmR5I5LnadGm7DUrU2O1hz2tMc4JXVjk/xQc4o5/wDmC1mOnpz9ofNW/wBNlq+JX7+P9nBdb7WVNxa6rmDBhro7jEFWQ0c0vohLbxx+zGhvxZu95w68Mj+2VbL0vOldEFu42Ql16T2Mc4fsdxAJAfDS0gH2vVJIB10XV6bOrkHuR/2mih6VqNQFtNg6QghjXEwXRkDlMdikvTrf5HP6ppXRw3PpA2i1pJtqMDM4HPcYHU4BaF6bFdO2VPdb8Mz2L6Ua1Z5YbaCAXEmWiAQNZPNcfpi/lf5D3JLt0XPd3eB1y9zTSwYQCXYpGZ00WHa1PYSuRp19j3CwLIaQgCAIAgCAwe8DXJEm/BxtLycjLzHPRwQJBcdARGUd6scOLqRSsvLuJC3u0ndJhFQmNSMhPUOS14sCceTPPz7MlLiib2cT0Ykkk5yVlyJKXR6GFtxtnQMgoFjaXbOX9rafZcJ61L22Zv6iLtJmuy2xTe7CfVfyPHsPFTnryirI4t7HN8fskgVnNx4XBd7ONpGp93Tb7T2jtcApKE34RFzivLPaN0x4lj2uHNpB+S44SXlBZIvwzg2zvFa2pY24qtpl8lgOrsMTHiPFShjlP8Tk8ih5I5++1oNHOd2MP1WqGhml4Rne7iRust77SoYx4D/OMPnouZNDPD/aSht45fZX96/SZRtLnoRSNUYGv6Rrxh9actDOg05qOLWb/J0Snnr8ezitvSh0pAptpydGlzsXgYW7H6ZGXfIyZNzJHzE67rfas6kRTptZUkQ4nG2OOWo81JelJS7doqfqVxIK533vGkhz4I+BrPyV8dHAvMSP9VkkrTO/Zm910WtcH42nOHtE8tRHEJP07A/CorW/ODpuymbzXF7Rmq28qu6SoZY4y1uLE6BJ9kREQux1eLqBOG17rfIx3W2xc1axa8wA0uL2kg8ABketXe211OJDLPgrgyc2psWlcOx1gX1IAxlzsWWmc8FxYYLpIzx2sj8lItGVBUaxlR4OIN9oke1GhW+WrCOPki/3X9n0N9Fo4LMm/Bju2UY1JuQ4aGo0jsxBblNSxUWuNF3qtyOXArEn3TIq0ypbt2TDcYmgeoCcuZyH18Ffmx44pcS5zlXZZdofwqn2XfIqmMlF2RUbZCbnEPY+qBEkME9Qk/MeCty51lkqJThw6Prm41rhoF/F7vJuXzlfM+o5OWWv0erpQqFlmWE2hAEAQHhXAYVqoa0ucYAzJPBdSb6RyTUVbKbtTatVxdUeHNotgMpADFUxSA5+ct7OC9LDigkkvP3/AAebmyTbbfg8qXD7axOWF7nmSDIGI5RyyAVkYRy5/wCCpuWLB15Nm7NkHtFV85mWjgY4nvXN3LxfCI09fkuUiyWjngHG4O5Q3DA+q8+VPwejBSXTMNrXWCi5wGLh2TlKlhhymkQ2JNQdEBQqlzHEHA6lm+QQQDp26ada2SXGSXlM8XhKUG/DRA3t+CZnPg4ZFeljwdUzxnkalaLPurvB0n7qofX90/GB9V5e7qPH84ro+i9M3/c/tzfZCekei5tWnUBIDmlpEmJaZ07D5KOnOrRu2I32UrH60EcJ18fp4r6DA4zXSPG2G8b7Oq1uX0zLHOYebXEfLVWT14T6kjNHblHwVv0g7SrV61I1XYsNPC0xHvEunr9nwXk5taOKfxR62tneWHy8nBusXmsAHODQCS2cjlGmmpC060ZXZVuSUYF1H+s1vaPI5tld31t5p03j3XEHscB9QsWzi5VR6GjlfaZwbpUZuB/KHHyj6q/FBRiWbUriy8NUzy0V68fiqOPWfLL6LLJ9nr4lUSV2Af3UcnO8/W/yV0X0Yc6qZq3uH/SOPJzT5x9VKD4uyWurlRzbjUf3b6nxHCD1NzJ8T5JknzJ7KrotEKpdGaPkomy6BO13t92m57/qPxBdeeUvj9HpTSjiv7LbtWthovPVA7TkPmumOK7KUdQeRB8CpQnSaNUl0XypoVFlMPJX9y7TBbufxqPce5pLR9T3rkLLs0raRNVvWpujMFrvMFSfghD8uzg3ZtOjtKTYzLcRHW/OPMKPUI2WZHzmfaNmWvR0WMHutA7+Pmvlssuc3I9vFHjBI61AsCAIAgPCgKhvptsU6tGjORmpU6mNBI8x5Lfo6sskZSMG1nUZpFQ2Rt4vviTEVCGjF7rWyWgDnML2NjRcNdV9HnYNnln7+y7GsCIIBHI5r55Nxdo9uUVJdmyjVDQABAGQAyAC6227YUUvBlcXbwxxYAXx6oOhPWuw48kpHMilxbiQw22+2LxVbLIxA4hm8gFzWg5lsnuW2Gqs1e2efPYlhtTKxX3kquDwA1ofk6BLi3P1S46jMr18fp2OLVni5Nyck0jiovc9wa0FzjkANStc+OONy6RijBzlxR30baqx5AltVoFSmPjggkAnWBi8IWLJnxzj12n0zVDWyY534a8Fr3hri72U2uNWFriORHqvHmSvC9v2M7g//I+lx5Vmwc/s+c1DD2nrLfH9QF7enKpNHm70bx2dQXonjLwQO+FGadN3JxB7CP8A5WPZx8uz0dGdNow3Po+2/saPmforcaVdHd19UWcKxnn+Di29QxW1QcQMX9Of0Krn+Jo13U0Q24gnpXx8LR5k/RV45cjZvLjUS429Iuc1o1cQ0d5j6ruSajFt/RhxR5SSKvWplrnNOrSQe4wsifJWevVOiT3ed/EHW0+II+gWiHgwbXUjZvZTxWNb7IP9Lgfok/BzVlWRHTu/a9Fa0mcQ0E9rsz81yKpHM0uU2dtCuHiW6S4d7SQfMFdIVRF2FjhvbmrHtCkB3tl3yCikrNGTJeNI17zVfUa3mZ7m/qQpsYkVmsPVPYVwufZe5kdykUfZx1iKFuY0Y2B28PNShG3RK7dnmxjNtTn4APDJGu6O/ZO7uWgfc02xk04iOpvD5LHuz44WX60eU0fTQvmk/s90yXQEAQBAeFcYPiG/V4X31Q6w4tH3ThhfZelwUMFs+Z2m5ZmbNn7LaaQeGONVpzYXYRAPExrHCeKy7W9/ccW+jVravwUq7LiyuvnpP9Hsm1tVcQNoqqcU26X2Rk0lbKRtPagvHMpso4ahdAcSJIg5Expx7l9Hra71YubfVHz+zljstRS7J2huoxoGeIw4kvHqRkC2BmDmSCOSyZPUJydfRatGEUjVQ3ffTqtq0zhhpcySHAPGjXGPZM5cUlu88fCXZGOlUuUSJ23Vu2OpurvkyXMEg4SIOUZcR4LbqQwTTUF9dmfaWaEk5f8ABZNw6pq07qg8RjGOIgDpAWmBwGhXmeqY4xlGUf8AH/Rt9LbcZRf+SjXlMgOB9ppOXW06eIU8E6pl+eHJNHRTMgEcV7V+D55qpNEdvNTm0qRq2HeB/KVVmVxNOm0sq/k93WoYbVnN0u8dPIBMKqPZ3cleRr9EqagBaDq6Y7hKm32UKNq0bHNkEHQgg9hUZK1Qi2pJkTunZdFQc069I/8AtOEfJV44cTVtzU5J/wAFz3Ut8d3T5Nlx+6MvMhZPUJ8cL/ks9PhyzIq29lv0d9cN/wDIT/VDv8lTryvGj0Mq+bNOwnRVI5t+RH5rbjMG0icuaIexzDo4QVNmOLa7PbmsGMc7kCR3aBRonFcpERunWJoOB1D3T96HfMqVF2ZEyXIkVV0Q29dthbQf8YqeDXAfUrOsnLI4/o3QhxgmVt5yVlnS621SabDza38IVqXRm+2Qe996G02snNxk9jf1K458C3FDkjt3aq4rWmftfiKKV9iSpn0DcG1l1SpGkMHfmf8AFeP6pk7UD0dGH2XMLyao9H7PUAQGMoD2UB45cYfg+TWmzcVzWfUb7D3YSfixTMdh1619BsbK/p4wgzydfB/dlJkg6QvFlyvs9NUZMqLiOs3tqKSRBs3MqdauxRbkqK5tKLso1XaMVHOosbSnIEAFw4EgnSY4L6jHq3Bc2fNZdmpPijKw2lUbUbUxkuaZGIly7m1YTjxoze/OE+Vktf713D2NAIY4HNzYz6iDKyYvTscZd9mt+o5XHwR3TOuMQqPc6pBNPlIzLABpIHkr5QjhacVS+znKWdNPyWz0X1nuNTEfVa0BuXIzr3ryvV1FNcT1fTeTTbRBb52fR31UAZOIePvCT5ys+tK4GrLGmyGsT6kfCS3wOXlC97FLlBM+d2Y8Zs23FLGxzfiBHiFNq0Vwlxaf6MranhY1o90AeAhKpCb5Nv8AZx7SP7xjp/hkHuMYv7Vmnk/uJGzDj/ttkoCtJiaPWADT/UrlHV/JbvR/QmpUf8LQ3vcZP4V4fq2TpRPa9Kx+ZFZ9Jlvh2gT8bGO8BhP4U0ZXA07CqRW9mviuzrkeLT+S9HGzBnjcSydIr6PProitv3YbSifaPyz/ACVeV8UadeFs4N2boF9UDk0/MfkuYJci3YgTVSstDVFCJP0jbOIt7VjPbpsOKRkcWGc+0FfP4Mz5yl+2e1PElGK/g+XXLazfaYe7MLV7xV7RZbK9JpMAmcLch2L0458agrMLxTcmcW1tlOrODi4gxAHLu715+fJKc7ibcGPiiZ3e2RXZRa3E3DJIMHQnkpR2JVVEJYVKR9V3RinbtYRnJJdzJ49S8bbm55OTPR14KMOiwgrMXnqAIDFAJQCVxgpG124bioIIkyOvKcu4jwWpdxRR4bOBz1KhdnmIcl1RRFtmTSF2l9nLIHey7cAxgya6STOscPOV7fpmCMuzzN/K0qK4169ujxHH7NtJy5JEXE9NwNFHiTUTNlUtIc0wQZB5EKM4KS4v7LYNxdo+oejqmTbmoWhoccgOsyT3zPevkvUmll4r6PptNP27I70nWedGqP5mO/E3/JVakvKJ514ZRLcw9w5gHwyP+K+g05WqPC3od2dQcttHn0ZByi0dSdkfcmS6eM/kvKyzTnZ7WGFY6OuwrYqTTxiD2jI+YXo43yimeXlhxmzpxKdEEj6JuDQw2hd8b3HubDR+Er5j1GfLMz6P0+HHEVL0v1GipRc3N+FwI6pBBnxUdTLw6LdjHy7PmlvtB3TMkR67fnB+a9LDluRizY/iy3VLmOK9dcftnlqLIrall04BmImF5e5kuVI9LUh12c2wtlV2VjgGIFpBgxxEEyo62V4/KJ7GNSiW7ZWzKvTUzVAwhzSQDJMGY5K7PstwaXRVi11yRYduVRWrO6ob4a+a8rBBqJvyO2Q1TY86DVXUVkzS2KGgANAjkFYskaK+PZG3WyR0pEakR3x+an7i4E0ix0dkhoAHAALN7xziT+zLUCmO/wCa87LK5G7EuiQCrLAgCAxQHiA8KAr29Vk0t6UjICH/AGZkHuJPirsUn4RVNJdsrburPrV0k4vvz+iEfNLs1EriYPQV2zlEdtzZhrNBaYc2YB0M8Oor0tLcWGVMx7Wv7iK23ZleSOidI6vrovee5iq7PI/pcl1R3f8AAa4ZiIboSRiEgATms/8AqOJz4pk5aU1HkyMbC331ZlJHZNh0tVrOeZHUOA7TAWLb2Pag5GnUw+5ko+1bKtBSpNYOAzjmvi8k3KTkfURgoLiiL33s+ksakDNkPH3dfKVZglU0Ryq4nxqpct6RsHOSO4j8wF72lkSnR5G3juNnYKq9nieRxNtA4nNaPeIb4kD6qjP8INluGHOaRHb4XRddVeiGFmKAPsiCZ7l8xDO35PovZrwc+wLz1HNccw6c+Tv1BXuaeSLh2zyNvE1LpErTuwTAzPVJV88+OP2UQ15y+j7JsSh0drSYODGzHMiT5kr5LYnyyNn0mCHGCR8+35pdJdOGuABvlJ+alBUhJ9lZo7Ca+o1pbMuHdnqr8TdlWT8WW+huzRHuSebiXfNb3k/bMCOXauy8L4aIBAMDTl9FBfJl8PB37vbJhrnEamO4Lk506OSX0TtOzDSDGmfgqp5LVCHTI5luHEniST4mUg0kWNOzts7WajRyzPcmSdROUTIt1l5nUji/YJuZ4AA9+il7nxJUSbaIVXJnaOugICpk7NOPwbFwmEAQHiAxKAxcUBpqkEEHMHIg6Eciuq76ONJqj5Xt/Z9Wwql1MY7dxyB92fdJ908jxX0OvLDtw4z6mjx8vu4JWvBls/abKzZGR0LTE93MLBs6uTC/FmzBnhlX6OvEsjdGhJszBQ5Rm0pyYo25FpxezBmdIjOVZjclL4kJ/j2Uio1oqnCCQS7AwCSQT6ohfWwk1i+R83OPKfFH0ncvdnof31b+I4ezwbPBfN+ob/uvhHwe5p6ntdy8lrrXQaF5R6KKfvptGobWoA4gERllrkkSMl0fHqli8GWjMGV6WDLxyJmTLBSiTVCzru0pnvyC+ge9FrpHjrWlfZM7H2Y+nUFWrEMBdAM5gGJWHb2Jzh0a9bFGM7ZEG1LjJzJM+K8SKZ6j8k9u/sFjgXOYHZgCRy1+a34korsxZ5uyy0NmgaNA7BCm8iRnV/st2y2xSb2R4LyMn5nr4pXAod4zpKr3/E4nzy8lavBBvs7NhbOBrSR7IJ8cvqpKVFObwWRtoF15GZ6IzbltGEgcx9VPHkLYIlbC0w02jqz7TmVVOduw12dJohQ5HUivU7YSrI2y76JjZlHU9gXM0voi0d0Zqk4keinmTxMeX+642So9a3VGdSs3MGSgXx8GSEggCAIDByA56z4QEfcXMJVghtoXQc0tcAWkQQdCFLHNxfJdM5OKmqaPn219gtDsVEx/KTp9ly9zW9UT+OY8vNoPzBmGwq9cVgx5dhg5EYhPD1uCnuf008fLGR1/fjOploYvEPT8mxpQUKlUQRIzBHiFOGTjIjKFxIvZ+wmsIeyrUZVGlRuHKeGBwIWzN6jKfVdGfFpRx9/ZYKFa+aMq1KoP56bmHvLHEeSw8sL8po0pZF9nSLm+P/Ztz/76o8jSK6o4f2zjeVeKIfef9p6ICpSpNDnD2az3nLPQ0xkrIRw/tkHLN9pf9/8AwrlvY1C4DCzMji78lfCOLl02VTeVR7os1OxuPipD7jz/AJBbHkivBh4y+2b/APhtyQRjomRGdN41+8qpZItU0SXTIQWVdhM0mPj4Hw7+l4A81VCEF4NnKTRZth3FLC2mcVOpmejqNLHGcyWg5OGmYlRk39GaTt9k/ToqlyCR01H4aD+wx35LPLuRvwv4FZZbqwkTWxbaA484Hh/uoyZRPskozAUbIcTVdW+IN6nA93FdjKiaVG94yKidoyaFxkkiMNDM9pWiL6Okja04aFRN2yVHrD6y4EjY4LlnUjGiwgLsmiXE3BQJo9Q6EAQHhQGqoUBHXdVAQN7cICFubhAcDmlxQ4aLotYOs6cytGLHOX30Vymo/wCTOkxwzLjPaYHUFFpLpHY2+zbhPEnxK4SNlOkuAkbYdSNAl7YhRoEzbUwokiE3vIx02hpMAnxMfRWQK5kXsy0JqA4YjPNacXTtlOZ/EnG0DxIHcr3NGOjeyh1uPYqnMcSMvNmE1fbcMUEDLPmuqao0R/E772zD2YKrMbeB9lzSNHNcPZPWFFP9FLhbPdm1q1Om5tQGthdDHNLcbmRljbPtDMGNdVXKCkyXGUV0jtNV1WgCGOaXH2HiHQCeCr8SNGH8TiZRzVkeybZM2lOGDxVUn2VtGZ9oLn0SUTdCjZ3ia6qkjvE2NGSizqRz1aJnTIqan0d4nUGquySQwBc5EqMgEFHqHQgCAIAgBQGitogIa/KAr14gIuqwkoDKoAxhJ71bixuUiucklZAtl9UE8/DqC9Vw9uHRgUuU7J1tJeW/2egbqdqVwHbRsl0GylXaH4XNgAxK1PWahaM6zfKmSjDSBHrDPiDMdqz+2/st9xEza3LcMNBd2NPzKqlAmpddEJtX16xJkQAI4jL9SrIxog5WZ2NuMzmO9XXSKMhI06QGgUGyqjOmZErjFGupRl7XfDPmEvo6nRA73bR6NjYHvAns4qyOP4ncb7JLddxOcyCJ/VZpt3TNsaZYoUCTijhu7bOeZVuOX0VTjR0sGSgyKBYuWT4mwBcs6kMHNLJ8TIBcO0eoAgCAIAgCAIAgCAIDVV0QEResQEJcUUByfs0AuPBTxwcpURlLjGyKvKDnmT3DgF7mHFGK6PMnNy8nMNnqcl8WQj5LTS2fkF4cvyZ6kO0dlKxXCR3ULHqQicNzZ/vXZcfot2PJ8DDl/M7bLL1SAWnUEc1TlV9ncc3dE20ABYvs9BVRXqtOXuPMlXorZ32dL1V1szz7Ojo1GzkYnjKUI5E5wDqa7ZDj0VveXZ5fTceDYJ78svFXLJSOwifNGb83Ng8Mphr2QRDpyLSQQD3LTk14zimiMcriyTb6YLojK3p/1O/JI+m33ZyW7X0dltvpfXApvJYxgq08bWNMluMSC4k5R2LX/p2KMX+6Mkt+UpqJ9aptyXz7f0evGCo2LhYEAQBAEAQBAEAQBAEAQBAEBregOG4poCPqW6A03lCKOmpH5/RadX87KM7+NHCLcHgvQeWvsw8bO2nsHnA7iqXtl8cBL0bIAAAaCFilK3ZqiqVHSy3HJQ5HaNzWQotnUjiv6EkEa8Vbik0qMmyknZgyjCm5GdHVRcdDoqZLs14pv7OAUlMuZ3UWQAotlLXZtYFFkors9c1Ey2UbMcKWV8TF9sHNc0jJwgpyd2TjDo+N74bg1jUJZDhJMGRmeIPWvVwbEeNSMeTC14IrZ26Fy3J1IHtd+i9LFuY4RqjDl1Zz8MuW7+6NY5Ow02EgmJccuUgZrLteoJrolg9P+SbZ9NY2O5eA+3Z7aVGSHQgCAIAgCAIAgCAIAgCAIAgMXBAaKjEBzmkgNlG2bnImeBU1N/RBwV2zdStmt0aAuSm2OCNuFRJUewgoIDzGOa7TOOcV9nNUMlWR6MeWSk+jyF0ro3U2Kts1Y4WY1aXEImXNdGbWJZBQ7M2tXGyajR6uEj1AeIDCpSDtRK6pNHHFM1CyYPdUubI8Eb2sAGQUG2ySVGSHQgCAIAgCAIAgCAIAgCAIAgCAIDBwQGBYgGHwXURZtC4SPUB4UBz3LzorIIy55tdI0ypmX/kyC4SRm1qi2WQg2zoaFWzZGNGSEggCAIAgCAIAgCAIAgCAIAgCAIAgCAIAgCAIAgCAIAgPIQCEB4EOLoyQ6EBpq0pUoyooy4uXaNOBTbM3tuzNlNcbLYYze0KDNSVGS4dCAIAgCAIAgCAIAgCAIAgCAIAgCAIAgCAIAgCAIAgCAIAgCA8hBQCA9QHiAwNNdsqePuzINXCaijJCQQBAEAQBAEAQBAEAQBAEAQBAEAQBAEAQBAEAQBAEAQBAEAQBAEAQBAEB4gPUAQBAEAQBAEAQBAEAQBAEAQBAEAQBAEAQBAEAQBAEAQ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" name="AutoShape 6" descr="data:image/jpeg;base64,/9j/4AAQSkZJRgABAQAAAQABAAD/2wCEAAkGBxITDxQUEhIWFBQVGBQXFRQVFBQUFRQXFRQWFxcUFRQYHSggGBolGxQUITEhJSkrLi4uFx8zODMsNygtLisBCgoKDg0OGxAQGywkHyQsLCwsLCwsLCwsLCwsLCwsLCwsLCwsLCwsLCwsLCwsLCwsLCwsLCwsLCwsLCwsLCwsLP/AABEIALQBGQMBEQACEQEDEQH/xAAbAAEAAgMBAQAAAAAAAAAAAAAABQYCAwQBB//EAEIQAAEDAgMEBgcFBwIHAAAAAAEAAhEDBBIhMQUGQVETYXGBkaEHIjJCUrHBcoKy0eEUIzNikqLC8PEVFiRDY4Pi/8QAGgEBAAMBAQEAAAAAAAAAAAAAAAIDBAEFBv/EACwRAAICAgIBBAIBAwUBAAAAAAABAhEDBBIhMQUTIkEyUWEUI3EVQoGR8OH/2gAMAwEAAhEDEQA/APuKAIAgCAIAgCAIAgCAIAgCAIAgCAIAgCAIAgCAIAgCAIAgCAIAgCAIAgCAIAgCAIAgCAIAgCAIAgCAIAgCAIAgCAIAgCAIAgCAIAgCAIAgCAIAgCAIAgCAIAgCAIAgCAIAgCAIAgCAIAgCAIAgCAIAgCAIAgCAIAgCAIAgCAIAgCAIAgCAIAgCAIAgCAIAgCAIAgCAIAgCAIAgCAIAgCAIAgCAIAgCAIAgEoAgCAIDyUFiUB7KAIAgCAIAgCAIAgCAIAgCAIAgCAIAgCAIAgCAIAgCAIDwlAeBwSmR5I5LnadGm7DUrU2O1hz2tMc4JXVjk/xQc4o5/wDmC1mOnpz9ofNW/wBNlq+JX7+P9nBdb7WVNxa6rmDBhro7jEFWQ0c0vohLbxx+zGhvxZu95w68Mj+2VbL0vOldEFu42Ql16T2Mc4fsdxAJAfDS0gH2vVJIB10XV6bOrkHuR/2mih6VqNQFtNg6QghjXEwXRkDlMdikvTrf5HP6ppXRw3PpA2i1pJtqMDM4HPcYHU4BaF6bFdO2VPdb8Mz2L6Ua1Z5YbaCAXEmWiAQNZPNcfpi/lf5D3JLt0XPd3eB1y9zTSwYQCXYpGZ00WHa1PYSuRp19j3CwLIaQgCAIAgCAwe8DXJEm/BxtLycjLzHPRwQJBcdARGUd6scOLqRSsvLuJC3u0ndJhFQmNSMhPUOS14sCceTPPz7MlLiib2cT0Ykkk5yVlyJKXR6GFtxtnQMgoFjaXbOX9rafZcJ61L22Zv6iLtJmuy2xTe7CfVfyPHsPFTnryirI4t7HN8fskgVnNx4XBd7ONpGp93Tb7T2jtcApKE34RFzivLPaN0x4lj2uHNpB+S44SXlBZIvwzg2zvFa2pY24qtpl8lgOrsMTHiPFShjlP8Tk8ih5I5++1oNHOd2MP1WqGhml4Rne7iRust77SoYx4D/OMPnouZNDPD/aSht45fZX96/SZRtLnoRSNUYGv6Rrxh9actDOg05qOLWb/J0Snnr8ezitvSh0pAptpydGlzsXgYW7H6ZGXfIyZNzJHzE67rfas6kRTptZUkQ4nG2OOWo81JelJS7doqfqVxIK533vGkhz4I+BrPyV8dHAvMSP9VkkrTO/Zm910WtcH42nOHtE8tRHEJP07A/CorW/ODpuymbzXF7Rmq28qu6SoZY4y1uLE6BJ9kREQux1eLqBOG17rfIx3W2xc1axa8wA0uL2kg8ABketXe211OJDLPgrgyc2psWlcOx1gX1IAxlzsWWmc8FxYYLpIzx2sj8lItGVBUaxlR4OIN9oke1GhW+WrCOPki/3X9n0N9Fo4LMm/Bju2UY1JuQ4aGo0jsxBblNSxUWuNF3qtyOXArEn3TIq0ypbt2TDcYmgeoCcuZyH18Ffmx44pcS5zlXZZdofwqn2XfIqmMlF2RUbZCbnEPY+qBEkME9Qk/MeCty51lkqJThw6Prm41rhoF/F7vJuXzlfM+o5OWWv0erpQqFlmWE2hAEAQHhXAYVqoa0ucYAzJPBdSb6RyTUVbKbtTatVxdUeHNotgMpADFUxSA5+ct7OC9LDigkkvP3/AAebmyTbbfg8qXD7axOWF7nmSDIGI5RyyAVkYRy5/wCCpuWLB15Nm7NkHtFV85mWjgY4nvXN3LxfCI09fkuUiyWjngHG4O5Q3DA+q8+VPwejBSXTMNrXWCi5wGLh2TlKlhhymkQ2JNQdEBQqlzHEHA6lm+QQQDp26ada2SXGSXlM8XhKUG/DRA3t+CZnPg4ZFeljwdUzxnkalaLPurvB0n7qofX90/GB9V5e7qPH84ro+i9M3/c/tzfZCekei5tWnUBIDmlpEmJaZ07D5KOnOrRu2I32UrH60EcJ18fp4r6DA4zXSPG2G8b7Oq1uX0zLHOYebXEfLVWT14T6kjNHblHwVv0g7SrV61I1XYsNPC0xHvEunr9nwXk5taOKfxR62tneWHy8nBusXmsAHODQCS2cjlGmmpC060ZXZVuSUYF1H+s1vaPI5tld31t5p03j3XEHscB9QsWzi5VR6GjlfaZwbpUZuB/KHHyj6q/FBRiWbUriy8NUzy0V68fiqOPWfLL6LLJ9nr4lUSV2Af3UcnO8/W/yV0X0Yc6qZq3uH/SOPJzT5x9VKD4uyWurlRzbjUf3b6nxHCD1NzJ8T5JknzJ7KrotEKpdGaPkomy6BO13t92m57/qPxBdeeUvj9HpTSjiv7LbtWthovPVA7TkPmumOK7KUdQeRB8CpQnSaNUl0XypoVFlMPJX9y7TBbufxqPce5pLR9T3rkLLs0raRNVvWpujMFrvMFSfghD8uzg3ZtOjtKTYzLcRHW/OPMKPUI2WZHzmfaNmWvR0WMHutA7+Pmvlssuc3I9vFHjBI61AsCAIAgPCgKhvptsU6tGjORmpU6mNBI8x5Lfo6sskZSMG1nUZpFQ2Rt4vviTEVCGjF7rWyWgDnML2NjRcNdV9HnYNnln7+y7GsCIIBHI5r55Nxdo9uUVJdmyjVDQABAGQAyAC6227YUUvBlcXbwxxYAXx6oOhPWuw48kpHMilxbiQw22+2LxVbLIxA4hm8gFzWg5lsnuW2Gqs1e2efPYlhtTKxX3kquDwA1ofk6BLi3P1S46jMr18fp2OLVni5Nyck0jiovc9wa0FzjkANStc+OONy6RijBzlxR30baqx5AltVoFSmPjggkAnWBi8IWLJnxzj12n0zVDWyY534a8Fr3hri72U2uNWFriORHqvHmSvC9v2M7g//I+lx5Vmwc/s+c1DD2nrLfH9QF7enKpNHm70bx2dQXonjLwQO+FGadN3JxB7CP8A5WPZx8uz0dGdNow3Po+2/saPmforcaVdHd19UWcKxnn+Di29QxW1QcQMX9Of0Krn+Jo13U0Q24gnpXx8LR5k/RV45cjZvLjUS429Iuc1o1cQ0d5j6ruSajFt/RhxR5SSKvWplrnNOrSQe4wsifJWevVOiT3ed/EHW0+II+gWiHgwbXUjZvZTxWNb7IP9Lgfok/BzVlWRHTu/a9Fa0mcQ0E9rsz81yKpHM0uU2dtCuHiW6S4d7SQfMFdIVRF2FjhvbmrHtCkB3tl3yCikrNGTJeNI17zVfUa3mZ7m/qQpsYkVmsPVPYVwufZe5kdykUfZx1iKFuY0Y2B28PNShG3RK7dnmxjNtTn4APDJGu6O/ZO7uWgfc02xk04iOpvD5LHuz44WX60eU0fTQvmk/s90yXQEAQBAeFcYPiG/V4X31Q6w4tH3ThhfZelwUMFs+Z2m5ZmbNn7LaaQeGONVpzYXYRAPExrHCeKy7W9/ccW+jVravwUq7LiyuvnpP9Hsm1tVcQNoqqcU26X2Rk0lbKRtPagvHMpso4ahdAcSJIg5Expx7l9Hra71YubfVHz+zljstRS7J2huoxoGeIw4kvHqRkC2BmDmSCOSyZPUJydfRatGEUjVQ3ffTqtq0zhhpcySHAPGjXGPZM5cUlu88fCXZGOlUuUSJ23Vu2OpurvkyXMEg4SIOUZcR4LbqQwTTUF9dmfaWaEk5f8ABZNw6pq07qg8RjGOIgDpAWmBwGhXmeqY4xlGUf8AH/Rt9LbcZRf+SjXlMgOB9ppOXW06eIU8E6pl+eHJNHRTMgEcV7V+D55qpNEdvNTm0qRq2HeB/KVVmVxNOm0sq/k93WoYbVnN0u8dPIBMKqPZ3cleRr9EqagBaDq6Y7hKm32UKNq0bHNkEHQgg9hUZK1Qi2pJkTunZdFQc069I/8AtOEfJV44cTVtzU5J/wAFz3Ut8d3T5Nlx+6MvMhZPUJ8cL/ks9PhyzIq29lv0d9cN/wDIT/VDv8lTryvGj0Mq+bNOwnRVI5t+RH5rbjMG0icuaIexzDo4QVNmOLa7PbmsGMc7kCR3aBRonFcpERunWJoOB1D3T96HfMqVF2ZEyXIkVV0Q29dthbQf8YqeDXAfUrOsnLI4/o3QhxgmVt5yVlnS621SabDza38IVqXRm+2Qe996G02snNxk9jf1K458C3FDkjt3aq4rWmftfiKKV9iSpn0DcG1l1SpGkMHfmf8AFeP6pk7UD0dGH2XMLyao9H7PUAQGMoD2UB45cYfg+TWmzcVzWfUb7D3YSfixTMdh1619BsbK/p4wgzydfB/dlJkg6QvFlyvs9NUZMqLiOs3tqKSRBs3MqdauxRbkqK5tKLso1XaMVHOosbSnIEAFw4EgnSY4L6jHq3Bc2fNZdmpPijKw2lUbUbUxkuaZGIly7m1YTjxoze/OE+Vktf713D2NAIY4HNzYz6iDKyYvTscZd9mt+o5XHwR3TOuMQqPc6pBNPlIzLABpIHkr5QjhacVS+znKWdNPyWz0X1nuNTEfVa0BuXIzr3ryvV1FNcT1fTeTTbRBb52fR31UAZOIePvCT5ys+tK4GrLGmyGsT6kfCS3wOXlC97FLlBM+d2Y8Zs23FLGxzfiBHiFNq0Vwlxaf6MranhY1o90AeAhKpCb5Nv8AZx7SP7xjp/hkHuMYv7Vmnk/uJGzDj/ttkoCtJiaPWADT/UrlHV/JbvR/QmpUf8LQ3vcZP4V4fq2TpRPa9Kx+ZFZ9Jlvh2gT8bGO8BhP4U0ZXA07CqRW9mviuzrkeLT+S9HGzBnjcSydIr6PProitv3YbSifaPyz/ACVeV8UadeFs4N2boF9UDk0/MfkuYJci3YgTVSstDVFCJP0jbOIt7VjPbpsOKRkcWGc+0FfP4Mz5yl+2e1PElGK/g+XXLazfaYe7MLV7xV7RZbK9JpMAmcLch2L0458agrMLxTcmcW1tlOrODi4gxAHLu715+fJKc7ibcGPiiZ3e2RXZRa3E3DJIMHQnkpR2JVVEJYVKR9V3RinbtYRnJJdzJ49S8bbm55OTPR14KMOiwgrMXnqAIDFAJQCVxgpG124bioIIkyOvKcu4jwWpdxRR4bOBz1KhdnmIcl1RRFtmTSF2l9nLIHey7cAxgya6STOscPOV7fpmCMuzzN/K0qK4169ujxHH7NtJy5JEXE9NwNFHiTUTNlUtIc0wQZB5EKM4KS4v7LYNxdo+oejqmTbmoWhoccgOsyT3zPevkvUmll4r6PptNP27I70nWedGqP5mO/E3/JVakvKJ514ZRLcw9w5gHwyP+K+g05WqPC3od2dQcttHn0ZByi0dSdkfcmS6eM/kvKyzTnZ7WGFY6OuwrYqTTxiD2jI+YXo43yimeXlhxmzpxKdEEj6JuDQw2hd8b3HubDR+Er5j1GfLMz6P0+HHEVL0v1GipRc3N+FwI6pBBnxUdTLw6LdjHy7PmlvtB3TMkR67fnB+a9LDluRizY/iy3VLmOK9dcftnlqLIrall04BmImF5e5kuVI9LUh12c2wtlV2VjgGIFpBgxxEEyo62V4/KJ7GNSiW7ZWzKvTUzVAwhzSQDJMGY5K7PstwaXRVi11yRYduVRWrO6ob4a+a8rBBqJvyO2Q1TY86DVXUVkzS2KGgANAjkFYskaK+PZG3WyR0pEakR3x+an7i4E0ix0dkhoAHAALN7xziT+zLUCmO/wCa87LK5G7EuiQCrLAgCAxQHiA8KAr29Vk0t6UjICH/AGZkHuJPirsUn4RVNJdsrburPrV0k4vvz+iEfNLs1EriYPQV2zlEdtzZhrNBaYc2YB0M8Oor0tLcWGVMx7Wv7iK23ZleSOidI6vrovee5iq7PI/pcl1R3f8AAa4ZiIboSRiEgATms/8AqOJz4pk5aU1HkyMbC331ZlJHZNh0tVrOeZHUOA7TAWLb2Pag5GnUw+5ko+1bKtBSpNYOAzjmvi8k3KTkfURgoLiiL33s+ksakDNkPH3dfKVZglU0Ryq4nxqpct6RsHOSO4j8wF72lkSnR5G3juNnYKq9nieRxNtA4nNaPeIb4kD6qjP8INluGHOaRHb4XRddVeiGFmKAPsiCZ7l8xDO35PovZrwc+wLz1HNccw6c+Tv1BXuaeSLh2zyNvE1LpErTuwTAzPVJV88+OP2UQ15y+j7JsSh0drSYODGzHMiT5kr5LYnyyNn0mCHGCR8+35pdJdOGuABvlJ+alBUhJ9lZo7Ca+o1pbMuHdnqr8TdlWT8WW+huzRHuSebiXfNb3k/bMCOXauy8L4aIBAMDTl9FBfJl8PB37vbJhrnEamO4Lk506OSX0TtOzDSDGmfgqp5LVCHTI5luHEniST4mUg0kWNOzts7WajRyzPcmSdROUTIt1l5nUji/YJuZ4AA9+il7nxJUSbaIVXJnaOugICpk7NOPwbFwmEAQHiAxKAxcUBpqkEEHMHIg6Eciuq76ONJqj5Xt/Z9Wwql1MY7dxyB92fdJ908jxX0OvLDtw4z6mjx8vu4JWvBls/abKzZGR0LTE93MLBs6uTC/FmzBnhlX6OvEsjdGhJszBQ5Rm0pyYo25FpxezBmdIjOVZjclL4kJ/j2Uio1oqnCCQS7AwCSQT6ohfWwk1i+R83OPKfFH0ncvdnof31b+I4ezwbPBfN+ob/uvhHwe5p6ntdy8lrrXQaF5R6KKfvptGobWoA4gERllrkkSMl0fHqli8GWjMGV6WDLxyJmTLBSiTVCzru0pnvyC+ge9FrpHjrWlfZM7H2Y+nUFWrEMBdAM5gGJWHb2Jzh0a9bFGM7ZEG1LjJzJM+K8SKZ6j8k9u/sFjgXOYHZgCRy1+a34korsxZ5uyy0NmgaNA7BCm8iRnV/st2y2xSb2R4LyMn5nr4pXAod4zpKr3/E4nzy8lavBBvs7NhbOBrSR7IJ8cvqpKVFObwWRtoF15GZ6IzbltGEgcx9VPHkLYIlbC0w02jqz7TmVVOduw12dJohQ5HUivU7YSrI2y76JjZlHU9gXM0voi0d0Zqk4keinmTxMeX+642So9a3VGdSs3MGSgXx8GSEggCAIDByA56z4QEfcXMJVghtoXQc0tcAWkQQdCFLHNxfJdM5OKmqaPn219gtDsVEx/KTp9ly9zW9UT+OY8vNoPzBmGwq9cVgx5dhg5EYhPD1uCnuf008fLGR1/fjOploYvEPT8mxpQUKlUQRIzBHiFOGTjIjKFxIvZ+wmsIeyrUZVGlRuHKeGBwIWzN6jKfVdGfFpRx9/ZYKFa+aMq1KoP56bmHvLHEeSw8sL8po0pZF9nSLm+P/Ztz/76o8jSK6o4f2zjeVeKIfef9p6ICpSpNDnD2az3nLPQ0xkrIRw/tkHLN9pf9/8AwrlvY1C4DCzMji78lfCOLl02VTeVR7os1OxuPipD7jz/AJBbHkivBh4y+2b/APhtyQRjomRGdN41+8qpZItU0SXTIQWVdhM0mPj4Hw7+l4A81VCEF4NnKTRZth3FLC2mcVOpmejqNLHGcyWg5OGmYlRk39GaTt9k/ToqlyCR01H4aD+wx35LPLuRvwv4FZZbqwkTWxbaA484Hh/uoyZRPskozAUbIcTVdW+IN6nA93FdjKiaVG94yKidoyaFxkkiMNDM9pWiL6Okja04aFRN2yVHrD6y4EjY4LlnUjGiwgLsmiXE3BQJo9Q6EAQHhQGqoUBHXdVAQN7cICFubhAcDmlxQ4aLotYOs6cytGLHOX30Vymo/wCTOkxwzLjPaYHUFFpLpHY2+zbhPEnxK4SNlOkuAkbYdSNAl7YhRoEzbUwokiE3vIx02hpMAnxMfRWQK5kXsy0JqA4YjPNacXTtlOZ/EnG0DxIHcr3NGOjeyh1uPYqnMcSMvNmE1fbcMUEDLPmuqao0R/E772zD2YKrMbeB9lzSNHNcPZPWFFP9FLhbPdm1q1Om5tQGthdDHNLcbmRljbPtDMGNdVXKCkyXGUV0jtNV1WgCGOaXH2HiHQCeCr8SNGH8TiZRzVkeybZM2lOGDxVUn2VtGZ9oLn0SUTdCjZ3ia6qkjvE2NGSizqRz1aJnTIqan0d4nUGquySQwBc5EqMgEFHqHQgCAIAgBQGitogIa/KAr14gIuqwkoDKoAxhJ71bixuUiucklZAtl9UE8/DqC9Vw9uHRgUuU7J1tJeW/2egbqdqVwHbRsl0GylXaH4XNgAxK1PWahaM6zfKmSjDSBHrDPiDMdqz+2/st9xEza3LcMNBd2NPzKqlAmpddEJtX16xJkQAI4jL9SrIxog5WZ2NuMzmO9XXSKMhI06QGgUGyqjOmZErjFGupRl7XfDPmEvo6nRA73bR6NjYHvAns4qyOP4ncb7JLddxOcyCJ/VZpt3TNsaZYoUCTijhu7bOeZVuOX0VTjR0sGSgyKBYuWT4mwBcs6kMHNLJ8TIBcO0eoAgCAIAgCAIAgCAIDVV0QEResQEJcUUByfs0AuPBTxwcpURlLjGyKvKDnmT3DgF7mHFGK6PMnNy8nMNnqcl8WQj5LTS2fkF4cvyZ6kO0dlKxXCR3ULHqQicNzZ/vXZcfot2PJ8DDl/M7bLL1SAWnUEc1TlV9ncc3dE20ABYvs9BVRXqtOXuPMlXorZ32dL1V1szz7Ojo1GzkYnjKUI5E5wDqa7ZDj0VveXZ5fTceDYJ78svFXLJSOwifNGb83Ng8Mphr2QRDpyLSQQD3LTk14zimiMcriyTb6YLojK3p/1O/JI+m33ZyW7X0dltvpfXApvJYxgq08bWNMluMSC4k5R2LX/p2KMX+6Mkt+UpqJ9aptyXz7f0evGCo2LhYEAQBAEAQBAEAQBAEAQBAEBregOG4poCPqW6A03lCKOmpH5/RadX87KM7+NHCLcHgvQeWvsw8bO2nsHnA7iqXtl8cBL0bIAAAaCFilK3ZqiqVHSy3HJQ5HaNzWQotnUjiv6EkEa8Vbik0qMmyknZgyjCm5GdHVRcdDoqZLs14pv7OAUlMuZ3UWQAotlLXZtYFFkors9c1Ey2UbMcKWV8TF9sHNc0jJwgpyd2TjDo+N74bg1jUJZDhJMGRmeIPWvVwbEeNSMeTC14IrZ26Fy3J1IHtd+i9LFuY4RqjDl1Zz8MuW7+6NY5Ow02EgmJccuUgZrLteoJrolg9P+SbZ9NY2O5eA+3Z7aVGSHQgCAIAgCAIAgCAIAgCAIAgMXBAaKjEBzmkgNlG2bnImeBU1N/RBwV2zdStmt0aAuSm2OCNuFRJUewgoIDzGOa7TOOcV9nNUMlWR6MeWSk+jyF0ro3U2Kts1Y4WY1aXEImXNdGbWJZBQ7M2tXGyajR6uEj1AeIDCpSDtRK6pNHHFM1CyYPdUubI8Eb2sAGQUG2ySVGSHQgCAIAgCAIAgCAIAgCAIAgCAIDBwQGBYgGHwXURZtC4SPUB4UBz3LzorIIy55tdI0ypmX/kyC4SRm1qi2WQg2zoaFWzZGNGSEggCAIAgCAIAgCAIAgCAIAgCAIAgCAIAgCAIAgCAIAgPIQCEB4EOLoyQ6EBpq0pUoyooy4uXaNOBTbM3tuzNlNcbLYYze0KDNSVGS4dCAIAgCAIAgCAIAgCAIAgCAIAgCAIAgCAIAgCAIAgCAIAgCA8hBQCA9QHiAwNNdsqePuzINXCaijJCQQBAEAQBAEAQBAEAQBAEAQBAEAQBAEAQBAEAQBAEAQBAEAQBAEAQBAEB4gPUAQBAEAQBAEAQBAEAQBAEAQBAEAQBAEAQBAEAQBAEAQ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</a:t>
            </a:fld>
            <a:endParaRPr lang="es-ES" dirty="0"/>
          </a:p>
        </p:txBody>
      </p:sp>
      <p:sp>
        <p:nvSpPr>
          <p:cNvPr id="5" name="AutoShape 2" descr="Resultado de imagen de cs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484784"/>
            <a:ext cx="2133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Transiciones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968552"/>
          </a:xfrm>
        </p:spPr>
        <p:txBody>
          <a:bodyPr>
            <a:noAutofit/>
          </a:bodyPr>
          <a:lstStyle/>
          <a:p>
            <a:pPr marL="265113" lvl="1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dirty="0">
                <a:latin typeface="+mj-lt"/>
              </a:rPr>
              <a:t>Las transiciones de CSS3 permiten crear variaciones progresivas sobre ciertas propiedades: color, longitud, porcentaje, visibilidad</a:t>
            </a:r>
            <a:r>
              <a:rPr lang="es-ES" dirty="0" smtClean="0">
                <a:latin typeface="+mj-lt"/>
              </a:rPr>
              <a:t>…</a:t>
            </a:r>
          </a:p>
          <a:p>
            <a:pPr marL="265113" lvl="1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dirty="0" smtClean="0">
                <a:latin typeface="+mj-lt"/>
              </a:rPr>
              <a:t>Para </a:t>
            </a:r>
            <a:r>
              <a:rPr lang="es-ES" dirty="0">
                <a:latin typeface="+mj-lt"/>
              </a:rPr>
              <a:t>declarar una transición tenemos las siguientes propiedades:</a:t>
            </a:r>
          </a:p>
          <a:p>
            <a:pPr marL="560070" lvl="2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2400" b="1" dirty="0" err="1" smtClean="0">
                <a:latin typeface="+mj-lt"/>
              </a:rPr>
              <a:t>transition-property</a:t>
            </a:r>
            <a:r>
              <a:rPr lang="es-ES" sz="2400" dirty="0">
                <a:latin typeface="+mj-lt"/>
              </a:rPr>
              <a:t>: </a:t>
            </a:r>
            <a:r>
              <a:rPr lang="es-ES" sz="2400" dirty="0" smtClean="0">
                <a:latin typeface="+mj-lt"/>
              </a:rPr>
              <a:t>determina las propiedades a las que va afectar la transición, cuando dichas propiedades cambien de valor. </a:t>
            </a:r>
            <a:endParaRPr lang="es-ES" sz="2400" dirty="0">
              <a:latin typeface="+mj-lt"/>
            </a:endParaRPr>
          </a:p>
          <a:p>
            <a:pPr marL="560070" lvl="2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2400" b="1" dirty="0" err="1" smtClean="0">
                <a:latin typeface="+mj-lt"/>
              </a:rPr>
              <a:t>transition-duration</a:t>
            </a:r>
            <a:r>
              <a:rPr lang="es-ES" sz="2400" dirty="0">
                <a:latin typeface="+mj-lt"/>
              </a:rPr>
              <a:t>: el tiempo empleado </a:t>
            </a:r>
            <a:r>
              <a:rPr lang="es-ES" sz="2400" dirty="0" smtClean="0">
                <a:latin typeface="+mj-lt"/>
              </a:rPr>
              <a:t>en la transición</a:t>
            </a:r>
            <a:r>
              <a:rPr lang="es-ES" sz="2400" dirty="0">
                <a:latin typeface="+mj-lt"/>
              </a:rPr>
              <a:t>.</a:t>
            </a:r>
          </a:p>
          <a:p>
            <a:pPr marL="560070" lvl="2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2400" b="1" dirty="0" err="1" smtClean="0">
                <a:latin typeface="+mj-lt"/>
              </a:rPr>
              <a:t>transition-timing-function</a:t>
            </a:r>
            <a:r>
              <a:rPr lang="es-ES" sz="2400" dirty="0">
                <a:latin typeface="+mj-lt"/>
              </a:rPr>
              <a:t>: cómo se desarrolla la transición en el tiempo.</a:t>
            </a:r>
          </a:p>
          <a:p>
            <a:pPr marL="560070" lvl="2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2400" b="1" dirty="0" err="1" smtClean="0">
                <a:latin typeface="+mj-lt"/>
              </a:rPr>
              <a:t>transition-delay</a:t>
            </a:r>
            <a:r>
              <a:rPr lang="es-ES" sz="2400" dirty="0">
                <a:latin typeface="+mj-lt"/>
              </a:rPr>
              <a:t>: retraso en iniciarse la transición.</a:t>
            </a:r>
          </a:p>
          <a:p>
            <a:pPr marL="265113" lvl="1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290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Transiciones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968552"/>
          </a:xfrm>
        </p:spPr>
        <p:txBody>
          <a:bodyPr>
            <a:noAutofit/>
          </a:bodyPr>
          <a:lstStyle/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dirty="0">
                <a:latin typeface="+mj-lt"/>
              </a:rPr>
              <a:t>El siguiente código indica que cualquier modificación del valor de cualquier propiedad debe hacerse en un intervalo de 0,5 segundos:</a:t>
            </a: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 algn="just"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dirty="0">
                <a:latin typeface="+mj-lt"/>
              </a:rPr>
              <a:t>Podemos también definir las transiciones a nivel individual para cada propiedad:</a:t>
            </a:r>
          </a:p>
          <a:p>
            <a:pPr marL="539433" lvl="2" indent="-265113"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95736" y="2204864"/>
            <a:ext cx="4032448" cy="954107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transition-property: all; </a:t>
            </a:r>
          </a:p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transition-duration: 0.5s; </a:t>
            </a:r>
          </a:p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transition-timing-function: ease;</a:t>
            </a:r>
          </a:p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transition-delay: 0s;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417541" y="4653136"/>
            <a:ext cx="5588837" cy="954107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transition-property: opacity left top; </a:t>
            </a:r>
          </a:p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transition-duration: 0.5s 0.8s 0.1s; </a:t>
            </a:r>
          </a:p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transition-timing-function: ease linear ease; </a:t>
            </a:r>
          </a:p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transition-delay: 0s </a:t>
            </a:r>
            <a:r>
              <a:rPr lang="en-U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0s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1s;</a:t>
            </a:r>
          </a:p>
        </p:txBody>
      </p:sp>
    </p:spTree>
    <p:extLst>
      <p:ext uri="{BB962C8B-B14F-4D97-AF65-F5344CB8AC3E}">
        <p14:creationId xmlns:p14="http://schemas.microsoft.com/office/powerpoint/2010/main" val="270492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Transiciones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968552"/>
          </a:xfrm>
        </p:spPr>
        <p:txBody>
          <a:bodyPr>
            <a:noAutofit/>
          </a:bodyPr>
          <a:lstStyle/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dirty="0">
                <a:latin typeface="+mj-lt"/>
              </a:rPr>
              <a:t>También se puede utilizar la propiedad abreviada </a:t>
            </a:r>
            <a:r>
              <a:rPr lang="es-ES" sz="1700" b="1" dirty="0" err="1">
                <a:latin typeface="+mj-lt"/>
              </a:rPr>
              <a:t>transition</a:t>
            </a:r>
            <a:r>
              <a:rPr lang="es-ES" sz="1700" dirty="0">
                <a:latin typeface="+mj-lt"/>
              </a:rPr>
              <a:t> para definir todo lo necesario en una sola línea:</a:t>
            </a: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dirty="0" smtClean="0">
                <a:latin typeface="+mj-lt"/>
              </a:rPr>
              <a:t>En </a:t>
            </a:r>
            <a:r>
              <a:rPr lang="es-ES" sz="1700" dirty="0">
                <a:latin typeface="+mj-lt"/>
              </a:rPr>
              <a:t>esta versión abreviada se pueden incorporar todas las propiedades que queramos, separándolas con comas:</a:t>
            </a: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483768" y="2204864"/>
            <a:ext cx="3384376" cy="307777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transition: all 0.5s ease 0s;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691816" y="3985319"/>
            <a:ext cx="6038056" cy="307777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transition: opacity 0.5s ease 0s, left 0.8s linear 0s;</a:t>
            </a:r>
          </a:p>
        </p:txBody>
      </p:sp>
    </p:spTree>
    <p:extLst>
      <p:ext uri="{BB962C8B-B14F-4D97-AF65-F5344CB8AC3E}">
        <p14:creationId xmlns:p14="http://schemas.microsoft.com/office/powerpoint/2010/main" val="116455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Transiciones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943574"/>
          </a:xfrm>
        </p:spPr>
        <p:txBody>
          <a:bodyPr>
            <a:noAutofit/>
          </a:bodyPr>
          <a:lstStyle/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2000" b="1" dirty="0" err="1" smtClean="0">
                <a:latin typeface="+mj-lt"/>
              </a:rPr>
              <a:t>Transition-timing-function</a:t>
            </a:r>
            <a:endParaRPr lang="es-ES" sz="2000" b="1" dirty="0" smtClean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800" dirty="0">
                <a:latin typeface="+mj-lt"/>
              </a:rPr>
              <a:t>La </a:t>
            </a:r>
            <a:r>
              <a:rPr lang="es-ES" sz="1800" dirty="0" smtClean="0">
                <a:latin typeface="+mj-lt"/>
              </a:rPr>
              <a:t>propiedad </a:t>
            </a:r>
            <a:r>
              <a:rPr lang="es-ES" sz="1800" b="1" dirty="0" err="1" smtClean="0">
                <a:latin typeface="+mj-lt"/>
              </a:rPr>
              <a:t>transition-timing-function</a:t>
            </a:r>
            <a:r>
              <a:rPr lang="es-ES" sz="1800" dirty="0" smtClean="0">
                <a:latin typeface="+mj-lt"/>
              </a:rPr>
              <a:t> </a:t>
            </a:r>
            <a:r>
              <a:rPr lang="es-ES" sz="1800" dirty="0">
                <a:latin typeface="+mj-lt"/>
              </a:rPr>
              <a:t>indica la velocidad a la que se realizará la </a:t>
            </a:r>
            <a:r>
              <a:rPr lang="es-ES" sz="1800" dirty="0" smtClean="0">
                <a:latin typeface="+mj-lt"/>
              </a:rPr>
              <a:t>transición a lo </a:t>
            </a:r>
            <a:r>
              <a:rPr lang="es-ES" sz="1800" dirty="0" err="1" smtClean="0">
                <a:latin typeface="+mj-lt"/>
              </a:rPr>
              <a:t>largao</a:t>
            </a:r>
            <a:r>
              <a:rPr lang="es-ES" sz="1800" dirty="0" smtClean="0">
                <a:latin typeface="+mj-lt"/>
              </a:rPr>
              <a:t> del tiempo que dura la transición. </a:t>
            </a:r>
            <a:r>
              <a:rPr lang="es-ES" sz="1800" dirty="0">
                <a:latin typeface="+mj-lt"/>
              </a:rPr>
              <a:t>Hay varias funciones:</a:t>
            </a:r>
          </a:p>
          <a:p>
            <a:pPr marL="834390" lvl="3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800" b="1" dirty="0" smtClean="0">
                <a:latin typeface="+mj-lt"/>
              </a:rPr>
              <a:t>Linear</a:t>
            </a:r>
            <a:r>
              <a:rPr lang="es-ES" sz="1800" dirty="0">
                <a:latin typeface="+mj-lt"/>
              </a:rPr>
              <a:t>: mantiene la misma velocidad de principio a fin.</a:t>
            </a:r>
          </a:p>
          <a:p>
            <a:pPr marL="834390" lvl="3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800" b="1" dirty="0" err="1" smtClean="0">
                <a:latin typeface="+mj-lt"/>
              </a:rPr>
              <a:t>Ease</a:t>
            </a:r>
            <a:r>
              <a:rPr lang="es-ES" sz="1800" dirty="0">
                <a:latin typeface="+mj-lt"/>
              </a:rPr>
              <a:t>: </a:t>
            </a:r>
            <a:r>
              <a:rPr lang="es-ES" sz="1800" dirty="0" smtClean="0">
                <a:latin typeface="+mj-lt"/>
              </a:rPr>
              <a:t>comienzo </a:t>
            </a:r>
            <a:r>
              <a:rPr lang="es-ES" sz="1800" dirty="0">
                <a:latin typeface="+mj-lt"/>
              </a:rPr>
              <a:t>lento, luego rápido y termina lento.</a:t>
            </a:r>
          </a:p>
          <a:p>
            <a:pPr marL="834390" lvl="3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800" b="1" dirty="0" err="1" smtClean="0">
                <a:latin typeface="+mj-lt"/>
              </a:rPr>
              <a:t>Ease</a:t>
            </a:r>
            <a:r>
              <a:rPr lang="es-ES" sz="1800" b="1" dirty="0" smtClean="0">
                <a:latin typeface="+mj-lt"/>
              </a:rPr>
              <a:t>-in</a:t>
            </a:r>
            <a:r>
              <a:rPr lang="es-ES" sz="1800" dirty="0">
                <a:latin typeface="+mj-lt"/>
              </a:rPr>
              <a:t>: </a:t>
            </a:r>
            <a:r>
              <a:rPr lang="es-ES" sz="1800" dirty="0" smtClean="0">
                <a:latin typeface="+mj-lt"/>
              </a:rPr>
              <a:t>comienza </a:t>
            </a:r>
            <a:r>
              <a:rPr lang="es-ES" sz="1800" dirty="0">
                <a:latin typeface="+mj-lt"/>
              </a:rPr>
              <a:t>lento, y después mantiene velocidad.</a:t>
            </a:r>
          </a:p>
          <a:p>
            <a:pPr marL="834390" lvl="3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800" b="1" dirty="0" err="1" smtClean="0">
                <a:latin typeface="+mj-lt"/>
              </a:rPr>
              <a:t>Ease-out</a:t>
            </a:r>
            <a:r>
              <a:rPr lang="es-ES" sz="1800" b="1" dirty="0">
                <a:latin typeface="+mj-lt"/>
              </a:rPr>
              <a:t>: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smtClean="0">
                <a:latin typeface="+mj-lt"/>
              </a:rPr>
              <a:t>mantiene </a:t>
            </a:r>
            <a:r>
              <a:rPr lang="es-ES" sz="1800" dirty="0">
                <a:latin typeface="+mj-lt"/>
              </a:rPr>
              <a:t>velocidad con un final lento.</a:t>
            </a:r>
          </a:p>
          <a:p>
            <a:pPr marL="834390" lvl="3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800" b="1" dirty="0" err="1" smtClean="0">
                <a:latin typeface="+mj-lt"/>
              </a:rPr>
              <a:t>Ease</a:t>
            </a:r>
            <a:r>
              <a:rPr lang="es-ES" sz="1800" b="1" dirty="0" smtClean="0">
                <a:latin typeface="+mj-lt"/>
              </a:rPr>
              <a:t>-in-</a:t>
            </a:r>
            <a:r>
              <a:rPr lang="es-ES" sz="1800" b="1" dirty="0" err="1" smtClean="0">
                <a:latin typeface="+mj-lt"/>
              </a:rPr>
              <a:t>out</a:t>
            </a:r>
            <a:r>
              <a:rPr lang="es-ES" sz="1800" b="1" dirty="0">
                <a:latin typeface="+mj-lt"/>
              </a:rPr>
              <a:t>: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smtClean="0">
                <a:latin typeface="+mj-lt"/>
              </a:rPr>
              <a:t>comienzo </a:t>
            </a:r>
            <a:r>
              <a:rPr lang="es-ES" sz="1800" dirty="0">
                <a:latin typeface="+mj-lt"/>
              </a:rPr>
              <a:t>y fin lentos, muy similar a </a:t>
            </a:r>
            <a:r>
              <a:rPr lang="es-ES" sz="1800" dirty="0" err="1">
                <a:latin typeface="+mj-lt"/>
              </a:rPr>
              <a:t>ease</a:t>
            </a:r>
            <a:r>
              <a:rPr lang="es-ES" sz="1800" dirty="0">
                <a:latin typeface="+mj-lt"/>
              </a:rPr>
              <a:t> sólo que este último empieza más rápido de lo que termina.</a:t>
            </a:r>
          </a:p>
          <a:p>
            <a:pPr marL="834390" lvl="3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800" b="1" dirty="0" err="1" smtClean="0">
                <a:latin typeface="+mj-lt"/>
              </a:rPr>
              <a:t>Cubic-bezier</a:t>
            </a:r>
            <a:r>
              <a:rPr lang="es-ES" sz="1800" b="1" dirty="0">
                <a:latin typeface="+mj-lt"/>
              </a:rPr>
              <a:t>:</a:t>
            </a:r>
            <a:r>
              <a:rPr lang="es-ES" sz="1800" dirty="0">
                <a:latin typeface="+mj-lt"/>
              </a:rPr>
              <a:t> este es un poco más complejo, no voy a entrar en detalle, pero podemos configurar la curva de velocidad a nuestro gusto utilizando la función cúbica de </a:t>
            </a:r>
            <a:r>
              <a:rPr lang="es-ES" sz="1800" dirty="0" err="1">
                <a:latin typeface="+mj-lt"/>
              </a:rPr>
              <a:t>Bezier</a:t>
            </a:r>
            <a:r>
              <a:rPr lang="es-ES" sz="1800" dirty="0">
                <a:latin typeface="+mj-lt"/>
              </a:rPr>
              <a:t>. Acepta cuatro valores entre 0 y 1.</a:t>
            </a: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800" dirty="0">
                <a:latin typeface="+mj-lt"/>
              </a:rPr>
              <a:t>En </a:t>
            </a:r>
            <a:r>
              <a:rPr lang="es-ES" sz="1800" dirty="0">
                <a:latin typeface="+mj-lt"/>
                <a:hlinkClick r:id="rId2"/>
              </a:rPr>
              <a:t>http://</a:t>
            </a:r>
            <a:r>
              <a:rPr lang="es-ES" sz="1800" dirty="0" smtClean="0">
                <a:latin typeface="+mj-lt"/>
                <a:hlinkClick r:id="rId2"/>
              </a:rPr>
              <a:t>www.catuhe.com/msdn/transitions/easingfunctions.htm</a:t>
            </a:r>
            <a:r>
              <a:rPr lang="es-ES" sz="1800" dirty="0" smtClean="0">
                <a:latin typeface="+mj-lt"/>
              </a:rPr>
              <a:t> </a:t>
            </a:r>
            <a:r>
              <a:rPr lang="es-ES" sz="1800" dirty="0">
                <a:latin typeface="+mj-lt"/>
              </a:rPr>
              <a:t>tenemos una herramienta de simulación </a:t>
            </a:r>
            <a:r>
              <a:rPr lang="es-ES" sz="1800" dirty="0" smtClean="0">
                <a:latin typeface="+mj-lt"/>
              </a:rPr>
              <a:t>para </a:t>
            </a:r>
            <a:r>
              <a:rPr lang="es-ES" sz="1800" dirty="0">
                <a:latin typeface="+mj-lt"/>
              </a:rPr>
              <a:t>mostrar el impacto de cada una de estas funciones de ajuste.</a:t>
            </a:r>
            <a:endParaRPr lang="es-ES" sz="18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967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Transiciones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943574"/>
          </a:xfrm>
        </p:spPr>
        <p:txBody>
          <a:bodyPr>
            <a:noAutofit/>
          </a:bodyPr>
          <a:lstStyle/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2000" b="1" dirty="0" smtClean="0">
                <a:latin typeface="+mj-lt"/>
              </a:rPr>
              <a:t>Ejemplo</a:t>
            </a: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79612" y="2161461"/>
            <a:ext cx="6984776" cy="4185761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buNone/>
            </a:pP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contenedor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background-color:#</a:t>
            </a:r>
            <a:r>
              <a:rPr lang="en-U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CCCCCC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contenedor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div{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width:10%;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height:80px;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margin-left:0%;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background:#0F0;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transition</a:t>
            </a: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all 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1s ease;</a:t>
            </a:r>
          </a:p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contenedor:hover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div{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width:20%;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margin-left:80%;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background:#F00;</a:t>
            </a:r>
          </a:p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66700" indent="-266700" eaLnBrk="1" hangingPunct="1">
              <a:buNone/>
            </a:pPr>
            <a:endParaRPr lang="en-US" alt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66700" eaLnBrk="1" hangingPunct="1">
              <a:buNone/>
            </a:pP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 id="</a:t>
            </a:r>
            <a:r>
              <a:rPr lang="en-U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contenedor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 &lt;!-- Este DIV </a:t>
            </a:r>
            <a:r>
              <a:rPr lang="en-U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el que se </a:t>
            </a:r>
            <a:r>
              <a:rPr lang="en-U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mueve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--&gt;&lt;/div&gt;</a:t>
            </a:r>
          </a:p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</a:t>
            </a: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46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Transiciones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943574"/>
          </a:xfrm>
        </p:spPr>
        <p:txBody>
          <a:bodyPr>
            <a:noAutofit/>
          </a:bodyPr>
          <a:lstStyle/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2000" b="1" dirty="0" smtClean="0">
                <a:latin typeface="+mj-lt"/>
              </a:rPr>
              <a:t>Ejemplo</a:t>
            </a: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800" dirty="0" smtClean="0">
                <a:latin typeface="+mj-lt"/>
              </a:rPr>
              <a:t>En </a:t>
            </a:r>
            <a:r>
              <a:rPr lang="es-ES" sz="1800" dirty="0">
                <a:latin typeface="+mj-lt"/>
              </a:rPr>
              <a:t>este ejemplo cuando se carga la página veremos lo siguiente:</a:t>
            </a: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8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800" dirty="0">
                <a:latin typeface="+mj-lt"/>
              </a:rPr>
              <a:t> </a:t>
            </a: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8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800" dirty="0">
                <a:latin typeface="+mj-lt"/>
              </a:rPr>
              <a:t>Cuando se pase el ratón por el contenedor gris empezará la </a:t>
            </a:r>
            <a:r>
              <a:rPr lang="es-ES" sz="1800" dirty="0" smtClean="0">
                <a:latin typeface="+mj-lt"/>
              </a:rPr>
              <a:t>transición </a:t>
            </a:r>
            <a:r>
              <a:rPr lang="es-ES" sz="1800" dirty="0">
                <a:latin typeface="+mj-lt"/>
              </a:rPr>
              <a:t>que cambiará la posición, el tamaño y el color del contendor verde en 1 segundo dando el siguiente resultado:</a:t>
            </a: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8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800" dirty="0">
                <a:latin typeface="+mj-lt"/>
              </a:rPr>
              <a:t> </a:t>
            </a: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8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800" dirty="0">
                <a:latin typeface="+mj-lt"/>
              </a:rPr>
              <a:t>Cuando el ratón salga del contenedor gris volverá a la posición inicial.</a:t>
            </a: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2000" b="1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7</a:t>
            </a:fld>
            <a:endParaRPr lang="es-ES" dirty="0"/>
          </a:p>
        </p:txBody>
      </p:sp>
      <p:pic>
        <p:nvPicPr>
          <p:cNvPr id="7" name="Imagen 6"/>
          <p:cNvPicPr/>
          <p:nvPr/>
        </p:nvPicPr>
        <p:blipFill>
          <a:blip r:embed="rId2"/>
          <a:stretch>
            <a:fillRect/>
          </a:stretch>
        </p:blipFill>
        <p:spPr>
          <a:xfrm>
            <a:off x="3312160" y="2498903"/>
            <a:ext cx="2519680" cy="364490"/>
          </a:xfrm>
          <a:prstGeom prst="rect">
            <a:avLst/>
          </a:prstGeom>
        </p:spPr>
      </p:pic>
      <p:pic>
        <p:nvPicPr>
          <p:cNvPr id="8" name="Imagen 7"/>
          <p:cNvPicPr/>
          <p:nvPr/>
        </p:nvPicPr>
        <p:blipFill rotWithShape="1">
          <a:blip r:embed="rId3"/>
          <a:srcRect t="14095" r="53043" b="73912"/>
          <a:stretch/>
        </p:blipFill>
        <p:spPr bwMode="auto">
          <a:xfrm>
            <a:off x="3203848" y="4429214"/>
            <a:ext cx="2519680" cy="3613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7515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50581</TotalTime>
  <Words>503</Words>
  <Application>Microsoft Office PowerPoint</Application>
  <PresentationFormat>Presentación en pantalla (4:3)</PresentationFormat>
  <Paragraphs>110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Calibri</vt:lpstr>
      <vt:lpstr>Constantia</vt:lpstr>
      <vt:lpstr>Courier New</vt:lpstr>
      <vt:lpstr>Times New Roman</vt:lpstr>
      <vt:lpstr>Wingdings</vt:lpstr>
      <vt:lpstr>Wingdings 2</vt:lpstr>
      <vt:lpstr>Flujo</vt:lpstr>
      <vt:lpstr>CSS – TRANSICIONES</vt:lpstr>
      <vt:lpstr>Transiciones</vt:lpstr>
      <vt:lpstr>Transiciones</vt:lpstr>
      <vt:lpstr>Transiciones</vt:lpstr>
      <vt:lpstr>Transiciones</vt:lpstr>
      <vt:lpstr>Transiciones</vt:lpstr>
      <vt:lpstr>Transiciones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Ainara Montoya</dc:creator>
  <cp:lastModifiedBy>Ainara Montoya</cp:lastModifiedBy>
  <cp:revision>1647</cp:revision>
  <cp:lastPrinted>2015-09-21T12:13:15Z</cp:lastPrinted>
  <dcterms:created xsi:type="dcterms:W3CDTF">2012-04-05T17:12:23Z</dcterms:created>
  <dcterms:modified xsi:type="dcterms:W3CDTF">2017-04-05T11:03:32Z</dcterms:modified>
</cp:coreProperties>
</file>