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4803" r:id="rId1"/>
  </p:sldMasterIdLst>
  <p:notesMasterIdLst>
    <p:notesMasterId r:id="rId26"/>
  </p:notesMasterIdLst>
  <p:handoutMasterIdLst>
    <p:handoutMasterId r:id="rId27"/>
  </p:handoutMasterIdLst>
  <p:sldIdLst>
    <p:sldId id="277" r:id="rId2"/>
    <p:sldId id="548" r:id="rId3"/>
    <p:sldId id="549" r:id="rId4"/>
    <p:sldId id="550" r:id="rId5"/>
    <p:sldId id="551" r:id="rId6"/>
    <p:sldId id="552" r:id="rId7"/>
    <p:sldId id="555" r:id="rId8"/>
    <p:sldId id="554" r:id="rId9"/>
    <p:sldId id="553" r:id="rId10"/>
    <p:sldId id="557" r:id="rId11"/>
    <p:sldId id="558" r:id="rId12"/>
    <p:sldId id="556" r:id="rId13"/>
    <p:sldId id="559" r:id="rId14"/>
    <p:sldId id="560" r:id="rId15"/>
    <p:sldId id="561" r:id="rId16"/>
    <p:sldId id="562" r:id="rId17"/>
    <p:sldId id="563" r:id="rId18"/>
    <p:sldId id="564" r:id="rId19"/>
    <p:sldId id="565" r:id="rId20"/>
    <p:sldId id="566" r:id="rId21"/>
    <p:sldId id="567" r:id="rId22"/>
    <p:sldId id="568" r:id="rId23"/>
    <p:sldId id="569" r:id="rId24"/>
    <p:sldId id="570" r:id="rId25"/>
  </p:sldIdLst>
  <p:sldSz cx="9144000" cy="6858000" type="screen4x3"/>
  <p:notesSz cx="9144000" cy="6858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160" userDrawn="1">
          <p15:clr>
            <a:srgbClr val="A4A3A4"/>
          </p15:clr>
        </p15:guide>
        <p15:guide id="2" pos="288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B200"/>
    <a:srgbClr val="F2B800"/>
    <a:srgbClr val="E11F1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Estilo temático 1 - Énfasis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CAF9ED-07DC-4A11-8D7F-57B35C25682E}" styleName="Estilo medio 1 - Énfasis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Estilo claro 2 - Acento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485" autoAdjust="0"/>
    <p:restoredTop sz="99112" autoAdjust="0"/>
  </p:normalViewPr>
  <p:slideViewPr>
    <p:cSldViewPr>
      <p:cViewPr>
        <p:scale>
          <a:sx n="100" d="100"/>
          <a:sy n="100" d="100"/>
        </p:scale>
        <p:origin x="-966" y="22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53" d="100"/>
          <a:sy n="53" d="100"/>
        </p:scale>
        <p:origin x="-2820" y="-90"/>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F190EE77-5F38-457B-96A8-67CE15DC456B}" type="datetimeFigureOut">
              <a:rPr lang="es-ES" smtClean="0"/>
              <a:pPr/>
              <a:t>28/09/2021</a:t>
            </a:fld>
            <a:endParaRPr lang="es-ES"/>
          </a:p>
        </p:txBody>
      </p:sp>
      <p:sp>
        <p:nvSpPr>
          <p:cNvPr id="4" name="3 Marcador de pie de página"/>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s-ES"/>
          </a:p>
        </p:txBody>
      </p:sp>
      <p:sp>
        <p:nvSpPr>
          <p:cNvPr id="5" name="4 Marcador de número de diapositiva"/>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FF8415D2-09C9-45E9-8984-F1E4AAC1ABA2}" type="slidenum">
              <a:rPr lang="es-ES" smtClean="0"/>
              <a:pPr/>
              <a:t>‹Nº›</a:t>
            </a:fld>
            <a:endParaRPr lang="es-ES"/>
          </a:p>
        </p:txBody>
      </p:sp>
    </p:spTree>
    <p:extLst>
      <p:ext uri="{BB962C8B-B14F-4D97-AF65-F5344CB8AC3E}">
        <p14:creationId xmlns:p14="http://schemas.microsoft.com/office/powerpoint/2010/main" val="406825614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C6011E10-B218-48E2-B7C9-DEE9015F2796}" type="datetimeFigureOut">
              <a:rPr lang="es-ES" smtClean="0"/>
              <a:pPr/>
              <a:t>28/09/2021</a:t>
            </a:fld>
            <a:endParaRPr lang="es-ES"/>
          </a:p>
        </p:txBody>
      </p:sp>
      <p:sp>
        <p:nvSpPr>
          <p:cNvPr id="4" name="3 Marcador de imagen de diapositiva"/>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pie de página"/>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5C93F345-9B85-45FE-A289-6E9AEA1DBE5E}" type="slidenum">
              <a:rPr lang="es-ES" smtClean="0"/>
              <a:pPr/>
              <a:t>‹Nº›</a:t>
            </a:fld>
            <a:endParaRPr lang="es-ES"/>
          </a:p>
        </p:txBody>
      </p:sp>
    </p:spTree>
    <p:extLst>
      <p:ext uri="{BB962C8B-B14F-4D97-AF65-F5344CB8AC3E}">
        <p14:creationId xmlns:p14="http://schemas.microsoft.com/office/powerpoint/2010/main" val="73571678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5C93F345-9B85-45FE-A289-6E9AEA1DBE5E}" type="slidenum">
              <a:rPr lang="es-ES" smtClean="0"/>
              <a:pPr/>
              <a:t>1</a:t>
            </a:fld>
            <a:endParaRPr lang="es-ES"/>
          </a:p>
        </p:txBody>
      </p:sp>
    </p:spTree>
    <p:extLst>
      <p:ext uri="{BB962C8B-B14F-4D97-AF65-F5344CB8AC3E}">
        <p14:creationId xmlns:p14="http://schemas.microsoft.com/office/powerpoint/2010/main" val="25517135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a:t>Haga clic para modificar el estilo de título del patrón</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a:t>Haga clic para modificar el estilo de subtítulo del patrón</a:t>
            </a:r>
            <a:endParaRPr kumimoji="0" lang="en-US"/>
          </a:p>
        </p:txBody>
      </p:sp>
      <p:sp>
        <p:nvSpPr>
          <p:cNvPr id="30" name="Date Placeholder 29"/>
          <p:cNvSpPr>
            <a:spLocks noGrp="1"/>
          </p:cNvSpPr>
          <p:nvPr>
            <p:ph type="dt" sz="half" idx="10"/>
          </p:nvPr>
        </p:nvSpPr>
        <p:spPr/>
        <p:txBody>
          <a:bodyPr/>
          <a:lstStyle/>
          <a:p>
            <a:pPr eaLnBrk="1" latinLnBrk="0" hangingPunct="1"/>
            <a:fld id="{EC8F5EBE-D15D-4979-B44E-9A846C4182D8}" type="datetime1">
              <a:rPr lang="en-US" smtClean="0"/>
              <a:t>9/28/2021</a:t>
            </a:fld>
            <a:endParaRPr lang="en-US" dirty="0"/>
          </a:p>
        </p:txBody>
      </p:sp>
      <p:sp>
        <p:nvSpPr>
          <p:cNvPr id="19" name="Footer Placeholder 18"/>
          <p:cNvSpPr>
            <a:spLocks noGrp="1"/>
          </p:cNvSpPr>
          <p:nvPr>
            <p:ph type="ftr" sz="quarter" idx="11"/>
          </p:nvPr>
        </p:nvSpPr>
        <p:spPr/>
        <p:txBody>
          <a:bodyPr/>
          <a:lstStyle/>
          <a:p>
            <a:endParaRPr kumimoji="0" lang="en-US" dirty="0"/>
          </a:p>
        </p:txBody>
      </p:sp>
      <p:sp>
        <p:nvSpPr>
          <p:cNvPr id="27" name="Slide Number Placeholder 26"/>
          <p:cNvSpPr>
            <a:spLocks noGrp="1"/>
          </p:cNvSpPr>
          <p:nvPr>
            <p:ph type="sldNum" sz="quarter" idx="12"/>
          </p:nvPr>
        </p:nvSpPr>
        <p:spPr/>
        <p:txBody>
          <a:bodyPr/>
          <a:lstStyle/>
          <a:p>
            <a:pPr eaLnBrk="1" latinLnBrk="0" hangingPunct="1"/>
            <a:fld id="{91974DF9-AD47-4691-BA21-BBFCE3637A9A}" type="slidenum">
              <a:rPr kumimoji="0" lang="en-US" smtClean="0"/>
              <a:pPr eaLnBrk="1" latinLnBrk="0" hangingPunct="1"/>
              <a:t>‹Nº›</a:t>
            </a:fld>
            <a:endParaRPr kumimoji="0" lang="en-US" dirty="0"/>
          </a:p>
        </p:txBody>
      </p:sp>
      <p:sp>
        <p:nvSpPr>
          <p:cNvPr id="7" name="Rectangle 1"/>
          <p:cNvSpPr>
            <a:spLocks noChangeArrowheads="1"/>
          </p:cNvSpPr>
          <p:nvPr userDrawn="1"/>
        </p:nvSpPr>
        <p:spPr bwMode="auto">
          <a:xfrm>
            <a:off x="2483768" y="5824119"/>
            <a:ext cx="4248472"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_tradnl" sz="2400" b="1" i="0" u="none" strike="noStrike" cap="none" normalizeH="0" baseline="0" dirty="0">
                <a:ln>
                  <a:noFill/>
                </a:ln>
                <a:solidFill>
                  <a:schemeClr val="tx2">
                    <a:lumMod val="25000"/>
                  </a:schemeClr>
                </a:solidFill>
                <a:effectLst/>
                <a:latin typeface="+mj-lt"/>
                <a:ea typeface="Times New Roman" pitchFamily="18" charset="0"/>
                <a:cs typeface="Arial" pitchFamily="34" charset="0"/>
              </a:rPr>
              <a:t>I.E.S. </a:t>
            </a:r>
            <a:r>
              <a:rPr kumimoji="0" lang="es-ES_tradnl" sz="2400" b="1" i="0" u="none" strike="noStrike" cap="none" normalizeH="0" baseline="0" dirty="0" err="1">
                <a:ln>
                  <a:noFill/>
                </a:ln>
                <a:solidFill>
                  <a:schemeClr val="tx2">
                    <a:lumMod val="25000"/>
                  </a:schemeClr>
                </a:solidFill>
                <a:effectLst/>
                <a:latin typeface="+mj-lt"/>
                <a:ea typeface="Times New Roman" pitchFamily="18" charset="0"/>
                <a:cs typeface="Arial" pitchFamily="34" charset="0"/>
              </a:rPr>
              <a:t>Txurdinaga-Artabe</a:t>
            </a:r>
            <a:endParaRPr kumimoji="0" lang="es-ES_tradnl" sz="2400" b="1" i="0" u="none" strike="noStrike" cap="none" normalizeH="0" baseline="0" dirty="0">
              <a:ln>
                <a:noFill/>
              </a:ln>
              <a:solidFill>
                <a:schemeClr val="tx2">
                  <a:lumMod val="25000"/>
                </a:schemeClr>
              </a:solidFill>
              <a:effectLst/>
              <a:latin typeface="+mj-lt"/>
              <a:ea typeface="Times New Roman" pitchFamily="18" charset="0"/>
              <a:cs typeface="Arial" pitchFamily="34" charset="0"/>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s-ES"/>
              <a:t>Haga clic para modificar el estilo de título del patrón</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Date Placeholder 3"/>
          <p:cNvSpPr>
            <a:spLocks noGrp="1"/>
          </p:cNvSpPr>
          <p:nvPr>
            <p:ph type="dt" sz="half" idx="10"/>
          </p:nvPr>
        </p:nvSpPr>
        <p:spPr/>
        <p:txBody>
          <a:bodyPr/>
          <a:lstStyle/>
          <a:p>
            <a:pPr eaLnBrk="1" latinLnBrk="0" hangingPunct="1"/>
            <a:fld id="{D2FC5A4F-CAD3-4D49-8F7F-C0223B70D2EE}" type="datetime1">
              <a:rPr lang="en-US" smtClean="0"/>
              <a:t>9/28/2021</a:t>
            </a:fld>
            <a:endParaRPr lang="en-US"/>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19C3D5FF-1D01-428C-BF4E-6C13885CA336}" type="slidenum">
              <a:rPr lang="es-ES" smtClean="0"/>
              <a:pPr/>
              <a:t>‹Nº›</a:t>
            </a:fld>
            <a:endParaRPr lang="es-E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s-ES"/>
              <a:t>Haga clic para modificar el estilo de título del patrón</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Date Placeholder 3"/>
          <p:cNvSpPr>
            <a:spLocks noGrp="1"/>
          </p:cNvSpPr>
          <p:nvPr>
            <p:ph type="dt" sz="half" idx="10"/>
          </p:nvPr>
        </p:nvSpPr>
        <p:spPr/>
        <p:txBody>
          <a:bodyPr/>
          <a:lstStyle/>
          <a:p>
            <a:pPr eaLnBrk="1" latinLnBrk="0" hangingPunct="1"/>
            <a:fld id="{BD3D7A2B-CEF8-4F8B-85EC-76CD387D8B13}" type="datetime1">
              <a:rPr lang="en-US" smtClean="0"/>
              <a:t>9/28/2021</a:t>
            </a:fld>
            <a:endParaRPr lang="en-US"/>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19C3D5FF-1D01-428C-BF4E-6C13885CA336}" type="slidenum">
              <a:rPr lang="es-ES" smtClean="0"/>
              <a:pPr/>
              <a:t>‹Nº›</a:t>
            </a:fld>
            <a:endParaRPr lang="es-E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s-ES"/>
              <a:t>Haga clic para modificar el estilo de título del patrón</a:t>
            </a:r>
            <a:endParaRPr kumimoji="0" lang="en-US"/>
          </a:p>
        </p:txBody>
      </p:sp>
      <p:sp>
        <p:nvSpPr>
          <p:cNvPr id="3" name="Content Placeholder 2"/>
          <p:cNvSpPr>
            <a:spLocks noGrp="1"/>
          </p:cNvSpPr>
          <p:nvPr>
            <p:ph idx="1"/>
          </p:nvPr>
        </p:nvSpPr>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Date Placeholder 3"/>
          <p:cNvSpPr>
            <a:spLocks noGrp="1"/>
          </p:cNvSpPr>
          <p:nvPr>
            <p:ph type="dt" sz="half" idx="10"/>
          </p:nvPr>
        </p:nvSpPr>
        <p:spPr/>
        <p:txBody>
          <a:bodyPr/>
          <a:lstStyle/>
          <a:p>
            <a:pPr eaLnBrk="1" latinLnBrk="0" hangingPunct="1"/>
            <a:fld id="{962596F2-6DAB-484A-B3EA-2A00C6A078B3}" type="datetime1">
              <a:rPr lang="en-US" smtClean="0"/>
              <a:t>9/28/2021</a:t>
            </a:fld>
            <a:endParaRPr lang="en-US"/>
          </a:p>
        </p:txBody>
      </p:sp>
      <p:sp>
        <p:nvSpPr>
          <p:cNvPr id="5" name="Footer Placeholder 4"/>
          <p:cNvSpPr>
            <a:spLocks noGrp="1"/>
          </p:cNvSpPr>
          <p:nvPr>
            <p:ph type="ftr" sz="quarter" idx="11"/>
          </p:nvPr>
        </p:nvSpPr>
        <p:spPr/>
        <p:txBody>
          <a:bodyPr/>
          <a:lstStyle/>
          <a:p>
            <a:pPr algn="ctr"/>
            <a:endParaRPr lang="es-ES" dirty="0"/>
          </a:p>
        </p:txBody>
      </p:sp>
      <p:sp>
        <p:nvSpPr>
          <p:cNvPr id="6" name="Slide Number Placeholder 5"/>
          <p:cNvSpPr>
            <a:spLocks noGrp="1"/>
          </p:cNvSpPr>
          <p:nvPr>
            <p:ph type="sldNum" sz="quarter" idx="12"/>
          </p:nvPr>
        </p:nvSpPr>
        <p:spPr/>
        <p:txBody>
          <a:bodyPr/>
          <a:lstStyle/>
          <a:p>
            <a:fld id="{19C3D5FF-1D01-428C-BF4E-6C13885CA336}" type="slidenum">
              <a:rPr lang="es-ES" smtClean="0"/>
              <a:pPr/>
              <a:t>‹Nº›</a:t>
            </a:fld>
            <a:endParaRPr lang="es-E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a:t>Haga clic para modificar el estilo de título del patrón</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a:t>Haga clic para modificar el estilo de texto del patrón</a:t>
            </a:r>
          </a:p>
        </p:txBody>
      </p:sp>
      <p:sp>
        <p:nvSpPr>
          <p:cNvPr id="4" name="Date Placeholder 3"/>
          <p:cNvSpPr>
            <a:spLocks noGrp="1"/>
          </p:cNvSpPr>
          <p:nvPr>
            <p:ph type="dt" sz="half" idx="10"/>
          </p:nvPr>
        </p:nvSpPr>
        <p:spPr/>
        <p:txBody>
          <a:bodyPr/>
          <a:lstStyle/>
          <a:p>
            <a:pPr eaLnBrk="1" latinLnBrk="0" hangingPunct="1"/>
            <a:fld id="{6E45677C-7103-4026-AEC7-719DD3604233}" type="datetime1">
              <a:rPr lang="en-US" smtClean="0"/>
              <a:t>9/28/2021</a:t>
            </a:fld>
            <a:endParaRPr lang="en-US"/>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19C3D5FF-1D01-428C-BF4E-6C13885CA336}" type="slidenum">
              <a:rPr lang="es-ES" smtClean="0"/>
              <a:pPr/>
              <a:t>‹Nº›</a:t>
            </a:fld>
            <a:endParaRPr lang="es-E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s-ES"/>
              <a:t>Haga clic para modificar el estilo de título del patrón</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5" name="Date Placeholder 4"/>
          <p:cNvSpPr>
            <a:spLocks noGrp="1"/>
          </p:cNvSpPr>
          <p:nvPr>
            <p:ph type="dt" sz="half" idx="10"/>
          </p:nvPr>
        </p:nvSpPr>
        <p:spPr/>
        <p:txBody>
          <a:bodyPr/>
          <a:lstStyle/>
          <a:p>
            <a:pPr eaLnBrk="1" latinLnBrk="0" hangingPunct="1"/>
            <a:fld id="{33F78F60-EF38-4D24-9E29-087DF885C579}" type="datetime1">
              <a:rPr lang="en-US" smtClean="0"/>
              <a:t>9/28/2021</a:t>
            </a:fld>
            <a:endParaRPr lang="en-US"/>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19C3D5FF-1D01-428C-BF4E-6C13885CA336}" type="slidenum">
              <a:rPr lang="es-ES" smtClean="0"/>
              <a:pPr/>
              <a:t>‹Nº›</a:t>
            </a:fld>
            <a:endParaRPr lang="es-E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s-ES"/>
              <a:t>Haga clic para modificar el estilo de título del patrón</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a:t>Haga clic para modificar el estilo de texto del patrón</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a:t>Haga clic para modificar el estilo de texto del patrón</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7" name="Date Placeholder 6"/>
          <p:cNvSpPr>
            <a:spLocks noGrp="1"/>
          </p:cNvSpPr>
          <p:nvPr>
            <p:ph type="dt" sz="half" idx="10"/>
          </p:nvPr>
        </p:nvSpPr>
        <p:spPr/>
        <p:txBody>
          <a:bodyPr/>
          <a:lstStyle/>
          <a:p>
            <a:pPr eaLnBrk="1" latinLnBrk="0" hangingPunct="1"/>
            <a:fld id="{B328C616-A571-4B28-9F11-B9706C3AA4F6}" type="datetime1">
              <a:rPr lang="en-US" smtClean="0"/>
              <a:t>9/28/2021</a:t>
            </a:fld>
            <a:endParaRPr lang="en-US"/>
          </a:p>
        </p:txBody>
      </p:sp>
      <p:sp>
        <p:nvSpPr>
          <p:cNvPr id="8" name="Footer Placeholder 7"/>
          <p:cNvSpPr>
            <a:spLocks noGrp="1"/>
          </p:cNvSpPr>
          <p:nvPr>
            <p:ph type="ftr" sz="quarter" idx="11"/>
          </p:nvPr>
        </p:nvSpPr>
        <p:spPr/>
        <p:txBody>
          <a:bodyPr/>
          <a:lstStyle/>
          <a:p>
            <a:endParaRPr lang="es-ES" dirty="0"/>
          </a:p>
        </p:txBody>
      </p:sp>
      <p:sp>
        <p:nvSpPr>
          <p:cNvPr id="9" name="Slide Number Placeholder 8"/>
          <p:cNvSpPr>
            <a:spLocks noGrp="1"/>
          </p:cNvSpPr>
          <p:nvPr>
            <p:ph type="sldNum" sz="quarter" idx="12"/>
          </p:nvPr>
        </p:nvSpPr>
        <p:spPr/>
        <p:txBody>
          <a:bodyPr/>
          <a:lstStyle/>
          <a:p>
            <a:fld id="{19C3D5FF-1D01-428C-BF4E-6C13885CA336}" type="slidenum">
              <a:rPr lang="es-ES" smtClean="0"/>
              <a:pPr/>
              <a:t>‹Nº›</a:t>
            </a:fld>
            <a:endParaRPr lang="es-E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s-ES"/>
              <a:t>Haga clic para modificar el estilo de título del patrón</a:t>
            </a:r>
            <a:endParaRPr kumimoji="0" lang="en-US"/>
          </a:p>
        </p:txBody>
      </p:sp>
      <p:sp>
        <p:nvSpPr>
          <p:cNvPr id="3" name="Date Placeholder 2"/>
          <p:cNvSpPr>
            <a:spLocks noGrp="1"/>
          </p:cNvSpPr>
          <p:nvPr>
            <p:ph type="dt" sz="half" idx="10"/>
          </p:nvPr>
        </p:nvSpPr>
        <p:spPr/>
        <p:txBody>
          <a:bodyPr/>
          <a:lstStyle/>
          <a:p>
            <a:pPr eaLnBrk="1" latinLnBrk="0" hangingPunct="1"/>
            <a:fld id="{71701934-CBED-4B3E-ACCF-0BC2CF96F07F}" type="datetime1">
              <a:rPr lang="en-US" smtClean="0"/>
              <a:t>9/28/2021</a:t>
            </a:fld>
            <a:endParaRPr lang="en-US"/>
          </a:p>
        </p:txBody>
      </p:sp>
      <p:sp>
        <p:nvSpPr>
          <p:cNvPr id="4" name="Footer Placeholder 3"/>
          <p:cNvSpPr>
            <a:spLocks noGrp="1"/>
          </p:cNvSpPr>
          <p:nvPr>
            <p:ph type="ftr" sz="quarter" idx="11"/>
          </p:nvPr>
        </p:nvSpPr>
        <p:spPr/>
        <p:txBody>
          <a:bodyPr/>
          <a:lstStyle/>
          <a:p>
            <a:endParaRPr lang="es-ES" dirty="0"/>
          </a:p>
        </p:txBody>
      </p:sp>
      <p:sp>
        <p:nvSpPr>
          <p:cNvPr id="5" name="Slide Number Placeholder 4"/>
          <p:cNvSpPr>
            <a:spLocks noGrp="1"/>
          </p:cNvSpPr>
          <p:nvPr>
            <p:ph type="sldNum" sz="quarter" idx="12"/>
          </p:nvPr>
        </p:nvSpPr>
        <p:spPr/>
        <p:txBody>
          <a:bodyPr/>
          <a:lstStyle/>
          <a:p>
            <a:fld id="{19C3D5FF-1D01-428C-BF4E-6C13885CA336}" type="slidenum">
              <a:rPr lang="es-ES" smtClean="0"/>
              <a:pPr/>
              <a:t>‹Nº›</a:t>
            </a:fld>
            <a:endParaRPr lang="es-E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12520F7D-3AF7-4B81-AC04-DECB38F90354}" type="datetime1">
              <a:rPr lang="en-US" smtClean="0"/>
              <a:t>9/28/2021</a:t>
            </a:fld>
            <a:endParaRPr lang="en-US"/>
          </a:p>
        </p:txBody>
      </p:sp>
      <p:sp>
        <p:nvSpPr>
          <p:cNvPr id="3" name="Footer Placeholder 2"/>
          <p:cNvSpPr>
            <a:spLocks noGrp="1"/>
          </p:cNvSpPr>
          <p:nvPr>
            <p:ph type="ftr" sz="quarter" idx="11"/>
          </p:nvPr>
        </p:nvSpPr>
        <p:spPr/>
        <p:txBody>
          <a:bodyPr/>
          <a:lstStyle/>
          <a:p>
            <a:endParaRPr lang="es-ES" dirty="0"/>
          </a:p>
        </p:txBody>
      </p:sp>
      <p:sp>
        <p:nvSpPr>
          <p:cNvPr id="4" name="Slide Number Placeholder 3"/>
          <p:cNvSpPr>
            <a:spLocks noGrp="1"/>
          </p:cNvSpPr>
          <p:nvPr>
            <p:ph type="sldNum" sz="quarter" idx="12"/>
          </p:nvPr>
        </p:nvSpPr>
        <p:spPr/>
        <p:txBody>
          <a:bodyPr/>
          <a:lstStyle/>
          <a:p>
            <a:fld id="{19C3D5FF-1D01-428C-BF4E-6C13885CA336}" type="slidenum">
              <a:rPr lang="es-ES" smtClean="0"/>
              <a:pPr/>
              <a:t>‹Nº›</a:t>
            </a:fld>
            <a:endParaRPr lang="es-E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s-ES"/>
              <a:t>Haga clic para modificar el estilo de título del patrón</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s-ES"/>
              <a:t>Haga clic para modificar el estilo de texto del patrón</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5" name="Date Placeholder 4"/>
          <p:cNvSpPr>
            <a:spLocks noGrp="1"/>
          </p:cNvSpPr>
          <p:nvPr>
            <p:ph type="dt" sz="half" idx="10"/>
          </p:nvPr>
        </p:nvSpPr>
        <p:spPr/>
        <p:txBody>
          <a:bodyPr/>
          <a:lstStyle/>
          <a:p>
            <a:pPr eaLnBrk="1" latinLnBrk="0" hangingPunct="1"/>
            <a:fld id="{BDE42B5D-E325-420D-8A79-7C7E7112DD93}" type="datetime1">
              <a:rPr lang="en-US" smtClean="0"/>
              <a:t>9/28/2021</a:t>
            </a:fld>
            <a:endParaRPr lang="en-US"/>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19C3D5FF-1D01-428C-BF4E-6C13885CA336}" type="slidenum">
              <a:rPr lang="es-ES" smtClean="0"/>
              <a:pPr/>
              <a:t>‹Nº›</a:t>
            </a:fld>
            <a:endParaRPr lang="es-E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s-ES"/>
              <a:t>Haga clic para modificar el estilo de título del patrón</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s-ES"/>
              <a:t>Haga clic para modificar el estilo de texto del patrón</a:t>
            </a:r>
          </a:p>
        </p:txBody>
      </p:sp>
      <p:sp>
        <p:nvSpPr>
          <p:cNvPr id="5" name="Date Placeholder 4"/>
          <p:cNvSpPr>
            <a:spLocks noGrp="1"/>
          </p:cNvSpPr>
          <p:nvPr>
            <p:ph type="dt" sz="half" idx="10"/>
          </p:nvPr>
        </p:nvSpPr>
        <p:spPr/>
        <p:txBody>
          <a:bodyPr/>
          <a:lstStyle/>
          <a:p>
            <a:pPr eaLnBrk="1" latinLnBrk="0" hangingPunct="1"/>
            <a:fld id="{8BF23FF8-97B8-4246-AF60-916A0235E389}" type="datetime1">
              <a:rPr lang="en-US" smtClean="0"/>
              <a:t>9/28/2021</a:t>
            </a:fld>
            <a:endParaRPr lang="en-US"/>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a:xfrm>
            <a:off x="8077200" y="6356350"/>
            <a:ext cx="609600" cy="365125"/>
          </a:xfrm>
        </p:spPr>
        <p:txBody>
          <a:bodyPr/>
          <a:lstStyle/>
          <a:p>
            <a:fld id="{19C3D5FF-1D01-428C-BF4E-6C13885CA336}" type="slidenum">
              <a:rPr lang="es-ES" smtClean="0"/>
              <a:pPr/>
              <a:t>‹Nº›</a:t>
            </a:fld>
            <a:endParaRPr lang="es-E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s-ES"/>
              <a:t>Haga clic en el icono para agregar una imagen</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s-ES"/>
              <a:t>Haga clic para modificar el estilo de título del patrón</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s-ES"/>
              <a:t>Haga clic para modificar el estilo de texto del patrón</a:t>
            </a:r>
          </a:p>
          <a:p>
            <a:pPr lvl="1" eaLnBrk="1" latinLnBrk="0" hangingPunct="1"/>
            <a:r>
              <a:rPr kumimoji="0" lang="es-ES"/>
              <a:t>Segundo nivel</a:t>
            </a:r>
          </a:p>
          <a:p>
            <a:pPr lvl="2" eaLnBrk="1" latinLnBrk="0" hangingPunct="1"/>
            <a:r>
              <a:rPr kumimoji="0" lang="es-ES"/>
              <a:t>Tercer nivel</a:t>
            </a:r>
          </a:p>
          <a:p>
            <a:pPr lvl="3" eaLnBrk="1" latinLnBrk="0" hangingPunct="1"/>
            <a:r>
              <a:rPr kumimoji="0" lang="es-ES"/>
              <a:t>Cuarto nivel</a:t>
            </a:r>
          </a:p>
          <a:p>
            <a:pPr lvl="4" eaLnBrk="1" latinLnBrk="0" hangingPunct="1"/>
            <a:r>
              <a:rPr kumimoji="0" lang="es-ES"/>
              <a:t>Quinto nivel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eaLnBrk="1" latinLnBrk="0" hangingPunct="1"/>
            <a:fld id="{B37FA328-F8CC-4DA5-9300-48729342F3F3}" type="datetime1">
              <a:rPr lang="en-US" smtClean="0"/>
              <a:t>9/28/2021</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s-E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19C3D5FF-1D01-428C-BF4E-6C13885CA336}" type="slidenum">
              <a:rPr lang="es-ES" smtClean="0"/>
              <a:pPr/>
              <a:t>‹Nº›</a:t>
            </a:fld>
            <a:endParaRPr lang="es-E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4804" r:id="rId1"/>
    <p:sldLayoutId id="2147484805" r:id="rId2"/>
    <p:sldLayoutId id="2147484806" r:id="rId3"/>
    <p:sldLayoutId id="2147484807" r:id="rId4"/>
    <p:sldLayoutId id="2147484808" r:id="rId5"/>
    <p:sldLayoutId id="2147484809" r:id="rId6"/>
    <p:sldLayoutId id="2147484810" r:id="rId7"/>
    <p:sldLayoutId id="2147484811" r:id="rId8"/>
    <p:sldLayoutId id="2147484812" r:id="rId9"/>
    <p:sldLayoutId id="2147484813" r:id="rId10"/>
    <p:sldLayoutId id="2147484814"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developer.mozilla.org/es/docs/Web/CSS/percentage"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eveloper.mozilla.org/es/docs/Web/CSS/min-height" TargetMode="External"/><Relationship Id="rId2" Type="http://schemas.openxmlformats.org/officeDocument/2006/relationships/hyperlink" Target="https://developer.mozilla.org/es/docs/Web/CSS/min-width"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developer.mozilla.org/es/docs/Web/CSS/grid-row"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developer.mozilla.org/es/docs/Web/CSS/grid-row-gap" TargetMode="External"/><Relationship Id="rId2" Type="http://schemas.openxmlformats.org/officeDocument/2006/relationships/hyperlink" Target="https://developer.mozilla.org/en-US/docs/Glossary/grid_columns" TargetMode="External"/><Relationship Id="rId1" Type="http://schemas.openxmlformats.org/officeDocument/2006/relationships/slideLayout" Target="../slideLayouts/slideLayout2.xml"/><Relationship Id="rId4" Type="http://schemas.openxmlformats.org/officeDocument/2006/relationships/hyperlink" Target="https://developer.mozilla.org/es/docs/Web/CSS/grid-column-gap" TargetMode="Externa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23.xml.rels><?xml version="1.0" encoding="UTF-8" standalone="yes"?>
<Relationships xmlns="http://schemas.openxmlformats.org/package/2006/relationships"><Relationship Id="rId8" Type="http://schemas.openxmlformats.org/officeDocument/2006/relationships/hyperlink" Target="https://developer.mozilla.org/es/docs/Web/CSS/grid-auto-flow" TargetMode="External"/><Relationship Id="rId3" Type="http://schemas.openxmlformats.org/officeDocument/2006/relationships/hyperlink" Target="https://developer.mozilla.org/es/docs/Web/CSS/grid-template-rows" TargetMode="External"/><Relationship Id="rId7" Type="http://schemas.openxmlformats.org/officeDocument/2006/relationships/hyperlink" Target="https://developer.mozilla.org/es/docs/Web/CSS/grid-auto-columns" TargetMode="External"/><Relationship Id="rId2" Type="http://schemas.openxmlformats.org/officeDocument/2006/relationships/slideLayout" Target="../slideLayouts/slideLayout2.xml"/><Relationship Id="rId1" Type="http://schemas.openxmlformats.org/officeDocument/2006/relationships/themeOverride" Target="../theme/themeOverride4.xml"/><Relationship Id="rId6" Type="http://schemas.openxmlformats.org/officeDocument/2006/relationships/hyperlink" Target="https://developer.mozilla.org/es/docs/Web/CSS/grid-auto-rows" TargetMode="External"/><Relationship Id="rId5" Type="http://schemas.openxmlformats.org/officeDocument/2006/relationships/hyperlink" Target="https://developer.mozilla.org/es/docs/Web/CSS/grid-template-areas" TargetMode="External"/><Relationship Id="rId10" Type="http://schemas.openxmlformats.org/officeDocument/2006/relationships/hyperlink" Target="https://developer.mozilla.org/es/docs/Web/CSS/grid-row-gap" TargetMode="External"/><Relationship Id="rId4" Type="http://schemas.openxmlformats.org/officeDocument/2006/relationships/hyperlink" Target="https://developer.mozilla.org/es/docs/Web/CSS/grid-template-columns" TargetMode="External"/><Relationship Id="rId9" Type="http://schemas.openxmlformats.org/officeDocument/2006/relationships/hyperlink" Target="https://developer.mozilla.org/es/docs/Web/CSS/grid-column-gap" TargetMode="Externa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765175" y="3717032"/>
            <a:ext cx="7772400" cy="1362456"/>
          </a:xfrm>
        </p:spPr>
        <p:txBody>
          <a:bodyPr>
            <a:normAutofit/>
          </a:bodyPr>
          <a:lstStyle/>
          <a:p>
            <a:pPr algn="ctr"/>
            <a:r>
              <a:rPr lang="es-ES" dirty="0">
                <a:solidFill>
                  <a:schemeClr val="tx1"/>
                </a:solidFill>
              </a:rPr>
              <a:t>CSS – GRID</a:t>
            </a:r>
          </a:p>
        </p:txBody>
      </p:sp>
      <p:sp>
        <p:nvSpPr>
          <p:cNvPr id="3" name="AutoShape 4" descr="data:image/jpeg;base64,/9j/4AAQSkZJRgABAQAAAQABAAD/2wCEAAkGBxITDxQUEhIWFBQVGBQXFRQVFBQUFRQXFRQWFxcUFRQYHSggGBolGxQUITEhJSkrLi4uFx8zODMsNygtLisBCgoKDg0OGxAQGywkHyQsLCwsLCwsLCwsLCwsLCwsLCwsLCwsLCwsLCwsLCwsLCwsLCwsLCwsLCwsLCwsLCwsLP/AABEIALQBGQMBEQACEQEDEQH/xAAbAAEAAgMBAQAAAAAAAAAAAAAABQYCAwQBB//EAEIQAAEDAgMEBgcFBwIHAAAAAAEAAhEDBBIhMQUGQVETYXGBkaEHIjJCUrHBcoKy0eEUIzNikqLC8PEVFiRDY4Pi/8QAGgEBAAMBAQEAAAAAAAAAAAAAAAIDBAEFBv/EACwRAAICAgIBBAIBAwUBAAAAAAABAhEDBBIhMQUTIkEyUWEUI3EVQoGR8OH/2gAMAwEAAhEDEQA/APuKAIAgCAIAgCAIAgCAIAgCAIAgCAIAgCAIAgCAIAgCAIAgCAIAgCAIAgCAIAgCAIAgCAIAgCAIAgCAIAgCAIAgCAIAgCAIAgCAIAgCAIAgCAIAgCAIAgCAIAgCAIAgCAIAgCAIAgCAIAgCAIAgCAIAgCAIAgCAIAgCAIAgCAIAgCAIAgCAIAgCAIAgCAIAgCAIAgCAIAgCAIAgCAIAgCAIAgCAIAgCAIAgEoAgCAIDyUFiUB7KAIAgCAIAgCAIAgCAIAgCAIAgCAIAgCAIAgCAIAgCAIDwlAeBwSmR5I5LnadGm7DUrU2O1hz2tMc4JXVjk/xQc4o5/wDmC1mOnpz9ofNW/wBNlq+JX7+P9nBdb7WVNxa6rmDBhro7jEFWQ0c0vohLbxx+zGhvxZu95w68Mj+2VbL0vOldEFu42Ql16T2Mc4fsdxAJAfDS0gH2vVJIB10XV6bOrkHuR/2mih6VqNQFtNg6QghjXEwXRkDlMdikvTrf5HP6ppXRw3PpA2i1pJtqMDM4HPcYHU4BaF6bFdO2VPdb8Mz2L6Ua1Z5YbaCAXEmWiAQNZPNcfpi/lf5D3JLt0XPd3eB1y9zTSwYQCXYpGZ00WHa1PYSuRp19j3CwLIaQgCAIAgCAwe8DXJEm/BxtLycjLzHPRwQJBcdARGUd6scOLqRSsvLuJC3u0ndJhFQmNSMhPUOS14sCceTPPz7MlLiib2cT0Ykkk5yVlyJKXR6GFtxtnQMgoFjaXbOX9rafZcJ61L22Zv6iLtJmuy2xTe7CfVfyPHsPFTnryirI4t7HN8fskgVnNx4XBd7ONpGp93Tb7T2jtcApKE34RFzivLPaN0x4lj2uHNpB+S44SXlBZIvwzg2zvFa2pY24qtpl8lgOrsMTHiPFShjlP8Tk8ih5I5++1oNHOd2MP1WqGhml4Rne7iRust77SoYx4D/OMPnouZNDPD/aSht45fZX96/SZRtLnoRSNUYGv6Rrxh9actDOg05qOLWb/J0Snnr8ezitvSh0pAptpydGlzsXgYW7H6ZGXfIyZNzJHzE67rfas6kRTptZUkQ4nG2OOWo81JelJS7doqfqVxIK533vGkhz4I+BrPyV8dHAvMSP9VkkrTO/Zm910WtcH42nOHtE8tRHEJP07A/CorW/ODpuymbzXF7Rmq28qu6SoZY4y1uLE6BJ9kREQux1eLqBOG17rfIx3W2xc1axa8wA0uL2kg8ABketXe211OJDLPgrgyc2psWlcOx1gX1IAxlzsWWmc8FxYYLpIzx2sj8lItGVBUaxlR4OIN9oke1GhW+WrCOPki/3X9n0N9Fo4LMm/Bju2UY1JuQ4aGo0jsxBblNSxUWuNF3qtyOXArEn3TIq0ypbt2TDcYmgeoCcuZyH18Ffmx44pcS5zlXZZdofwqn2XfIqmMlF2RUbZCbnEPY+qBEkME9Qk/MeCty51lkqJThw6Prm41rhoF/F7vJuXzlfM+o5OWWv0erpQqFlmWE2hAEAQHhXAYVqoa0ucYAzJPBdSb6RyTUVbKbtTatVxdUeHNotgMpADFUxSA5+ct7OC9LDigkkvP3/AAebmyTbbfg8qXD7axOWF7nmSDIGI5RyyAVkYRy5/wCCpuWLB15Nm7NkHtFV85mWjgY4nvXN3LxfCI09fkuUiyWjngHG4O5Q3DA+q8+VPwejBSXTMNrXWCi5wGLh2TlKlhhymkQ2JNQdEBQqlzHEHA6lm+QQQDp26ada2SXGSXlM8XhKUG/DRA3t+CZnPg4ZFeljwdUzxnkalaLPurvB0n7qofX90/GB9V5e7qPH84ro+i9M3/c/tzfZCekei5tWnUBIDmlpEmJaZ07D5KOnOrRu2I32UrH60EcJ18fp4r6DA4zXSPG2G8b7Oq1uX0zLHOYebXEfLVWT14T6kjNHblHwVv0g7SrV61I1XYsNPC0xHvEunr9nwXk5taOKfxR62tneWHy8nBusXmsAHODQCS2cjlGmmpC060ZXZVuSUYF1H+s1vaPI5tld31t5p03j3XEHscB9QsWzi5VR6GjlfaZwbpUZuB/KHHyj6q/FBRiWbUriy8NUzy0V68fiqOPWfLL6LLJ9nr4lUSV2Af3UcnO8/W/yV0X0Yc6qZq3uH/SOPJzT5x9VKD4uyWurlRzbjUf3b6nxHCD1NzJ8T5JknzJ7KrotEKpdGaPkomy6BO13t92m57/qPxBdeeUvj9HpTSjiv7LbtWthovPVA7TkPmumOK7KUdQeRB8CpQnSaNUl0XypoVFlMPJX9y7TBbufxqPce5pLR9T3rkLLs0raRNVvWpujMFrvMFSfghD8uzg3ZtOjtKTYzLcRHW/OPMKPUI2WZHzmfaNmWvR0WMHutA7+Pmvlssuc3I9vFHjBI61AsCAIAgPCgKhvptsU6tGjORmpU6mNBI8x5Lfo6sskZSMG1nUZpFQ2Rt4vviTEVCGjF7rWyWgDnML2NjRcNdV9HnYNnln7+y7GsCIIBHI5r55Nxdo9uUVJdmyjVDQABAGQAyAC6227YUUvBlcXbwxxYAXx6oOhPWuw48kpHMilxbiQw22+2LxVbLIxA4hm8gFzWg5lsnuW2Gqs1e2efPYlhtTKxX3kquDwA1ofk6BLi3P1S46jMr18fp2OLVni5Nyck0jiovc9wa0FzjkANStc+OONy6RijBzlxR30baqx5AltVoFSmPjggkAnWBi8IWLJnxzj12n0zVDWyY534a8Fr3hri72U2uNWFriORHqvHmSvC9v2M7g//I+lx5Vmwc/s+c1DD2nrLfH9QF7enKpNHm70bx2dQXonjLwQO+FGadN3JxB7CP8A5WPZx8uz0dGdNow3Po+2/saPmforcaVdHd19UWcKxnn+Di29QxW1QcQMX9Of0Krn+Jo13U0Q24gnpXx8LR5k/RV45cjZvLjUS429Iuc1o1cQ0d5j6ruSajFt/RhxR5SSKvWplrnNOrSQe4wsifJWevVOiT3ed/EHW0+II+gWiHgwbXUjZvZTxWNb7IP9Lgfok/BzVlWRHTu/a9Fa0mcQ0E9rsz81yKpHM0uU2dtCuHiW6S4d7SQfMFdIVRF2FjhvbmrHtCkB3tl3yCikrNGTJeNI17zVfUa3mZ7m/qQpsYkVmsPVPYVwufZe5kdykUfZx1iKFuY0Y2B28PNShG3RK7dnmxjNtTn4APDJGu6O/ZO7uWgfc02xk04iOpvD5LHuz44WX60eU0fTQvmk/s90yXQEAQBAeFcYPiG/V4X31Q6w4tH3ThhfZelwUMFs+Z2m5ZmbNn7LaaQeGONVpzYXYRAPExrHCeKy7W9/ccW+jVravwUq7LiyuvnpP9Hsm1tVcQNoqqcU26X2Rk0lbKRtPagvHMpso4ahdAcSJIg5Expx7l9Hra71YubfVHz+zljstRS7J2huoxoGeIw4kvHqRkC2BmDmSCOSyZPUJydfRatGEUjVQ3ffTqtq0zhhpcySHAPGjXGPZM5cUlu88fCXZGOlUuUSJ23Vu2OpurvkyXMEg4SIOUZcR4LbqQwTTUF9dmfaWaEk5f8ABZNw6pq07qg8RjGOIgDpAWmBwGhXmeqY4xlGUf8AH/Rt9LbcZRf+SjXlMgOB9ppOXW06eIU8E6pl+eHJNHRTMgEcV7V+D55qpNEdvNTm0qRq2HeB/KVVmVxNOm0sq/k93WoYbVnN0u8dPIBMKqPZ3cleRr9EqagBaDq6Y7hKm32UKNq0bHNkEHQgg9hUZK1Qi2pJkTunZdFQc069I/8AtOEfJV44cTVtzU5J/wAFz3Ut8d3T5Nlx+6MvMhZPUJ8cL/ks9PhyzIq29lv0d9cN/wDIT/VDv8lTryvGj0Mq+bNOwnRVI5t+RH5rbjMG0icuaIexzDo4QVNmOLa7PbmsGMc7kCR3aBRonFcpERunWJoOB1D3T96HfMqVF2ZEyXIkVV0Q29dthbQf8YqeDXAfUrOsnLI4/o3QhxgmVt5yVlnS621SabDza38IVqXRm+2Qe996G02snNxk9jf1K458C3FDkjt3aq4rWmftfiKKV9iSpn0DcG1l1SpGkMHfmf8AFeP6pk7UD0dGH2XMLyao9H7PUAQGMoD2UB45cYfg+TWmzcVzWfUb7D3YSfixTMdh1619BsbK/p4wgzydfB/dlJkg6QvFlyvs9NUZMqLiOs3tqKSRBs3MqdauxRbkqK5tKLso1XaMVHOosbSnIEAFw4EgnSY4L6jHq3Bc2fNZdmpPijKw2lUbUbUxkuaZGIly7m1YTjxoze/OE+Vktf713D2NAIY4HNzYz6iDKyYvTscZd9mt+o5XHwR3TOuMQqPc6pBNPlIzLABpIHkr5QjhacVS+znKWdNPyWz0X1nuNTEfVa0BuXIzr3ryvV1FNcT1fTeTTbRBb52fR31UAZOIePvCT5ys+tK4GrLGmyGsT6kfCS3wOXlC97FLlBM+d2Y8Zs23FLGxzfiBHiFNq0Vwlxaf6MranhY1o90AeAhKpCb5Nv8AZx7SP7xjp/hkHuMYv7Vmnk/uJGzDj/ttkoCtJiaPWADT/UrlHV/JbvR/QmpUf8LQ3vcZP4V4fq2TpRPa9Kx+ZFZ9Jlvh2gT8bGO8BhP4U0ZXA07CqRW9mviuzrkeLT+S9HGzBnjcSydIr6PProitv3YbSifaPyz/ACVeV8UadeFs4N2boF9UDk0/MfkuYJci3YgTVSstDVFCJP0jbOIt7VjPbpsOKRkcWGc+0FfP4Mz5yl+2e1PElGK/g+XXLazfaYe7MLV7xV7RZbK9JpMAmcLch2L0458agrMLxTcmcW1tlOrODi4gxAHLu715+fJKc7ibcGPiiZ3e2RXZRa3E3DJIMHQnkpR2JVVEJYVKR9V3RinbtYRnJJdzJ49S8bbm55OTPR14KMOiwgrMXnqAIDFAJQCVxgpG124bioIIkyOvKcu4jwWpdxRR4bOBz1KhdnmIcl1RRFtmTSF2l9nLIHey7cAxgya6STOscPOV7fpmCMuzzN/K0qK4169ujxHH7NtJy5JEXE9NwNFHiTUTNlUtIc0wQZB5EKM4KS4v7LYNxdo+oejqmTbmoWhoccgOsyT3zPevkvUmll4r6PptNP27I70nWedGqP5mO/E3/JVakvKJ514ZRLcw9w5gHwyP+K+g05WqPC3od2dQcttHn0ZByi0dSdkfcmS6eM/kvKyzTnZ7WGFY6OuwrYqTTxiD2jI+YXo43yimeXlhxmzpxKdEEj6JuDQw2hd8b3HubDR+Er5j1GfLMz6P0+HHEVL0v1GipRc3N+FwI6pBBnxUdTLw6LdjHy7PmlvtB3TMkR67fnB+a9LDluRizY/iy3VLmOK9dcftnlqLIrall04BmImF5e5kuVI9LUh12c2wtlV2VjgGIFpBgxxEEyo62V4/KJ7GNSiW7ZWzKvTUzVAwhzSQDJMGY5K7PstwaXRVi11yRYduVRWrO6ob4a+a8rBBqJvyO2Q1TY86DVXUVkzS2KGgANAjkFYskaK+PZG3WyR0pEakR3x+an7i4E0ix0dkhoAHAALN7xziT+zLUCmO/wCa87LK5G7EuiQCrLAgCAxQHiA8KAr29Vk0t6UjICH/AGZkHuJPirsUn4RVNJdsrburPrV0k4vvz+iEfNLs1EriYPQV2zlEdtzZhrNBaYc2YB0M8Oor0tLcWGVMx7Wv7iK23ZleSOidI6vrovee5iq7PI/pcl1R3f8AAa4ZiIboSRiEgATms/8AqOJz4pk5aU1HkyMbC331ZlJHZNh0tVrOeZHUOA7TAWLb2Pag5GnUw+5ko+1bKtBSpNYOAzjmvi8k3KTkfURgoLiiL33s+ksakDNkPH3dfKVZglU0Ryq4nxqpct6RsHOSO4j8wF72lkSnR5G3juNnYKq9nieRxNtA4nNaPeIb4kD6qjP8INluGHOaRHb4XRddVeiGFmKAPsiCZ7l8xDO35PovZrwc+wLz1HNccw6c+Tv1BXuaeSLh2zyNvE1LpErTuwTAzPVJV88+OP2UQ15y+j7JsSh0drSYODGzHMiT5kr5LYnyyNn0mCHGCR8+35pdJdOGuABvlJ+alBUhJ9lZo7Ca+o1pbMuHdnqr8TdlWT8WW+huzRHuSebiXfNb3k/bMCOXauy8L4aIBAMDTl9FBfJl8PB37vbJhrnEamO4Lk506OSX0TtOzDSDGmfgqp5LVCHTI5luHEniST4mUg0kWNOzts7WajRyzPcmSdROUTIt1l5nUji/YJuZ4AA9+il7nxJUSbaIVXJnaOugICpk7NOPwbFwmEAQHiAxKAxcUBpqkEEHMHIg6Eciuq76ONJqj5Xt/Z9Wwql1MY7dxyB92fdJ908jxX0OvLDtw4z6mjx8vu4JWvBls/abKzZGR0LTE93MLBs6uTC/FmzBnhlX6OvEsjdGhJszBQ5Rm0pyYo25FpxezBmdIjOVZjclL4kJ/j2Uio1oqnCCQS7AwCSQT6ohfWwk1i+R83OPKfFH0ncvdnof31b+I4ezwbPBfN+ob/uvhHwe5p6ntdy8lrrXQaF5R6KKfvptGobWoA4gERllrkkSMl0fHqli8GWjMGV6WDLxyJmTLBSiTVCzru0pnvyC+ge9FrpHjrWlfZM7H2Y+nUFWrEMBdAM5gGJWHb2Jzh0a9bFGM7ZEG1LjJzJM+K8SKZ6j8k9u/sFjgXOYHZgCRy1+a34korsxZ5uyy0NmgaNA7BCm8iRnV/st2y2xSb2R4LyMn5nr4pXAod4zpKr3/E4nzy8lavBBvs7NhbOBrSR7IJ8cvqpKVFObwWRtoF15GZ6IzbltGEgcx9VPHkLYIlbC0w02jqz7TmVVOduw12dJohQ5HUivU7YSrI2y76JjZlHU9gXM0voi0d0Zqk4keinmTxMeX+642So9a3VGdSs3MGSgXx8GSEggCAIDByA56z4QEfcXMJVghtoXQc0tcAWkQQdCFLHNxfJdM5OKmqaPn219gtDsVEx/KTp9ly9zW9UT+OY8vNoPzBmGwq9cVgx5dhg5EYhPD1uCnuf008fLGR1/fjOploYvEPT8mxpQUKlUQRIzBHiFOGTjIjKFxIvZ+wmsIeyrUZVGlRuHKeGBwIWzN6jKfVdGfFpRx9/ZYKFa+aMq1KoP56bmHvLHEeSw8sL8po0pZF9nSLm+P/Ztz/76o8jSK6o4f2zjeVeKIfef9p6ICpSpNDnD2az3nLPQ0xkrIRw/tkHLN9pf9/8AwrlvY1C4DCzMji78lfCOLl02VTeVR7os1OxuPipD7jz/AJBbHkivBh4y+2b/APhtyQRjomRGdN41+8qpZItU0SXTIQWVdhM0mPj4Hw7+l4A81VCEF4NnKTRZth3FLC2mcVOpmejqNLHGcyWg5OGmYlRk39GaTt9k/ToqlyCR01H4aD+wx35LPLuRvwv4FZZbqwkTWxbaA484Hh/uoyZRPskozAUbIcTVdW+IN6nA93FdjKiaVG94yKidoyaFxkkiMNDM9pWiL6Okja04aFRN2yVHrD6y4EjY4LlnUjGiwgLsmiXE3BQJo9Q6EAQHhQGqoUBHXdVAQN7cICFubhAcDmlxQ4aLotYOs6cytGLHOX30Vymo/wCTOkxwzLjPaYHUFFpLpHY2+zbhPEnxK4SNlOkuAkbYdSNAl7YhRoEzbUwokiE3vIx02hpMAnxMfRWQK5kXsy0JqA4YjPNacXTtlOZ/EnG0DxIHcr3NGOjeyh1uPYqnMcSMvNmE1fbcMUEDLPmuqao0R/E772zD2YKrMbeB9lzSNHNcPZPWFFP9FLhbPdm1q1Om5tQGthdDHNLcbmRljbPtDMGNdVXKCkyXGUV0jtNV1WgCGOaXH2HiHQCeCr8SNGH8TiZRzVkeybZM2lOGDxVUn2VtGZ9oLn0SUTdCjZ3ia6qkjvE2NGSizqRz1aJnTIqan0d4nUGquySQwBc5EqMgEFHqHQgCAIAgBQGitogIa/KAr14gIuqwkoDKoAxhJ71bixuUiucklZAtl9UE8/DqC9Vw9uHRgUuU7J1tJeW/2egbqdqVwHbRsl0GylXaH4XNgAxK1PWahaM6zfKmSjDSBHrDPiDMdqz+2/st9xEza3LcMNBd2NPzKqlAmpddEJtX16xJkQAI4jL9SrIxog5WZ2NuMzmO9XXSKMhI06QGgUGyqjOmZErjFGupRl7XfDPmEvo6nRA73bR6NjYHvAns4qyOP4ncb7JLddxOcyCJ/VZpt3TNsaZYoUCTijhu7bOeZVuOX0VTjR0sGSgyKBYuWT4mwBcs6kMHNLJ8TIBcO0eoAgCAIAgCAIAgCAIDVV0QEResQEJcUUByfs0AuPBTxwcpURlLjGyKvKDnmT3DgF7mHFGK6PMnNy8nMNnqcl8WQj5LTS2fkF4cvyZ6kO0dlKxXCR3ULHqQicNzZ/vXZcfot2PJ8DDl/M7bLL1SAWnUEc1TlV9ncc3dE20ABYvs9BVRXqtOXuPMlXorZ32dL1V1szz7Ojo1GzkYnjKUI5E5wDqa7ZDj0VveXZ5fTceDYJ78svFXLJSOwifNGb83Ng8Mphr2QRDpyLSQQD3LTk14zimiMcriyTb6YLojK3p/1O/JI+m33ZyW7X0dltvpfXApvJYxgq08bWNMluMSC4k5R2LX/p2KMX+6Mkt+UpqJ9aptyXz7f0evGCo2LhYEAQBAEAQBAEAQBAEAQBAEBregOG4poCPqW6A03lCKOmpH5/RadX87KM7+NHCLcHgvQeWvsw8bO2nsHnA7iqXtl8cBL0bIAAAaCFilK3ZqiqVHSy3HJQ5HaNzWQotnUjiv6EkEa8Vbik0qMmyknZgyjCm5GdHVRcdDoqZLs14pv7OAUlMuZ3UWQAotlLXZtYFFkors9c1Ey2UbMcKWV8TF9sHNc0jJwgpyd2TjDo+N74bg1jUJZDhJMGRmeIPWvVwbEeNSMeTC14IrZ26Fy3J1IHtd+i9LFuY4RqjDl1Zz8MuW7+6NY5Ow02EgmJccuUgZrLteoJrolg9P+SbZ9NY2O5eA+3Z7aVGSHQgCAIAgCAIAgCAIAgCAIAgMXBAaKjEBzmkgNlG2bnImeBU1N/RBwV2zdStmt0aAuSm2OCNuFRJUewgoIDzGOa7TOOcV9nNUMlWR6MeWSk+jyF0ro3U2Kts1Y4WY1aXEImXNdGbWJZBQ7M2tXGyajR6uEj1AeIDCpSDtRK6pNHHFM1CyYPdUubI8Eb2sAGQUG2ySVGSHQgCAIAgCAIAgCAIAgCAIAgCAIDBwQGBYgGHwXURZtC4SPUB4UBz3LzorIIy55tdI0ypmX/kyC4SRm1qi2WQg2zoaFWzZGNGSEggCAIAgCAIAgCAIAgCAIAgCAIAgCAIAgCAIAgCAIAgPIQCEB4EOLoyQ6EBpq0pUoyooy4uXaNOBTbM3tuzNlNcbLYYze0KDNSVGS4dCAIAgCAIAgCAIAgCAIAgCAIAgCAIAgCAIAgCAIAgCAIAgCA8hBQCA9QHiAwNNdsqePuzINXCaijJCQQBAEAQBAEAQBAEAQBAEAQBAEAQBAEAQBAEAQBAEAQBAEAQBAEAQBAEB4gPUAQBAEAQBAEAQBAEAQBAEAQBAEAQBAEAQBAEAQBAEAQH/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dirty="0"/>
          </a:p>
        </p:txBody>
      </p:sp>
      <p:sp>
        <p:nvSpPr>
          <p:cNvPr id="4" name="AutoShape 6" descr="data:image/jpeg;base64,/9j/4AAQSkZJRgABAQAAAQABAAD/2wCEAAkGBxITDxQUEhIWFBQVGBQXFRQVFBQUFRQXFRQWFxcUFRQYHSggGBolGxQUITEhJSkrLi4uFx8zODMsNygtLisBCgoKDg0OGxAQGywkHyQsLCwsLCwsLCwsLCwsLCwsLCwsLCwsLCwsLCwsLCwsLCwsLCwsLCwsLCwsLCwsLCwsLP/AABEIALQBGQMBEQACEQEDEQH/xAAbAAEAAgMBAQAAAAAAAAAAAAAABQYCAwQBB//EAEIQAAEDAgMEBgcFBwIHAAAAAAEAAhEDBBIhMQUGQVETYXGBkaEHIjJCUrHBcoKy0eEUIzNikqLC8PEVFiRDY4Pi/8QAGgEBAAMBAQEAAAAAAAAAAAAAAAIDBAEFBv/EACwRAAICAgIBBAIBAwUBAAAAAAABAhEDBBIhMQUTIkEyUWEUI3EVQoGR8OH/2gAMAwEAAhEDEQA/APuKAIAgCAIAgCAIAgCAIAgCAIAgCAIAgCAIAgCAIAgCAIAgCAIAgCAIAgCAIAgCAIAgCAIAgCAIAgCAIAgCAIAgCAIAgCAIAgCAIAgCAIAgCAIAgCAIAgCAIAgCAIAgCAIAgCAIAgCAIAgCAIAgCAIAgCAIAgCAIAgCAIAgCAIAgCAIAgCAIAgCAIAgCAIAgCAIAgCAIAgCAIAgCAIAgCAIAgCAIAgCAIAgEoAgCAIDyUFiUB7KAIAgCAIAgCAIAgCAIAgCAIAgCAIAgCAIAgCAIAgCAIDwlAeBwSmR5I5LnadGm7DUrU2O1hz2tMc4JXVjk/xQc4o5/wDmC1mOnpz9ofNW/wBNlq+JX7+P9nBdb7WVNxa6rmDBhro7jEFWQ0c0vohLbxx+zGhvxZu95w68Mj+2VbL0vOldEFu42Ql16T2Mc4fsdxAJAfDS0gH2vVJIB10XV6bOrkHuR/2mih6VqNQFtNg6QghjXEwXRkDlMdikvTrf5HP6ppXRw3PpA2i1pJtqMDM4HPcYHU4BaF6bFdO2VPdb8Mz2L6Ua1Z5YbaCAXEmWiAQNZPNcfpi/lf5D3JLt0XPd3eB1y9zTSwYQCXYpGZ00WHa1PYSuRp19j3CwLIaQgCAIAgCAwe8DXJEm/BxtLycjLzHPRwQJBcdARGUd6scOLqRSsvLuJC3u0ndJhFQmNSMhPUOS14sCceTPPz7MlLiib2cT0Ykkk5yVlyJKXR6GFtxtnQMgoFjaXbOX9rafZcJ61L22Zv6iLtJmuy2xTe7CfVfyPHsPFTnryirI4t7HN8fskgVnNx4XBd7ONpGp93Tb7T2jtcApKE34RFzivLPaN0x4lj2uHNpB+S44SXlBZIvwzg2zvFa2pY24qtpl8lgOrsMTHiPFShjlP8Tk8ih5I5++1oNHOd2MP1WqGhml4Rne7iRust77SoYx4D/OMPnouZNDPD/aSht45fZX96/SZRtLnoRSNUYGv6Rrxh9actDOg05qOLWb/J0Snnr8ezitvSh0pAptpydGlzsXgYW7H6ZGXfIyZNzJHzE67rfas6kRTptZUkQ4nG2OOWo81JelJS7doqfqVxIK533vGkhz4I+BrPyV8dHAvMSP9VkkrTO/Zm910WtcH42nOHtE8tRHEJP07A/CorW/ODpuymbzXF7Rmq28qu6SoZY4y1uLE6BJ9kREQux1eLqBOG17rfIx3W2xc1axa8wA0uL2kg8ABketXe211OJDLPgrgyc2psWlcOx1gX1IAxlzsWWmc8FxYYLpIzx2sj8lItGVBUaxlR4OIN9oke1GhW+WrCOPki/3X9n0N9Fo4LMm/Bju2UY1JuQ4aGo0jsxBblNSxUWuNF3qtyOXArEn3TIq0ypbt2TDcYmgeoCcuZyH18Ffmx44pcS5zlXZZdofwqn2XfIqmMlF2RUbZCbnEPY+qBEkME9Qk/MeCty51lkqJThw6Prm41rhoF/F7vJuXzlfM+o5OWWv0erpQqFlmWE2hAEAQHhXAYVqoa0ucYAzJPBdSb6RyTUVbKbtTatVxdUeHNotgMpADFUxSA5+ct7OC9LDigkkvP3/AAebmyTbbfg8qXD7axOWF7nmSDIGI5RyyAVkYRy5/wCCpuWLB15Nm7NkHtFV85mWjgY4nvXN3LxfCI09fkuUiyWjngHG4O5Q3DA+q8+VPwejBSXTMNrXWCi5wGLh2TlKlhhymkQ2JNQdEBQqlzHEHA6lm+QQQDp26ada2SXGSXlM8XhKUG/DRA3t+CZnPg4ZFeljwdUzxnkalaLPurvB0n7qofX90/GB9V5e7qPH84ro+i9M3/c/tzfZCekei5tWnUBIDmlpEmJaZ07D5KOnOrRu2I32UrH60EcJ18fp4r6DA4zXSPG2G8b7Oq1uX0zLHOYebXEfLVWT14T6kjNHblHwVv0g7SrV61I1XYsNPC0xHvEunr9nwXk5taOKfxR62tneWHy8nBusXmsAHODQCS2cjlGmmpC060ZXZVuSUYF1H+s1vaPI5tld31t5p03j3XEHscB9QsWzi5VR6GjlfaZwbpUZuB/KHHyj6q/FBRiWbUriy8NUzy0V68fiqOPWfLL6LLJ9nr4lUSV2Af3UcnO8/W/yV0X0Yc6qZq3uH/SOPJzT5x9VKD4uyWurlRzbjUf3b6nxHCD1NzJ8T5JknzJ7KrotEKpdGaPkomy6BO13t92m57/qPxBdeeUvj9HpTSjiv7LbtWthovPVA7TkPmumOK7KUdQeRB8CpQnSaNUl0XypoVFlMPJX9y7TBbufxqPce5pLR9T3rkLLs0raRNVvWpujMFrvMFSfghD8uzg3ZtOjtKTYzLcRHW/OPMKPUI2WZHzmfaNmWvR0WMHutA7+Pmvlssuc3I9vFHjBI61AsCAIAgPCgKhvptsU6tGjORmpU6mNBI8x5Lfo6sskZSMG1nUZpFQ2Rt4vviTEVCGjF7rWyWgDnML2NjRcNdV9HnYNnln7+y7GsCIIBHI5r55Nxdo9uUVJdmyjVDQABAGQAyAC6227YUUvBlcXbwxxYAXx6oOhPWuw48kpHMilxbiQw22+2LxVbLIxA4hm8gFzWg5lsnuW2Gqs1e2efPYlhtTKxX3kquDwA1ofk6BLi3P1S46jMr18fp2OLVni5Nyck0jiovc9wa0FzjkANStc+OONy6RijBzlxR30baqx5AltVoFSmPjggkAnWBi8IWLJnxzj12n0zVDWyY534a8Fr3hri72U2uNWFriORHqvHmSvC9v2M7g//I+lx5Vmwc/s+c1DD2nrLfH9QF7enKpNHm70bx2dQXonjLwQO+FGadN3JxB7CP8A5WPZx8uz0dGdNow3Po+2/saPmforcaVdHd19UWcKxnn+Di29QxW1QcQMX9Of0Krn+Jo13U0Q24gnpXx8LR5k/RV45cjZvLjUS429Iuc1o1cQ0d5j6ruSajFt/RhxR5SSKvWplrnNOrSQe4wsifJWevVOiT3ed/EHW0+II+gWiHgwbXUjZvZTxWNb7IP9Lgfok/BzVlWRHTu/a9Fa0mcQ0E9rsz81yKpHM0uU2dtCuHiW6S4d7SQfMFdIVRF2FjhvbmrHtCkB3tl3yCikrNGTJeNI17zVfUa3mZ7m/qQpsYkVmsPVPYVwufZe5kdykUfZx1iKFuY0Y2B28PNShG3RK7dnmxjNtTn4APDJGu6O/ZO7uWgfc02xk04iOpvD5LHuz44WX60eU0fTQvmk/s90yXQEAQBAeFcYPiG/V4X31Q6w4tH3ThhfZelwUMFs+Z2m5ZmbNn7LaaQeGONVpzYXYRAPExrHCeKy7W9/ccW+jVravwUq7LiyuvnpP9Hsm1tVcQNoqqcU26X2Rk0lbKRtPagvHMpso4ahdAcSJIg5Expx7l9Hra71YubfVHz+zljstRS7J2huoxoGeIw4kvHqRkC2BmDmSCOSyZPUJydfRatGEUjVQ3ffTqtq0zhhpcySHAPGjXGPZM5cUlu88fCXZGOlUuUSJ23Vu2OpurvkyXMEg4SIOUZcR4LbqQwTTUF9dmfaWaEk5f8ABZNw6pq07qg8RjGOIgDpAWmBwGhXmeqY4xlGUf8AH/Rt9LbcZRf+SjXlMgOB9ppOXW06eIU8E6pl+eHJNHRTMgEcV7V+D55qpNEdvNTm0qRq2HeB/KVVmVxNOm0sq/k93WoYbVnN0u8dPIBMKqPZ3cleRr9EqagBaDq6Y7hKm32UKNq0bHNkEHQgg9hUZK1Qi2pJkTunZdFQc069I/8AtOEfJV44cTVtzU5J/wAFz3Ut8d3T5Nlx+6MvMhZPUJ8cL/ks9PhyzIq29lv0d9cN/wDIT/VDv8lTryvGj0Mq+bNOwnRVI5t+RH5rbjMG0icuaIexzDo4QVNmOLa7PbmsGMc7kCR3aBRonFcpERunWJoOB1D3T96HfMqVF2ZEyXIkVV0Q29dthbQf8YqeDXAfUrOsnLI4/o3QhxgmVt5yVlnS621SabDza38IVqXRm+2Qe996G02snNxk9jf1K458C3FDkjt3aq4rWmftfiKKV9iSpn0DcG1l1SpGkMHfmf8AFeP6pk7UD0dGH2XMLyao9H7PUAQGMoD2UB45cYfg+TWmzcVzWfUb7D3YSfixTMdh1619BsbK/p4wgzydfB/dlJkg6QvFlyvs9NUZMqLiOs3tqKSRBs3MqdauxRbkqK5tKLso1XaMVHOosbSnIEAFw4EgnSY4L6jHq3Bc2fNZdmpPijKw2lUbUbUxkuaZGIly7m1YTjxoze/OE+Vktf713D2NAIY4HNzYz6iDKyYvTscZd9mt+o5XHwR3TOuMQqPc6pBNPlIzLABpIHkr5QjhacVS+znKWdNPyWz0X1nuNTEfVa0BuXIzr3ryvV1FNcT1fTeTTbRBb52fR31UAZOIePvCT5ys+tK4GrLGmyGsT6kfCS3wOXlC97FLlBM+d2Y8Zs23FLGxzfiBHiFNq0Vwlxaf6MranhY1o90AeAhKpCb5Nv8AZx7SP7xjp/hkHuMYv7Vmnk/uJGzDj/ttkoCtJiaPWADT/UrlHV/JbvR/QmpUf8LQ3vcZP4V4fq2TpRPa9Kx+ZFZ9Jlvh2gT8bGO8BhP4U0ZXA07CqRW9mviuzrkeLT+S9HGzBnjcSydIr6PProitv3YbSifaPyz/ACVeV8UadeFs4N2boF9UDk0/MfkuYJci3YgTVSstDVFCJP0jbOIt7VjPbpsOKRkcWGc+0FfP4Mz5yl+2e1PElGK/g+XXLazfaYe7MLV7xV7RZbK9JpMAmcLch2L0458agrMLxTcmcW1tlOrODi4gxAHLu715+fJKc7ibcGPiiZ3e2RXZRa3E3DJIMHQnkpR2JVVEJYVKR9V3RinbtYRnJJdzJ49S8bbm55OTPR14KMOiwgrMXnqAIDFAJQCVxgpG124bioIIkyOvKcu4jwWpdxRR4bOBz1KhdnmIcl1RRFtmTSF2l9nLIHey7cAxgya6STOscPOV7fpmCMuzzN/K0qK4169ujxHH7NtJy5JEXE9NwNFHiTUTNlUtIc0wQZB5EKM4KS4v7LYNxdo+oejqmTbmoWhoccgOsyT3zPevkvUmll4r6PptNP27I70nWedGqP5mO/E3/JVakvKJ514ZRLcw9w5gHwyP+K+g05WqPC3od2dQcttHn0ZByi0dSdkfcmS6eM/kvKyzTnZ7WGFY6OuwrYqTTxiD2jI+YXo43yimeXlhxmzpxKdEEj6JuDQw2hd8b3HubDR+Er5j1GfLMz6P0+HHEVL0v1GipRc3N+FwI6pBBnxUdTLw6LdjHy7PmlvtB3TMkR67fnB+a9LDluRizY/iy3VLmOK9dcftnlqLIrall04BmImF5e5kuVI9LUh12c2wtlV2VjgGIFpBgxxEEyo62V4/KJ7GNSiW7ZWzKvTUzVAwhzSQDJMGY5K7PstwaXRVi11yRYduVRWrO6ob4a+a8rBBqJvyO2Q1TY86DVXUVkzS2KGgANAjkFYskaK+PZG3WyR0pEakR3x+an7i4E0ix0dkhoAHAALN7xziT+zLUCmO/wCa87LK5G7EuiQCrLAgCAxQHiA8KAr29Vk0t6UjICH/AGZkHuJPirsUn4RVNJdsrburPrV0k4vvz+iEfNLs1EriYPQV2zlEdtzZhrNBaYc2YB0M8Oor0tLcWGVMx7Wv7iK23ZleSOidI6vrovee5iq7PI/pcl1R3f8AAa4ZiIboSRiEgATms/8AqOJz4pk5aU1HkyMbC331ZlJHZNh0tVrOeZHUOA7TAWLb2Pag5GnUw+5ko+1bKtBSpNYOAzjmvi8k3KTkfURgoLiiL33s+ksakDNkPH3dfKVZglU0Ryq4nxqpct6RsHOSO4j8wF72lkSnR5G3juNnYKq9nieRxNtA4nNaPeIb4kD6qjP8INluGHOaRHb4XRddVeiGFmKAPsiCZ7l8xDO35PovZrwc+wLz1HNccw6c+Tv1BXuaeSLh2zyNvE1LpErTuwTAzPVJV88+OP2UQ15y+j7JsSh0drSYODGzHMiT5kr5LYnyyNn0mCHGCR8+35pdJdOGuABvlJ+alBUhJ9lZo7Ca+o1pbMuHdnqr8TdlWT8WW+huzRHuSebiXfNb3k/bMCOXauy8L4aIBAMDTl9FBfJl8PB37vbJhrnEamO4Lk506OSX0TtOzDSDGmfgqp5LVCHTI5luHEniST4mUg0kWNOzts7WajRyzPcmSdROUTIt1l5nUji/YJuZ4AA9+il7nxJUSbaIVXJnaOugICpk7NOPwbFwmEAQHiAxKAxcUBpqkEEHMHIg6Eciuq76ONJqj5Xt/Z9Wwql1MY7dxyB92fdJ908jxX0OvLDtw4z6mjx8vu4JWvBls/abKzZGR0LTE93MLBs6uTC/FmzBnhlX6OvEsjdGhJszBQ5Rm0pyYo25FpxezBmdIjOVZjclL4kJ/j2Uio1oqnCCQS7AwCSQT6ohfWwk1i+R83OPKfFH0ncvdnof31b+I4ezwbPBfN+ob/uvhHwe5p6ntdy8lrrXQaF5R6KKfvptGobWoA4gERllrkkSMl0fHqli8GWjMGV6WDLxyJmTLBSiTVCzru0pnvyC+ge9FrpHjrWlfZM7H2Y+nUFWrEMBdAM5gGJWHb2Jzh0a9bFGM7ZEG1LjJzJM+K8SKZ6j8k9u/sFjgXOYHZgCRy1+a34korsxZ5uyy0NmgaNA7BCm8iRnV/st2y2xSb2R4LyMn5nr4pXAod4zpKr3/E4nzy8lavBBvs7NhbOBrSR7IJ8cvqpKVFObwWRtoF15GZ6IzbltGEgcx9VPHkLYIlbC0w02jqz7TmVVOduw12dJohQ5HUivU7YSrI2y76JjZlHU9gXM0voi0d0Zqk4keinmTxMeX+642So9a3VGdSs3MGSgXx8GSEggCAIDByA56z4QEfcXMJVghtoXQc0tcAWkQQdCFLHNxfJdM5OKmqaPn219gtDsVEx/KTp9ly9zW9UT+OY8vNoPzBmGwq9cVgx5dhg5EYhPD1uCnuf008fLGR1/fjOploYvEPT8mxpQUKlUQRIzBHiFOGTjIjKFxIvZ+wmsIeyrUZVGlRuHKeGBwIWzN6jKfVdGfFpRx9/ZYKFa+aMq1KoP56bmHvLHEeSw8sL8po0pZF9nSLm+P/Ztz/76o8jSK6o4f2zjeVeKIfef9p6ICpSpNDnD2az3nLPQ0xkrIRw/tkHLN9pf9/8AwrlvY1C4DCzMji78lfCOLl02VTeVR7os1OxuPipD7jz/AJBbHkivBh4y+2b/APhtyQRjomRGdN41+8qpZItU0SXTIQWVdhM0mPj4Hw7+l4A81VCEF4NnKTRZth3FLC2mcVOpmejqNLHGcyWg5OGmYlRk39GaTt9k/ToqlyCR01H4aD+wx35LPLuRvwv4FZZbqwkTWxbaA484Hh/uoyZRPskozAUbIcTVdW+IN6nA93FdjKiaVG94yKidoyaFxkkiMNDM9pWiL6Okja04aFRN2yVHrD6y4EjY4LlnUjGiwgLsmiXE3BQJo9Q6EAQHhQGqoUBHXdVAQN7cICFubhAcDmlxQ4aLotYOs6cytGLHOX30Vymo/wCTOkxwzLjPaYHUFFpLpHY2+zbhPEnxK4SNlOkuAkbYdSNAl7YhRoEzbUwokiE3vIx02hpMAnxMfRWQK5kXsy0JqA4YjPNacXTtlOZ/EnG0DxIHcr3NGOjeyh1uPYqnMcSMvNmE1fbcMUEDLPmuqao0R/E772zD2YKrMbeB9lzSNHNcPZPWFFP9FLhbPdm1q1Om5tQGthdDHNLcbmRljbPtDMGNdVXKCkyXGUV0jtNV1WgCGOaXH2HiHQCeCr8SNGH8TiZRzVkeybZM2lOGDxVUn2VtGZ9oLn0SUTdCjZ3ia6qkjvE2NGSizqRz1aJnTIqan0d4nUGquySQwBc5EqMgEFHqHQgCAIAgBQGitogIa/KAr14gIuqwkoDKoAxhJ71bixuUiucklZAtl9UE8/DqC9Vw9uHRgUuU7J1tJeW/2egbqdqVwHbRsl0GylXaH4XNgAxK1PWahaM6zfKmSjDSBHrDPiDMdqz+2/st9xEza3LcMNBd2NPzKqlAmpddEJtX16xJkQAI4jL9SrIxog5WZ2NuMzmO9XXSKMhI06QGgUGyqjOmZErjFGupRl7XfDPmEvo6nRA73bR6NjYHvAns4qyOP4ncb7JLddxOcyCJ/VZpt3TNsaZYoUCTijhu7bOeZVuOX0VTjR0sGSgyKBYuWT4mwBcs6kMHNLJ8TIBcO0eoAgCAIAgCAIAgCAIDVV0QEResQEJcUUByfs0AuPBTxwcpURlLjGyKvKDnmT3DgF7mHFGK6PMnNy8nMNnqcl8WQj5LTS2fkF4cvyZ6kO0dlKxXCR3ULHqQicNzZ/vXZcfot2PJ8DDl/M7bLL1SAWnUEc1TlV9ncc3dE20ABYvs9BVRXqtOXuPMlXorZ32dL1V1szz7Ojo1GzkYnjKUI5E5wDqa7ZDj0VveXZ5fTceDYJ78svFXLJSOwifNGb83Ng8Mphr2QRDpyLSQQD3LTk14zimiMcriyTb6YLojK3p/1O/JI+m33ZyW7X0dltvpfXApvJYxgq08bWNMluMSC4k5R2LX/p2KMX+6Mkt+UpqJ9aptyXz7f0evGCo2LhYEAQBAEAQBAEAQBAEAQBAEBregOG4poCPqW6A03lCKOmpH5/RadX87KM7+NHCLcHgvQeWvsw8bO2nsHnA7iqXtl8cBL0bIAAAaCFilK3ZqiqVHSy3HJQ5HaNzWQotnUjiv6EkEa8Vbik0qMmyknZgyjCm5GdHVRcdDoqZLs14pv7OAUlMuZ3UWQAotlLXZtYFFkors9c1Ey2UbMcKWV8TF9sHNc0jJwgpyd2TjDo+N74bg1jUJZDhJMGRmeIPWvVwbEeNSMeTC14IrZ26Fy3J1IHtd+i9LFuY4RqjDl1Zz8MuW7+6NY5Ow02EgmJccuUgZrLteoJrolg9P+SbZ9NY2O5eA+3Z7aVGSHQgCAIAgCAIAgCAIAgCAIAgMXBAaKjEBzmkgNlG2bnImeBU1N/RBwV2zdStmt0aAuSm2OCNuFRJUewgoIDzGOa7TOOcV9nNUMlWR6MeWSk+jyF0ro3U2Kts1Y4WY1aXEImXNdGbWJZBQ7M2tXGyajR6uEj1AeIDCpSDtRK6pNHHFM1CyYPdUubI8Eb2sAGQUG2ySVGSHQgCAIAgCAIAgCAIAgCAIAgCAIDBwQGBYgGHwXURZtC4SPUB4UBz3LzorIIy55tdI0ypmX/kyC4SRm1qi2WQg2zoaFWzZGNGSEggCAIAgCAIAgCAIAgCAIAgCAIAgCAIAgCAIAgCAIAgPIQCEB4EOLoyQ6EBpq0pUoyooy4uXaNOBTbM3tuzNlNcbLYYze0KDNSVGS4dCAIAgCAIAgCAIAgCAIAgCAIAgCAIAgCAIAgCAIAgCAIAgCA8hBQCA9QHiAwNNdsqePuzINXCaijJCQQBAEAQBAEAQBAEAQBAEAQBAEAQBAEAQBAEAQBAEAQBAEAQBAEAQBAEB4gPUAQBAEAQBAEAQBAEAQBAEAQBAEAQBAEAQBAEAQBAEAQH/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dirty="0"/>
          </a:p>
        </p:txBody>
      </p:sp>
      <p:sp>
        <p:nvSpPr>
          <p:cNvPr id="8" name="Marcador de número de diapositiva 7"/>
          <p:cNvSpPr>
            <a:spLocks noGrp="1"/>
          </p:cNvSpPr>
          <p:nvPr>
            <p:ph type="sldNum" sz="quarter" idx="12"/>
          </p:nvPr>
        </p:nvSpPr>
        <p:spPr/>
        <p:txBody>
          <a:bodyPr/>
          <a:lstStyle/>
          <a:p>
            <a:fld id="{19C3D5FF-1D01-428C-BF4E-6C13885CA336}" type="slidenum">
              <a:rPr lang="es-ES" smtClean="0"/>
              <a:pPr/>
              <a:t>1</a:t>
            </a:fld>
            <a:endParaRPr lang="es-ES" dirty="0"/>
          </a:p>
        </p:txBody>
      </p:sp>
      <p:sp>
        <p:nvSpPr>
          <p:cNvPr id="5" name="AutoShape 2" descr="Resultado de imagen de cs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7" name="Imagen 6"/>
          <p:cNvPicPr>
            <a:picLocks noChangeAspect="1"/>
          </p:cNvPicPr>
          <p:nvPr/>
        </p:nvPicPr>
        <p:blipFill>
          <a:blip r:embed="rId3"/>
          <a:stretch>
            <a:fillRect/>
          </a:stretch>
        </p:blipFill>
        <p:spPr>
          <a:xfrm>
            <a:off x="3563888" y="1484784"/>
            <a:ext cx="2133600" cy="1905000"/>
          </a:xfrm>
          <a:prstGeom prst="rect">
            <a:avLst/>
          </a:prstGeom>
        </p:spPr>
      </p:pic>
    </p:spTree>
    <p:extLst>
      <p:ext uri="{BB962C8B-B14F-4D97-AF65-F5344CB8AC3E}">
        <p14:creationId xmlns:p14="http://schemas.microsoft.com/office/powerpoint/2010/main" val="10320409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60648"/>
            <a:ext cx="8507288" cy="1143000"/>
          </a:xfrm>
        </p:spPr>
        <p:txBody>
          <a:bodyPr>
            <a:normAutofit/>
          </a:bodyPr>
          <a:lstStyle/>
          <a:p>
            <a:r>
              <a:rPr lang="es-ES" sz="4000" dirty="0"/>
              <a:t>GRID-AREA</a:t>
            </a:r>
          </a:p>
        </p:txBody>
      </p:sp>
      <p:sp>
        <p:nvSpPr>
          <p:cNvPr id="3" name="Marcador de contenido 2"/>
          <p:cNvSpPr>
            <a:spLocks noGrp="1"/>
          </p:cNvSpPr>
          <p:nvPr>
            <p:ph idx="1"/>
          </p:nvPr>
        </p:nvSpPr>
        <p:spPr>
          <a:xfrm>
            <a:off x="271468" y="1403648"/>
            <a:ext cx="8280920" cy="4968552"/>
          </a:xfrm>
        </p:spPr>
        <p:txBody>
          <a:bodyPr>
            <a:noAutofit/>
          </a:bodyPr>
          <a:lstStyle/>
          <a:p>
            <a:pPr marL="0" marR="0" lvl="0" indent="0" algn="l" defTabSz="914400" rtl="0" eaLnBrk="0" fontAlgn="base" latinLnBrk="0" hangingPunct="0">
              <a:lnSpc>
                <a:spcPct val="100000"/>
              </a:lnSpc>
              <a:spcBef>
                <a:spcPct val="0"/>
              </a:spcBef>
              <a:spcAft>
                <a:spcPct val="0"/>
              </a:spcAft>
              <a:buClrTx/>
              <a:buSzTx/>
              <a:buFontTx/>
              <a:buChar cha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s-ES" sz="2400" b="1" dirty="0">
                <a:latin typeface="Calibri" panose="020F0502020204030204" pitchFamily="34" charset="0"/>
                <a:cs typeface="Calibri" panose="020F0502020204030204" pitchFamily="34" charset="0"/>
              </a:rPr>
              <a:t> </a:t>
            </a:r>
            <a:r>
              <a:rPr lang="es-ES" altLang="es-ES" sz="2400" b="1" dirty="0" err="1">
                <a:latin typeface="Calibri" panose="020F0502020204030204" pitchFamily="34" charset="0"/>
                <a:cs typeface="Calibri" panose="020F0502020204030204" pitchFamily="34" charset="0"/>
              </a:rPr>
              <a:t>grid-area</a:t>
            </a:r>
            <a:endParaRPr lang="es-ES" altLang="es-ES" sz="2400" b="1" dirty="0">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s-ES" altLang="es-ES" sz="1800" dirty="0">
                <a:latin typeface="Calibri" panose="020F0502020204030204" pitchFamily="34" charset="0"/>
                <a:cs typeface="Calibri" panose="020F0502020204030204" pitchFamily="34" charset="0"/>
              </a:rPr>
              <a:t>Las áreas del </a:t>
            </a:r>
            <a:r>
              <a:rPr lang="es-ES" altLang="es-ES" sz="1800" dirty="0" err="1">
                <a:latin typeface="Calibri" panose="020F0502020204030204" pitchFamily="34" charset="0"/>
                <a:cs typeface="Calibri" panose="020F0502020204030204" pitchFamily="34" charset="0"/>
              </a:rPr>
              <a:t>grid</a:t>
            </a:r>
            <a:r>
              <a:rPr lang="es-ES" altLang="es-ES" sz="1800" dirty="0">
                <a:latin typeface="Calibri" panose="020F0502020204030204" pitchFamily="34" charset="0"/>
                <a:cs typeface="Calibri" panose="020F0502020204030204" pitchFamily="34" charset="0"/>
              </a:rPr>
              <a:t> son cuadradas (definidas con </a:t>
            </a:r>
            <a:r>
              <a:rPr lang="es-ES" altLang="es-ES" sz="1800" dirty="0" err="1">
                <a:latin typeface="Calibri" panose="020F0502020204030204" pitchFamily="34" charset="0"/>
                <a:cs typeface="Calibri" panose="020F0502020204030204" pitchFamily="34" charset="0"/>
              </a:rPr>
              <a:t>grid-column</a:t>
            </a:r>
            <a:r>
              <a:rPr lang="es-ES" altLang="es-ES" sz="1800" dirty="0">
                <a:latin typeface="Calibri" panose="020F0502020204030204" pitchFamily="34" charset="0"/>
                <a:cs typeface="Calibri" panose="020F0502020204030204" pitchFamily="34" charset="0"/>
              </a:rPr>
              <a:t>/</a:t>
            </a:r>
            <a:r>
              <a:rPr lang="es-ES" altLang="es-ES" sz="1800" dirty="0" err="1">
                <a:latin typeface="Calibri" panose="020F0502020204030204" pitchFamily="34" charset="0"/>
                <a:cs typeface="Calibri" panose="020F0502020204030204" pitchFamily="34" charset="0"/>
              </a:rPr>
              <a:t>row-start</a:t>
            </a:r>
            <a:r>
              <a:rPr lang="es-ES" altLang="es-ES" sz="1800" dirty="0">
                <a:latin typeface="Calibri" panose="020F0502020204030204" pitchFamily="34" charset="0"/>
                <a:cs typeface="Calibri" panose="020F0502020204030204" pitchFamily="34" charset="0"/>
              </a:rPr>
              <a:t>/</a:t>
            </a:r>
            <a:r>
              <a:rPr lang="es-ES" altLang="es-ES" sz="1800" dirty="0" err="1">
                <a:latin typeface="Calibri" panose="020F0502020204030204" pitchFamily="34" charset="0"/>
                <a:cs typeface="Calibri" panose="020F0502020204030204" pitchFamily="34" charset="0"/>
              </a:rPr>
              <a:t>end</a:t>
            </a:r>
            <a:r>
              <a:rPr lang="es-ES" altLang="es-ES" sz="1800" dirty="0">
                <a:latin typeface="Calibri" panose="020F0502020204030204" pitchFamily="34" charset="0"/>
                <a:cs typeface="Calibri" panose="020F0502020204030204" pitchFamily="34" charset="0"/>
              </a:rPr>
              <a:t>). Pero utilizando esto, podría generar áreas de diferentes formas: L, T,…. </a:t>
            </a:r>
          </a:p>
          <a:p>
            <a:pPr marL="0" marR="0" lvl="0" indent="0" algn="l" defTabSz="914400" rtl="0" eaLnBrk="0" fontAlgn="base" latinLnBrk="0" hangingPunct="0">
              <a:lnSpc>
                <a:spcPct val="100000"/>
              </a:lnSpc>
              <a:spcBef>
                <a:spcPct val="0"/>
              </a:spcBef>
              <a:spcAft>
                <a:spcPct val="0"/>
              </a:spcAft>
              <a:buClrTx/>
              <a:buSz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s-ES" altLang="es-ES" sz="1000" b="0" i="0" u="none" strike="noStrike" cap="none" normalizeH="0" baseline="0" dirty="0">
              <a:ln>
                <a:noFill/>
              </a:ln>
              <a:solidFill>
                <a:srgbClr val="0000FF"/>
              </a:solidFill>
              <a:effectLst/>
              <a:latin typeface="Arial Unicode MS" panose="020B0604020202020204" pitchFamily="34" charset="-128"/>
              <a:ea typeface="Calibri" panose="020F0502020204030204" pitchFamily="34"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s-ES" altLang="es-ES" sz="1400" dirty="0" err="1">
                <a:latin typeface="Courier New" panose="02070309020205020404" pitchFamily="49" charset="0"/>
                <a:cs typeface="Courier New" panose="02070309020205020404" pitchFamily="49" charset="0"/>
              </a:rPr>
              <a:t>grid-template-areas</a:t>
            </a:r>
            <a:r>
              <a:rPr kumimoji="0" lang="es-ES" altLang="es-ES" sz="10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s-ES" altLang="es-ES" sz="12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Consiste en la definición de áreas (según la cuadrícula dibujada) y asignarles nombres que posteriormente  con </a:t>
            </a:r>
            <a:r>
              <a:rPr kumimoji="0" lang="es-ES" altLang="es-ES" sz="1200" b="0" i="0"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grid-area</a:t>
            </a:r>
            <a:r>
              <a:rPr kumimoji="0" lang="es-ES" altLang="es-ES" sz="12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se asociarán a elementos </a:t>
            </a:r>
            <a:r>
              <a:rPr kumimoji="0" lang="es-ES" altLang="es-ES" sz="1200" b="0" i="0"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html</a:t>
            </a:r>
            <a:r>
              <a:rPr kumimoji="0" lang="es-ES" altLang="es-ES" sz="12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(que ocuparán estos espacios definidos)</a:t>
            </a:r>
            <a:endParaRPr kumimoji="0" lang="es-ES" altLang="es-E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s-ES" altLang="es-ES" sz="11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s-ES" altLang="es-ES" sz="1800" dirty="0">
                <a:latin typeface="Calibri" panose="020F0502020204030204" pitchFamily="34" charset="0"/>
                <a:cs typeface="Calibri" panose="020F0502020204030204" pitchFamily="34" charset="0"/>
              </a:rPr>
              <a:t>PASOS PARA DEFINIR GRID AREAS:</a:t>
            </a:r>
          </a:p>
          <a:p>
            <a:pPr marL="228600" marR="0" lvl="0" indent="-228600" algn="l" defTabSz="914400" rtl="0" eaLnBrk="0" fontAlgn="base" latinLnBrk="0" hangingPunct="0">
              <a:lnSpc>
                <a:spcPct val="100000"/>
              </a:lnSpc>
              <a:spcBef>
                <a:spcPct val="0"/>
              </a:spcBef>
              <a:spcAft>
                <a:spcPct val="0"/>
              </a:spcAft>
              <a:buClrTx/>
              <a:buSzTx/>
              <a:buAutoNum type="arabicPeriod"/>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s-ES" altLang="es-ES" sz="1800" dirty="0">
                <a:latin typeface="Calibri" panose="020F0502020204030204" pitchFamily="34" charset="0"/>
                <a:cs typeface="Calibri" panose="020F0502020204030204" pitchFamily="34" charset="0"/>
              </a:rPr>
              <a:t>Definir las filas y columnas del </a:t>
            </a:r>
            <a:r>
              <a:rPr lang="es-ES" altLang="es-ES" sz="1800" dirty="0" err="1">
                <a:latin typeface="Calibri" panose="020F0502020204030204" pitchFamily="34" charset="0"/>
                <a:cs typeface="Calibri" panose="020F0502020204030204" pitchFamily="34" charset="0"/>
              </a:rPr>
              <a:t>grid</a:t>
            </a:r>
            <a:r>
              <a:rPr lang="es-ES" altLang="es-ES" sz="1800" dirty="0">
                <a:latin typeface="Calibri" panose="020F0502020204030204" pitchFamily="34" charset="0"/>
                <a:cs typeface="Calibri" panose="020F0502020204030204" pitchFamily="34" charset="0"/>
              </a:rPr>
              <a:t> con </a:t>
            </a:r>
            <a:r>
              <a:rPr lang="es-ES" altLang="es-ES" sz="1400" dirty="0" err="1">
                <a:latin typeface="Courier New" panose="02070309020205020404" pitchFamily="49" charset="0"/>
                <a:cs typeface="Courier New" panose="02070309020205020404" pitchFamily="49" charset="0"/>
              </a:rPr>
              <a:t>grid-template-rows</a:t>
            </a:r>
            <a:r>
              <a:rPr kumimoji="0" lang="es-ES" altLang="es-E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s-ES" altLang="es-ES" sz="1800" dirty="0">
                <a:latin typeface="Calibri" panose="020F0502020204030204" pitchFamily="34" charset="0"/>
                <a:cs typeface="Calibri" panose="020F0502020204030204" pitchFamily="34" charset="0"/>
              </a:rPr>
              <a:t>y</a:t>
            </a:r>
            <a:r>
              <a:rPr kumimoji="0" lang="es-ES" altLang="es-E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s-ES" altLang="es-ES" sz="1400" dirty="0" err="1">
                <a:latin typeface="Courier New" panose="02070309020205020404" pitchFamily="49" charset="0"/>
                <a:cs typeface="Courier New" panose="02070309020205020404" pitchFamily="49" charset="0"/>
              </a:rPr>
              <a:t>grid-template-columns</a:t>
            </a:r>
            <a:endParaRPr lang="es-ES" altLang="es-ES" sz="1400" dirty="0">
              <a:latin typeface="Courier New" panose="02070309020205020404" pitchFamily="49" charset="0"/>
              <a:cs typeface="Courier New" panose="02070309020205020404" pitchFamily="49" charset="0"/>
            </a:endParaRPr>
          </a:p>
          <a:p>
            <a:pPr marL="228600" marR="0" lvl="0" indent="-228600" algn="l" defTabSz="914400" rtl="0" eaLnBrk="0" fontAlgn="base" latinLnBrk="0" hangingPunct="0">
              <a:lnSpc>
                <a:spcPct val="100000"/>
              </a:lnSpc>
              <a:spcBef>
                <a:spcPct val="0"/>
              </a:spcBef>
              <a:spcAft>
                <a:spcPct val="0"/>
              </a:spcAft>
              <a:buClrTx/>
              <a:buSzTx/>
              <a:buAutoNum type="arabicPeriod"/>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s-ES" altLang="es-ES" sz="1800" dirty="0">
                <a:latin typeface="Calibri" panose="020F0502020204030204" pitchFamily="34" charset="0"/>
                <a:cs typeface="Calibri" panose="020F0502020204030204" pitchFamily="34" charset="0"/>
              </a:rPr>
              <a:t>Las cuadrículas del </a:t>
            </a:r>
            <a:r>
              <a:rPr lang="es-ES" altLang="es-ES" sz="1800" dirty="0" err="1">
                <a:latin typeface="Calibri" panose="020F0502020204030204" pitchFamily="34" charset="0"/>
                <a:cs typeface="Calibri" panose="020F0502020204030204" pitchFamily="34" charset="0"/>
              </a:rPr>
              <a:t>grid</a:t>
            </a:r>
            <a:r>
              <a:rPr lang="es-ES" altLang="es-ES" sz="1800" dirty="0">
                <a:latin typeface="Calibri" panose="020F0502020204030204" pitchFamily="34" charset="0"/>
                <a:cs typeface="Calibri" panose="020F0502020204030204" pitchFamily="34" charset="0"/>
              </a:rPr>
              <a:t> se pueden nombrar de izquierda a derecha y de arriba a abajo, por filas con </a:t>
            </a:r>
            <a:r>
              <a:rPr lang="es-ES" altLang="es-ES" sz="1400" dirty="0" err="1">
                <a:latin typeface="Courier New" panose="02070309020205020404" pitchFamily="49" charset="0"/>
                <a:cs typeface="Courier New" panose="02070309020205020404" pitchFamily="49" charset="0"/>
              </a:rPr>
              <a:t>grid-template-areas</a:t>
            </a:r>
            <a:endParaRPr lang="es-ES" altLang="es-ES" sz="1400" dirty="0">
              <a:latin typeface="Courier New" panose="02070309020205020404" pitchFamily="49" charset="0"/>
              <a:cs typeface="Courier New" panose="02070309020205020404" pitchFamily="49" charset="0"/>
            </a:endParaRPr>
          </a:p>
          <a:p>
            <a:pPr marL="228600" marR="0" lvl="0" indent="-228600" algn="l" defTabSz="914400" rtl="0" eaLnBrk="0" fontAlgn="base" latinLnBrk="0" hangingPunct="0">
              <a:lnSpc>
                <a:spcPct val="100000"/>
              </a:lnSpc>
              <a:spcBef>
                <a:spcPct val="0"/>
              </a:spcBef>
              <a:spcAft>
                <a:spcPct val="0"/>
              </a:spcAft>
              <a:buClrTx/>
              <a:buSzTx/>
              <a:buAutoNum type="arabicPeriod"/>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s-ES" altLang="es-ES" sz="1800" dirty="0">
                <a:latin typeface="Calibri" panose="020F0502020204030204" pitchFamily="34" charset="0"/>
                <a:cs typeface="Calibri" panose="020F0502020204030204" pitchFamily="34" charset="0"/>
              </a:rPr>
              <a:t>Asocio ese nombres a una etiqueta HTML con </a:t>
            </a:r>
            <a:r>
              <a:rPr lang="es-ES" altLang="es-ES" sz="1800" dirty="0" err="1">
                <a:latin typeface="Calibri" panose="020F0502020204030204" pitchFamily="34" charset="0"/>
                <a:cs typeface="Calibri" panose="020F0502020204030204" pitchFamily="34" charset="0"/>
              </a:rPr>
              <a:t>grid-area</a:t>
            </a:r>
            <a:endParaRPr lang="es-ES" altLang="es-ES" sz="1800" dirty="0">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s-ES" altLang="es-ES" sz="11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p>
            <a:pPr marL="560070" lvl="2" indent="-285750">
              <a:spcBef>
                <a:spcPts val="0"/>
              </a:spcBef>
              <a:spcAft>
                <a:spcPts val="500"/>
              </a:spcAft>
              <a:buClr>
                <a:schemeClr val="accent1">
                  <a:lumMod val="75000"/>
                </a:schemeClr>
              </a:buClr>
              <a:buSzPct val="95000"/>
            </a:pPr>
            <a:endParaRPr lang="es-ES" sz="1800" dirty="0">
              <a:effectLst/>
              <a:latin typeface="Times New Roman" panose="02020603050405020304" pitchFamily="18" charset="0"/>
              <a:ea typeface="Times New Roman" panose="02020603050405020304" pitchFamily="18" charset="0"/>
            </a:endParaRPr>
          </a:p>
          <a:p>
            <a:pPr marL="274320" lvl="2" indent="0">
              <a:spcBef>
                <a:spcPts val="0"/>
              </a:spcBef>
              <a:spcAft>
                <a:spcPts val="500"/>
              </a:spcAft>
              <a:buClr>
                <a:schemeClr val="accent1">
                  <a:lumMod val="75000"/>
                </a:schemeClr>
              </a:buClr>
              <a:buSzPct val="95000"/>
              <a:buNone/>
            </a:pPr>
            <a:endParaRPr lang="es-ES" sz="1700" dirty="0">
              <a:latin typeface="+mj-lt"/>
            </a:endParaRPr>
          </a:p>
          <a:p>
            <a:pPr marL="539433" lvl="2" indent="-265113">
              <a:spcBef>
                <a:spcPts val="0"/>
              </a:spcBef>
              <a:spcAft>
                <a:spcPts val="5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42925" lvl="3" indent="-277813">
              <a:spcBef>
                <a:spcPts val="0"/>
              </a:spcBef>
              <a:spcAft>
                <a:spcPts val="300"/>
              </a:spcAft>
              <a:buClr>
                <a:schemeClr val="accent1">
                  <a:lumMod val="75000"/>
                </a:schemeClr>
              </a:buClr>
              <a:buSzPct val="95000"/>
              <a:buFont typeface="Wingdings" panose="05000000000000000000" pitchFamily="2" charset="2"/>
              <a:buChar char="v"/>
            </a:pPr>
            <a:endParaRPr lang="es-ES" sz="1600" b="1" dirty="0">
              <a:latin typeface="+mj-lt"/>
            </a:endParaRPr>
          </a:p>
          <a:p>
            <a:pPr marL="542925" lvl="3" indent="-277813">
              <a:spcBef>
                <a:spcPts val="0"/>
              </a:spcBef>
              <a:spcAft>
                <a:spcPts val="300"/>
              </a:spcAft>
              <a:buClr>
                <a:schemeClr val="accent1">
                  <a:lumMod val="75000"/>
                </a:schemeClr>
              </a:buClr>
              <a:buSzPct val="95000"/>
              <a:buFont typeface="Wingdings" panose="05000000000000000000" pitchFamily="2" charset="2"/>
              <a:buChar char="v"/>
            </a:pPr>
            <a:endParaRPr lang="es-ES" sz="1600" b="1" dirty="0">
              <a:latin typeface="+mj-lt"/>
            </a:endParaRPr>
          </a:p>
          <a:p>
            <a:pPr marL="542925" lvl="3" indent="-277813">
              <a:spcBef>
                <a:spcPts val="0"/>
              </a:spcBef>
              <a:spcAft>
                <a:spcPts val="300"/>
              </a:spcAft>
              <a:buClr>
                <a:schemeClr val="accent1">
                  <a:lumMod val="75000"/>
                </a:schemeClr>
              </a:buClr>
              <a:buSzPct val="95000"/>
              <a:buFont typeface="Wingdings" panose="05000000000000000000" pitchFamily="2" charset="2"/>
              <a:buChar char="v"/>
            </a:pPr>
            <a:endParaRPr lang="es-ES" sz="1600" b="1" dirty="0">
              <a:latin typeface="+mj-lt"/>
            </a:endParaRPr>
          </a:p>
          <a:p>
            <a:pPr marL="825182" lvl="4" indent="-285750">
              <a:spcBef>
                <a:spcPts val="0"/>
              </a:spcBef>
              <a:spcAft>
                <a:spcPts val="300"/>
              </a:spcAft>
              <a:buClr>
                <a:schemeClr val="accent1">
                  <a:lumMod val="75000"/>
                </a:schemeClr>
              </a:buClr>
              <a:buSzPct val="95000"/>
              <a:buFont typeface="Wingdings" panose="05000000000000000000" pitchFamily="2" charset="2"/>
              <a:buChar char="Ø"/>
            </a:pPr>
            <a:endParaRPr lang="es-ES" sz="1600" dirty="0">
              <a:latin typeface="+mj-lt"/>
            </a:endParaRPr>
          </a:p>
          <a:p>
            <a:pPr marL="813753" lvl="3"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274320" lvl="2" indent="0">
              <a:spcBef>
                <a:spcPts val="0"/>
              </a:spcBef>
              <a:spcAft>
                <a:spcPts val="600"/>
              </a:spcAft>
              <a:buClr>
                <a:schemeClr val="accent1">
                  <a:lumMod val="75000"/>
                </a:schemeClr>
              </a:buClr>
              <a:buSzPct val="95000"/>
              <a:buNone/>
            </a:pPr>
            <a:endParaRPr lang="es-ES" sz="1700" dirty="0">
              <a:latin typeface="+mj-lt"/>
            </a:endParaRPr>
          </a:p>
        </p:txBody>
      </p:sp>
      <p:sp>
        <p:nvSpPr>
          <p:cNvPr id="5" name="Marcador de número de diapositiva 4"/>
          <p:cNvSpPr>
            <a:spLocks noGrp="1"/>
          </p:cNvSpPr>
          <p:nvPr>
            <p:ph type="sldNum" sz="quarter" idx="12"/>
          </p:nvPr>
        </p:nvSpPr>
        <p:spPr/>
        <p:txBody>
          <a:bodyPr/>
          <a:lstStyle/>
          <a:p>
            <a:fld id="{19C3D5FF-1D01-428C-BF4E-6C13885CA336}" type="slidenum">
              <a:rPr lang="es-ES" smtClean="0"/>
              <a:pPr/>
              <a:t>10</a:t>
            </a:fld>
            <a:endParaRPr lang="es-ES" dirty="0"/>
          </a:p>
        </p:txBody>
      </p:sp>
      <p:sp>
        <p:nvSpPr>
          <p:cNvPr id="4" name="3 CuadroTexto"/>
          <p:cNvSpPr txBox="1"/>
          <p:nvPr/>
        </p:nvSpPr>
        <p:spPr>
          <a:xfrm>
            <a:off x="5595660" y="4186487"/>
            <a:ext cx="3276872" cy="338554"/>
          </a:xfrm>
          <a:prstGeom prst="rect">
            <a:avLst/>
          </a:prstGeom>
          <a:noFill/>
        </p:spPr>
        <p:txBody>
          <a:bodyPr wrap="square" rtlCol="0">
            <a:spAutoFit/>
          </a:bodyPr>
          <a:lstStyle/>
          <a:p>
            <a:pPr marL="0" lvl="2" indent="7938">
              <a:spcAft>
                <a:spcPts val="500"/>
              </a:spcAft>
              <a:buClr>
                <a:srgbClr val="0F6FC6">
                  <a:lumMod val="75000"/>
                </a:srgbClr>
              </a:buClr>
              <a:buSzPct val="95000"/>
            </a:pPr>
            <a:endParaRPr lang="es-ES" sz="1600" dirty="0">
              <a:solidFill>
                <a:prstClr val="black"/>
              </a:solidFill>
              <a:latin typeface="Calibri"/>
            </a:endParaRPr>
          </a:p>
        </p:txBody>
      </p:sp>
    </p:spTree>
    <p:extLst>
      <p:ext uri="{BB962C8B-B14F-4D97-AF65-F5344CB8AC3E}">
        <p14:creationId xmlns:p14="http://schemas.microsoft.com/office/powerpoint/2010/main" val="1872253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60648"/>
            <a:ext cx="8507288" cy="1143000"/>
          </a:xfrm>
        </p:spPr>
        <p:txBody>
          <a:bodyPr>
            <a:normAutofit/>
          </a:bodyPr>
          <a:lstStyle/>
          <a:p>
            <a:r>
              <a:rPr lang="es-ES" sz="4000" dirty="0"/>
              <a:t>GRID-PROPIEDADES: GRID-AREA</a:t>
            </a:r>
          </a:p>
        </p:txBody>
      </p:sp>
      <p:sp>
        <p:nvSpPr>
          <p:cNvPr id="3" name="Marcador de contenido 2"/>
          <p:cNvSpPr>
            <a:spLocks noGrp="1"/>
          </p:cNvSpPr>
          <p:nvPr>
            <p:ph idx="1"/>
          </p:nvPr>
        </p:nvSpPr>
        <p:spPr>
          <a:xfrm>
            <a:off x="395536" y="1484784"/>
            <a:ext cx="8280920" cy="4968552"/>
          </a:xfrm>
        </p:spPr>
        <p:txBody>
          <a:bodyPr>
            <a:noAutofit/>
          </a:bodyPr>
          <a:lstStyle/>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s-ES" sz="1800" dirty="0">
                <a:effectLst/>
                <a:latin typeface="Calibri" panose="020F0502020204030204" pitchFamily="34" charset="0"/>
                <a:ea typeface="Calibri" panose="020F0502020204030204" pitchFamily="34" charset="0"/>
              </a:rPr>
              <a:t> </a:t>
            </a:r>
            <a:r>
              <a:rPr lang="es-ES" altLang="es-ES" sz="1800" dirty="0">
                <a:latin typeface="Calibri" panose="020F0502020204030204" pitchFamily="34" charset="0"/>
                <a:cs typeface="Calibri" panose="020F0502020204030204" pitchFamily="34" charset="0"/>
              </a:rPr>
              <a:t>EJEMPLO:</a:t>
            </a:r>
          </a:p>
          <a:p>
            <a:pPr marL="0" marR="0" lvl="0" indent="0" algn="l" defTabSz="914400" rtl="0" eaLnBrk="0" fontAlgn="base" latinLnBrk="0" hangingPunct="0">
              <a:lnSpc>
                <a:spcPct val="100000"/>
              </a:lnSpc>
              <a:spcBef>
                <a:spcPct val="0"/>
              </a:spcBef>
              <a:spcAft>
                <a:spcPct val="0"/>
              </a:spcAft>
              <a:buClrTx/>
              <a:buSz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s-ES" altLang="es-ES" sz="1800" dirty="0">
                <a:latin typeface="Calibri" panose="020F0502020204030204" pitchFamily="34" charset="0"/>
                <a:cs typeface="Calibri" panose="020F0502020204030204" pitchFamily="34" charset="0"/>
              </a:rPr>
              <a:t>1. Definir el </a:t>
            </a:r>
            <a:r>
              <a:rPr lang="es-ES" altLang="es-ES" sz="1800" dirty="0" err="1">
                <a:latin typeface="Calibri" panose="020F0502020204030204" pitchFamily="34" charset="0"/>
                <a:cs typeface="Calibri" panose="020F0502020204030204" pitchFamily="34" charset="0"/>
              </a:rPr>
              <a:t>grid</a:t>
            </a:r>
            <a:endParaRPr lang="es-ES" altLang="es-ES" sz="1800" dirty="0">
              <a:latin typeface="Calibri" panose="020F0502020204030204" pitchFamily="34" charset="0"/>
              <a:cs typeface="Calibri" panose="020F0502020204030204" pitchFamily="34" charset="0"/>
            </a:endParaRPr>
          </a:p>
          <a:p>
            <a:pPr marL="914400" marR="0" lvl="2" indent="0" algn="l" defTabSz="914400" rtl="0" eaLnBrk="0" fontAlgn="base" latinLnBrk="0" hangingPunct="0">
              <a:lnSpc>
                <a:spcPct val="100000"/>
              </a:lnSpc>
              <a:spcBef>
                <a:spcPct val="0"/>
              </a:spcBef>
              <a:spcAft>
                <a:spcPct val="0"/>
              </a:spcAft>
              <a:buClrTx/>
              <a:buSz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s-ES" altLang="es-ES" sz="1400" dirty="0" err="1">
                <a:latin typeface="Courier New" panose="02070309020205020404" pitchFamily="49" charset="0"/>
                <a:cs typeface="Courier New" panose="02070309020205020404" pitchFamily="49" charset="0"/>
              </a:rPr>
              <a:t>grid-template-columns</a:t>
            </a:r>
            <a:r>
              <a:rPr lang="es-ES" altLang="es-ES" sz="1400" dirty="0">
                <a:latin typeface="Courier New" panose="02070309020205020404" pitchFamily="49" charset="0"/>
                <a:cs typeface="Courier New" panose="02070309020205020404" pitchFamily="49" charset="0"/>
              </a:rPr>
              <a:t>: 150px 1fr;</a:t>
            </a:r>
          </a:p>
          <a:p>
            <a:pPr marL="914400" marR="0" lvl="2" indent="0" algn="l" defTabSz="914400" rtl="0" eaLnBrk="0" fontAlgn="base" latinLnBrk="0" hangingPunct="0">
              <a:lnSpc>
                <a:spcPct val="100000"/>
              </a:lnSpc>
              <a:spcBef>
                <a:spcPct val="0"/>
              </a:spcBef>
              <a:spcAft>
                <a:spcPct val="0"/>
              </a:spcAft>
              <a:buClrTx/>
              <a:buSz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s-ES" sz="1400" dirty="0">
                <a:latin typeface="Courier New" panose="02070309020205020404" pitchFamily="49" charset="0"/>
                <a:cs typeface="Courier New" panose="02070309020205020404" pitchFamily="49" charset="0"/>
              </a:rPr>
              <a:t>grid-template-rows: 50px 1fr 30px;</a:t>
            </a:r>
          </a:p>
          <a:p>
            <a:pPr marL="274320" lvl="2" indent="0">
              <a:spcBef>
                <a:spcPts val="0"/>
              </a:spcBef>
              <a:spcAft>
                <a:spcPts val="500"/>
              </a:spcAft>
              <a:buClr>
                <a:schemeClr val="accent1">
                  <a:lumMod val="75000"/>
                </a:schemeClr>
              </a:buClr>
              <a:buSzPct val="95000"/>
              <a:buNone/>
            </a:pPr>
            <a:r>
              <a:rPr lang="es-ES" sz="1800" dirty="0">
                <a:effectLst/>
                <a:latin typeface="Times New Roman" panose="02020603050405020304" pitchFamily="18" charset="0"/>
                <a:ea typeface="Times New Roman" panose="02020603050405020304" pitchFamily="18" charset="0"/>
              </a:rPr>
              <a:t>(</a:t>
            </a:r>
            <a:r>
              <a:rPr lang="es-ES" sz="1800" dirty="0">
                <a:effectLst/>
                <a:latin typeface="Calibri" panose="020F0502020204030204" pitchFamily="34" charset="0"/>
                <a:ea typeface="Times New Roman" panose="02020603050405020304" pitchFamily="18" charset="0"/>
                <a:cs typeface="Calibri" panose="020F0502020204030204" pitchFamily="34" charset="0"/>
              </a:rPr>
              <a:t>Esto me da un </a:t>
            </a:r>
            <a:r>
              <a:rPr lang="es-ES" sz="1800" dirty="0" err="1">
                <a:effectLst/>
                <a:latin typeface="Calibri" panose="020F0502020204030204" pitchFamily="34" charset="0"/>
                <a:ea typeface="Times New Roman" panose="02020603050405020304" pitchFamily="18" charset="0"/>
                <a:cs typeface="Calibri" panose="020F0502020204030204" pitchFamily="34" charset="0"/>
              </a:rPr>
              <a:t>grid</a:t>
            </a:r>
            <a:r>
              <a:rPr lang="es-ES" sz="1800" dirty="0">
                <a:effectLst/>
                <a:latin typeface="Calibri" panose="020F0502020204030204" pitchFamily="34" charset="0"/>
                <a:ea typeface="Times New Roman" panose="02020603050405020304" pitchFamily="18" charset="0"/>
                <a:cs typeface="Calibri" panose="020F0502020204030204" pitchFamily="34" charset="0"/>
              </a:rPr>
              <a:t> de 2 columnas  (cada una de un  tamaño: </a:t>
            </a:r>
            <a:r>
              <a:rPr lang="es-ES" sz="1800" dirty="0">
                <a:effectLst/>
                <a:latin typeface="Courier New" panose="02070309020205020404" pitchFamily="49" charset="0"/>
                <a:ea typeface="Times New Roman" panose="02020603050405020304" pitchFamily="18" charset="0"/>
                <a:cs typeface="Times New Roman" panose="02020603050405020304" pitchFamily="18" charset="0"/>
              </a:rPr>
              <a:t>150px 1fr</a:t>
            </a:r>
            <a:r>
              <a:rPr lang="es-ES" sz="1800" dirty="0">
                <a:effectLst/>
                <a:latin typeface="Calibri" panose="020F0502020204030204" pitchFamily="34" charset="0"/>
                <a:ea typeface="Times New Roman" panose="02020603050405020304" pitchFamily="18" charset="0"/>
                <a:cs typeface="Calibri" panose="020F0502020204030204" pitchFamily="34" charset="0"/>
              </a:rPr>
              <a:t>) x 3 filas (cada una de un  tamaño: </a:t>
            </a:r>
            <a:r>
              <a:rPr lang="es-ES" sz="1800" dirty="0">
                <a:effectLst/>
                <a:latin typeface="Courier New" panose="02070309020205020404" pitchFamily="49" charset="0"/>
                <a:ea typeface="Times New Roman" panose="02020603050405020304" pitchFamily="18" charset="0"/>
                <a:cs typeface="Times New Roman" panose="02020603050405020304" pitchFamily="18" charset="0"/>
              </a:rPr>
              <a:t>50px 1fr 30px</a:t>
            </a:r>
            <a:r>
              <a:rPr lang="es-ES" sz="1800" dirty="0">
                <a:effectLst/>
                <a:latin typeface="Calibri" panose="020F0502020204030204" pitchFamily="34" charset="0"/>
                <a:ea typeface="Times New Roman" panose="02020603050405020304" pitchFamily="18" charset="0"/>
                <a:cs typeface="Calibri" panose="020F0502020204030204" pitchFamily="34" charset="0"/>
              </a:rPr>
              <a:t>)</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274320" lvl="2" indent="0">
              <a:spcBef>
                <a:spcPts val="0"/>
              </a:spcBef>
              <a:spcAft>
                <a:spcPts val="500"/>
              </a:spcAft>
              <a:buClr>
                <a:schemeClr val="accent1">
                  <a:lumMod val="75000"/>
                </a:schemeClr>
              </a:buClr>
              <a:buSzPct val="95000"/>
              <a:buNone/>
            </a:pPr>
            <a:endParaRPr lang="es-ES" sz="1800" dirty="0">
              <a:effectLst/>
              <a:latin typeface="Times New Roman" panose="02020603050405020304" pitchFamily="18"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s-ES" sz="1800" dirty="0">
                <a:latin typeface="Calibri" panose="020F0502020204030204" pitchFamily="34" charset="0"/>
                <a:cs typeface="Calibri" panose="020F0502020204030204" pitchFamily="34" charset="0"/>
              </a:rPr>
              <a:t>2. </a:t>
            </a:r>
            <a:r>
              <a:rPr lang="es-ES" altLang="es-ES" sz="1800" dirty="0">
                <a:latin typeface="Calibri" panose="020F0502020204030204" pitchFamily="34" charset="0"/>
                <a:cs typeface="Calibri" panose="020F0502020204030204" pitchFamily="34" charset="0"/>
              </a:rPr>
              <a:t>Ponerles nombre con </a:t>
            </a:r>
            <a:r>
              <a:rPr lang="es-ES_tradnl" altLang="es-ES" sz="1800" dirty="0" err="1">
                <a:latin typeface="Calibri" panose="020F0502020204030204" pitchFamily="34" charset="0"/>
                <a:cs typeface="Calibri" panose="020F0502020204030204" pitchFamily="34" charset="0"/>
              </a:rPr>
              <a:t>grid-template-areas</a:t>
            </a:r>
            <a:endParaRPr lang="es-ES" altLang="es-ES" sz="1800" dirty="0">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s-ES" altLang="es-ES" sz="1800" b="0"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lang="en-US" altLang="es-ES" sz="1400" dirty="0">
                <a:latin typeface="Courier New" panose="02070309020205020404" pitchFamily="49" charset="0"/>
                <a:cs typeface="Courier New" panose="02070309020205020404" pitchFamily="49" charset="0"/>
              </a:rPr>
              <a:t>grid-template-areas:  "head </a:t>
            </a:r>
            <a:r>
              <a:rPr lang="en-US" altLang="es-ES" sz="1400" dirty="0" err="1">
                <a:latin typeface="Courier New" panose="02070309020205020404" pitchFamily="49" charset="0"/>
                <a:cs typeface="Courier New" panose="02070309020205020404" pitchFamily="49" charset="0"/>
              </a:rPr>
              <a:t>head</a:t>
            </a:r>
            <a:r>
              <a:rPr lang="en-US" altLang="es-ES" sz="1400" dirty="0">
                <a:latin typeface="Courier New" panose="02070309020205020404" pitchFamily="49" charset="0"/>
                <a:cs typeface="Courier New" panose="02070309020205020404" pitchFamily="49" charset="0"/>
              </a:rPr>
              <a:t>"</a:t>
            </a:r>
            <a:r>
              <a:rPr lang="es-ES" altLang="es-ES" sz="1400" dirty="0">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s-ES" sz="1400" dirty="0">
                <a:latin typeface="Courier New" panose="02070309020205020404" pitchFamily="49" charset="0"/>
                <a:cs typeface="Courier New" panose="02070309020205020404" pitchFamily="49" charset="0"/>
              </a:rPr>
              <a:t>        	              	</a:t>
            </a:r>
            <a:r>
              <a:rPr lang="es-ES" altLang="es-ES" sz="1400" dirty="0">
                <a:latin typeface="Courier New" panose="02070309020205020404" pitchFamily="49" charset="0"/>
                <a:cs typeface="Courier New" panose="02070309020205020404" pitchFamily="49" charset="0"/>
              </a:rPr>
              <a:t>"</a:t>
            </a:r>
            <a:r>
              <a:rPr lang="es-ES" altLang="es-ES" sz="1400" dirty="0" err="1">
                <a:latin typeface="Courier New" panose="02070309020205020404" pitchFamily="49" charset="0"/>
                <a:cs typeface="Courier New" panose="02070309020205020404" pitchFamily="49" charset="0"/>
              </a:rPr>
              <a:t>nav</a:t>
            </a:r>
            <a:r>
              <a:rPr lang="es-ES" altLang="es-ES" sz="1400" dirty="0">
                <a:latin typeface="Courier New" panose="02070309020205020404" pitchFamily="49" charset="0"/>
                <a:cs typeface="Courier New" panose="02070309020205020404" pitchFamily="49" charset="0"/>
              </a:rPr>
              <a:t>  </a:t>
            </a:r>
            <a:r>
              <a:rPr lang="es-ES" altLang="es-ES" sz="1400" dirty="0" err="1">
                <a:latin typeface="Courier New" panose="02070309020205020404" pitchFamily="49" charset="0"/>
                <a:cs typeface="Courier New" panose="02070309020205020404" pitchFamily="49" charset="0"/>
              </a:rPr>
              <a:t>main</a:t>
            </a:r>
            <a:r>
              <a:rPr lang="es-ES" altLang="es-ES" sz="1400" dirty="0">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s-ES" altLang="es-ES" sz="1400" dirty="0">
                <a:latin typeface="Courier New" panose="02070309020205020404" pitchFamily="49" charset="0"/>
                <a:cs typeface="Courier New" panose="02070309020205020404" pitchFamily="49" charset="0"/>
              </a:rPr>
              <a:t>                 	     	"</a:t>
            </a:r>
            <a:r>
              <a:rPr lang="es-ES" altLang="es-ES" sz="1400" dirty="0" err="1">
                <a:latin typeface="Courier New" panose="02070309020205020404" pitchFamily="49" charset="0"/>
                <a:cs typeface="Courier New" panose="02070309020205020404" pitchFamily="49" charset="0"/>
              </a:rPr>
              <a:t>nav</a:t>
            </a:r>
            <a:r>
              <a:rPr lang="es-ES" altLang="es-ES" sz="1400" dirty="0">
                <a:latin typeface="Courier New" panose="02070309020205020404" pitchFamily="49" charset="0"/>
                <a:cs typeface="Courier New" panose="02070309020205020404" pitchFamily="49" charset="0"/>
              </a:rPr>
              <a:t>  </a:t>
            </a:r>
            <a:r>
              <a:rPr lang="es-ES" altLang="es-ES" sz="1400" dirty="0" err="1">
                <a:latin typeface="Courier New" panose="02070309020205020404" pitchFamily="49" charset="0"/>
                <a:cs typeface="Courier New" panose="02070309020205020404" pitchFamily="49" charset="0"/>
              </a:rPr>
              <a:t>foot</a:t>
            </a:r>
            <a:r>
              <a:rPr lang="es-ES" altLang="es-ES" sz="1400" dirty="0">
                <a:latin typeface="Courier New" panose="02070309020205020404" pitchFamily="49" charset="0"/>
                <a:cs typeface="Courier New" panose="02070309020205020404" pitchFamily="49" charset="0"/>
              </a:rPr>
              <a:t>";</a:t>
            </a:r>
            <a:endParaRPr lang="es-ES" sz="1400" dirty="0">
              <a:latin typeface="Courier New" panose="02070309020205020404" pitchFamily="49" charset="0"/>
              <a:cs typeface="Courier New" panose="02070309020205020404" pitchFamily="49" charset="0"/>
            </a:endParaRPr>
          </a:p>
          <a:p>
            <a:pPr marL="539433" lvl="2" indent="-265113">
              <a:spcBef>
                <a:spcPts val="0"/>
              </a:spcBef>
              <a:spcAft>
                <a:spcPts val="500"/>
              </a:spcAft>
              <a:buClr>
                <a:schemeClr val="accent1">
                  <a:lumMod val="75000"/>
                </a:schemeClr>
              </a:buClr>
              <a:buSzPct val="95000"/>
            </a:pPr>
            <a:endParaRPr lang="es-ES" sz="1400" dirty="0">
              <a:latin typeface="Courier New" panose="02070309020205020404" pitchFamily="49" charset="0"/>
              <a:cs typeface="Courier New" panose="02070309020205020404" pitchFamily="49" charset="0"/>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42925" lvl="3" indent="-277813">
              <a:spcBef>
                <a:spcPts val="0"/>
              </a:spcBef>
              <a:spcAft>
                <a:spcPts val="300"/>
              </a:spcAft>
              <a:buClr>
                <a:schemeClr val="accent1">
                  <a:lumMod val="75000"/>
                </a:schemeClr>
              </a:buClr>
              <a:buSzPct val="95000"/>
              <a:buFont typeface="Wingdings" panose="05000000000000000000" pitchFamily="2" charset="2"/>
              <a:buChar char="v"/>
            </a:pPr>
            <a:endParaRPr lang="es-ES" sz="1600" b="1" dirty="0">
              <a:latin typeface="+mj-lt"/>
            </a:endParaRPr>
          </a:p>
          <a:p>
            <a:pPr marL="542925" lvl="3" indent="-277813">
              <a:spcBef>
                <a:spcPts val="0"/>
              </a:spcBef>
              <a:spcAft>
                <a:spcPts val="300"/>
              </a:spcAft>
              <a:buClr>
                <a:schemeClr val="accent1">
                  <a:lumMod val="75000"/>
                </a:schemeClr>
              </a:buClr>
              <a:buSzPct val="95000"/>
              <a:buFont typeface="Wingdings" panose="05000000000000000000" pitchFamily="2" charset="2"/>
              <a:buChar char="v"/>
            </a:pPr>
            <a:endParaRPr lang="es-ES" sz="1600" b="1" dirty="0">
              <a:latin typeface="+mj-lt"/>
            </a:endParaRPr>
          </a:p>
          <a:p>
            <a:pPr marL="542925" lvl="3" indent="-277813">
              <a:spcBef>
                <a:spcPts val="0"/>
              </a:spcBef>
              <a:spcAft>
                <a:spcPts val="300"/>
              </a:spcAft>
              <a:buClr>
                <a:schemeClr val="accent1">
                  <a:lumMod val="75000"/>
                </a:schemeClr>
              </a:buClr>
              <a:buSzPct val="95000"/>
              <a:buFont typeface="Wingdings" panose="05000000000000000000" pitchFamily="2" charset="2"/>
              <a:buChar char="v"/>
            </a:pPr>
            <a:endParaRPr lang="es-ES" sz="1600" b="1" dirty="0">
              <a:latin typeface="+mj-lt"/>
            </a:endParaRPr>
          </a:p>
          <a:p>
            <a:pPr marL="825182" lvl="4" indent="-285750">
              <a:spcBef>
                <a:spcPts val="0"/>
              </a:spcBef>
              <a:spcAft>
                <a:spcPts val="300"/>
              </a:spcAft>
              <a:buClr>
                <a:schemeClr val="accent1">
                  <a:lumMod val="75000"/>
                </a:schemeClr>
              </a:buClr>
              <a:buSzPct val="95000"/>
              <a:buFont typeface="Wingdings" panose="05000000000000000000" pitchFamily="2" charset="2"/>
              <a:buChar char="Ø"/>
            </a:pPr>
            <a:endParaRPr lang="es-ES" sz="1600" dirty="0">
              <a:latin typeface="+mj-lt"/>
            </a:endParaRPr>
          </a:p>
          <a:p>
            <a:pPr marL="813753" lvl="3"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274320" lvl="2" indent="0">
              <a:spcBef>
                <a:spcPts val="0"/>
              </a:spcBef>
              <a:spcAft>
                <a:spcPts val="600"/>
              </a:spcAft>
              <a:buClr>
                <a:schemeClr val="accent1">
                  <a:lumMod val="75000"/>
                </a:schemeClr>
              </a:buClr>
              <a:buSzPct val="95000"/>
              <a:buNone/>
            </a:pPr>
            <a:endParaRPr lang="es-ES" sz="1700" dirty="0">
              <a:latin typeface="+mj-lt"/>
            </a:endParaRPr>
          </a:p>
        </p:txBody>
      </p:sp>
      <p:sp>
        <p:nvSpPr>
          <p:cNvPr id="5" name="Marcador de número de diapositiva 4"/>
          <p:cNvSpPr>
            <a:spLocks noGrp="1"/>
          </p:cNvSpPr>
          <p:nvPr>
            <p:ph type="sldNum" sz="quarter" idx="12"/>
          </p:nvPr>
        </p:nvSpPr>
        <p:spPr/>
        <p:txBody>
          <a:bodyPr/>
          <a:lstStyle/>
          <a:p>
            <a:fld id="{19C3D5FF-1D01-428C-BF4E-6C13885CA336}" type="slidenum">
              <a:rPr lang="es-ES" smtClean="0"/>
              <a:pPr/>
              <a:t>11</a:t>
            </a:fld>
            <a:endParaRPr lang="es-ES" dirty="0"/>
          </a:p>
        </p:txBody>
      </p:sp>
      <p:sp>
        <p:nvSpPr>
          <p:cNvPr id="4" name="3 CuadroTexto"/>
          <p:cNvSpPr txBox="1"/>
          <p:nvPr/>
        </p:nvSpPr>
        <p:spPr>
          <a:xfrm>
            <a:off x="5595660" y="4186487"/>
            <a:ext cx="3276872" cy="338554"/>
          </a:xfrm>
          <a:prstGeom prst="rect">
            <a:avLst/>
          </a:prstGeom>
          <a:noFill/>
        </p:spPr>
        <p:txBody>
          <a:bodyPr wrap="square" rtlCol="0">
            <a:spAutoFit/>
          </a:bodyPr>
          <a:lstStyle/>
          <a:p>
            <a:pPr marL="0" lvl="2" indent="7938">
              <a:spcAft>
                <a:spcPts val="500"/>
              </a:spcAft>
              <a:buClr>
                <a:srgbClr val="0F6FC6">
                  <a:lumMod val="75000"/>
                </a:srgbClr>
              </a:buClr>
              <a:buSzPct val="95000"/>
            </a:pPr>
            <a:endParaRPr lang="es-ES" sz="1600" dirty="0">
              <a:solidFill>
                <a:prstClr val="black"/>
              </a:solidFill>
              <a:latin typeface="Calibri"/>
            </a:endParaRPr>
          </a:p>
        </p:txBody>
      </p:sp>
      <p:graphicFrame>
        <p:nvGraphicFramePr>
          <p:cNvPr id="6" name="Tabla 5">
            <a:extLst>
              <a:ext uri="{FF2B5EF4-FFF2-40B4-BE49-F238E27FC236}">
                <a16:creationId xmlns:a16="http://schemas.microsoft.com/office/drawing/2014/main" xmlns="" id="{8968783F-2AAE-4AF6-909A-7470FBD0199D}"/>
              </a:ext>
            </a:extLst>
          </p:cNvPr>
          <p:cNvGraphicFramePr>
            <a:graphicFrameLocks noGrp="1"/>
          </p:cNvGraphicFramePr>
          <p:nvPr>
            <p:extLst>
              <p:ext uri="{D42A27DB-BD31-4B8C-83A1-F6EECF244321}">
                <p14:modId xmlns:p14="http://schemas.microsoft.com/office/powerpoint/2010/main" val="610100249"/>
              </p:ext>
            </p:extLst>
          </p:nvPr>
        </p:nvGraphicFramePr>
        <p:xfrm>
          <a:off x="5105536" y="2850749"/>
          <a:ext cx="3766996" cy="1067599"/>
        </p:xfrm>
        <a:graphic>
          <a:graphicData uri="http://schemas.openxmlformats.org/drawingml/2006/table">
            <a:tbl>
              <a:tblPr firstRow="1" firstCol="1" bandRow="1">
                <a:tableStyleId>{5940675A-B579-460E-94D1-54222C63F5DA}</a:tableStyleId>
              </a:tblPr>
              <a:tblGrid>
                <a:gridCol w="512782">
                  <a:extLst>
                    <a:ext uri="{9D8B030D-6E8A-4147-A177-3AD203B41FA5}">
                      <a16:colId xmlns:a16="http://schemas.microsoft.com/office/drawing/2014/main" xmlns="" val="631328213"/>
                    </a:ext>
                  </a:extLst>
                </a:gridCol>
                <a:gridCol w="3254214">
                  <a:extLst>
                    <a:ext uri="{9D8B030D-6E8A-4147-A177-3AD203B41FA5}">
                      <a16:colId xmlns:a16="http://schemas.microsoft.com/office/drawing/2014/main" xmlns="" val="4101410032"/>
                    </a:ext>
                  </a:extLst>
                </a:gridCol>
              </a:tblGrid>
              <a:tr h="209188">
                <a:tc>
                  <a:txBody>
                    <a:bodyPr/>
                    <a:lstStyle/>
                    <a:p>
                      <a:pPr marL="457200" algn="ct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800" dirty="0">
                          <a:effectLst/>
                        </a:rPr>
                        <a:t>1</a:t>
                      </a:r>
                      <a:endParaRPr lang="es-E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109" marR="48109" marT="0" marB="0"/>
                </a:tc>
                <a:tc>
                  <a:txBody>
                    <a:bodyPr/>
                    <a:lstStyle/>
                    <a:p>
                      <a:pPr marL="457200" algn="ctr">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800" dirty="0">
                          <a:effectLst/>
                        </a:rPr>
                        <a:t>2</a:t>
                      </a:r>
                      <a:endParaRPr lang="es-E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109" marR="48109" marT="0" marB="0"/>
                </a:tc>
                <a:extLst>
                  <a:ext uri="{0D108BD9-81ED-4DB2-BD59-A6C34878D82A}">
                    <a16:rowId xmlns:a16="http://schemas.microsoft.com/office/drawing/2014/main" xmlns="" val="4216260349"/>
                  </a:ext>
                </a:extLst>
              </a:tr>
              <a:tr h="519255">
                <a:tc>
                  <a:txBody>
                    <a:bodyPr/>
                    <a:lstStyle/>
                    <a:p>
                      <a:pPr marL="457200" algn="ct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800">
                          <a:effectLst/>
                        </a:rPr>
                        <a:t>3</a:t>
                      </a:r>
                      <a:endParaRPr lang="es-ES" sz="800">
                        <a:effectLst/>
                        <a:latin typeface="Calibri" panose="020F0502020204030204" pitchFamily="34" charset="0"/>
                        <a:ea typeface="Calibri" panose="020F0502020204030204" pitchFamily="34" charset="0"/>
                        <a:cs typeface="Times New Roman" panose="02020603050405020304" pitchFamily="18" charset="0"/>
                      </a:endParaRPr>
                    </a:p>
                  </a:txBody>
                  <a:tcPr marL="48109" marR="48109" marT="0" marB="0"/>
                </a:tc>
                <a:tc>
                  <a:txBody>
                    <a:bodyPr/>
                    <a:lstStyle/>
                    <a:p>
                      <a:pPr marL="457200" algn="ctr">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800" dirty="0">
                          <a:effectLst/>
                        </a:rPr>
                        <a:t>4</a:t>
                      </a:r>
                      <a:endParaRPr lang="es-E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109" marR="48109" marT="0" marB="0"/>
                </a:tc>
                <a:extLst>
                  <a:ext uri="{0D108BD9-81ED-4DB2-BD59-A6C34878D82A}">
                    <a16:rowId xmlns:a16="http://schemas.microsoft.com/office/drawing/2014/main" xmlns="" val="2529315637"/>
                  </a:ext>
                </a:extLst>
              </a:tr>
              <a:tr h="339156">
                <a:tc>
                  <a:txBody>
                    <a:bodyPr/>
                    <a:lstStyle/>
                    <a:p>
                      <a:pPr marL="457200" algn="ct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800" dirty="0">
                          <a:effectLst/>
                        </a:rPr>
                        <a:t>5</a:t>
                      </a:r>
                      <a:endParaRPr lang="es-E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109" marR="48109" marT="0" marB="0"/>
                </a:tc>
                <a:tc>
                  <a:txBody>
                    <a:bodyPr/>
                    <a:lstStyle/>
                    <a:p>
                      <a:pPr marL="457200" algn="ctr">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800" dirty="0">
                          <a:effectLst/>
                        </a:rPr>
                        <a:t>6</a:t>
                      </a:r>
                      <a:endParaRPr lang="es-E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109" marR="48109" marT="0" marB="0"/>
                </a:tc>
                <a:extLst>
                  <a:ext uri="{0D108BD9-81ED-4DB2-BD59-A6C34878D82A}">
                    <a16:rowId xmlns:a16="http://schemas.microsoft.com/office/drawing/2014/main" xmlns="" val="3908242439"/>
                  </a:ext>
                </a:extLst>
              </a:tr>
            </a:tbl>
          </a:graphicData>
        </a:graphic>
      </p:graphicFrame>
      <p:graphicFrame>
        <p:nvGraphicFramePr>
          <p:cNvPr id="8" name="Tabla 7">
            <a:extLst>
              <a:ext uri="{FF2B5EF4-FFF2-40B4-BE49-F238E27FC236}">
                <a16:creationId xmlns:a16="http://schemas.microsoft.com/office/drawing/2014/main" xmlns="" id="{BEA502B8-C717-444E-B422-9AB848EC973C}"/>
              </a:ext>
            </a:extLst>
          </p:cNvPr>
          <p:cNvGraphicFramePr>
            <a:graphicFrameLocks noGrp="1"/>
          </p:cNvGraphicFramePr>
          <p:nvPr>
            <p:extLst>
              <p:ext uri="{D42A27DB-BD31-4B8C-83A1-F6EECF244321}">
                <p14:modId xmlns:p14="http://schemas.microsoft.com/office/powerpoint/2010/main" val="3139695269"/>
              </p:ext>
            </p:extLst>
          </p:nvPr>
        </p:nvGraphicFramePr>
        <p:xfrm>
          <a:off x="827584" y="4525041"/>
          <a:ext cx="5194300" cy="1095375"/>
        </p:xfrm>
        <a:graphic>
          <a:graphicData uri="http://schemas.openxmlformats.org/drawingml/2006/table">
            <a:tbl>
              <a:tblPr firstRow="1" firstCol="1" bandRow="1">
                <a:tableStyleId>{5C22544A-7EE6-4342-B048-85BDC9FD1C3A}</a:tableStyleId>
              </a:tblPr>
              <a:tblGrid>
                <a:gridCol w="977265">
                  <a:extLst>
                    <a:ext uri="{9D8B030D-6E8A-4147-A177-3AD203B41FA5}">
                      <a16:colId xmlns:a16="http://schemas.microsoft.com/office/drawing/2014/main" xmlns="" val="3098712458"/>
                    </a:ext>
                  </a:extLst>
                </a:gridCol>
                <a:gridCol w="4217035">
                  <a:extLst>
                    <a:ext uri="{9D8B030D-6E8A-4147-A177-3AD203B41FA5}">
                      <a16:colId xmlns:a16="http://schemas.microsoft.com/office/drawing/2014/main" xmlns="" val="2487352451"/>
                    </a:ext>
                  </a:extLst>
                </a:gridCol>
              </a:tblGrid>
              <a:tr h="214630">
                <a:tc>
                  <a:txBody>
                    <a:bodyPr/>
                    <a:lstStyle/>
                    <a:p>
                      <a:pPr marL="457200" algn="ct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a:effectLst/>
                        </a:rPr>
                        <a:t>Head</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457200" algn="ctr">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a:effectLst/>
                        </a:rPr>
                        <a:t>Head</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3296096238"/>
                  </a:ext>
                </a:extLst>
              </a:tr>
              <a:tr h="532765">
                <a:tc>
                  <a:txBody>
                    <a:bodyPr/>
                    <a:lstStyle/>
                    <a:p>
                      <a:pPr marL="457200" algn="ct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dirty="0" err="1">
                          <a:effectLst/>
                        </a:rPr>
                        <a:t>Nav</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00B050"/>
                    </a:solidFill>
                  </a:tcPr>
                </a:tc>
                <a:tc>
                  <a:txBody>
                    <a:bodyPr/>
                    <a:lstStyle/>
                    <a:p>
                      <a:pPr marL="457200" algn="ctr">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dirty="0" err="1">
                          <a:effectLst/>
                        </a:rPr>
                        <a:t>Main</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3122115676"/>
                  </a:ext>
                </a:extLst>
              </a:tr>
              <a:tr h="347980">
                <a:tc>
                  <a:txBody>
                    <a:bodyPr/>
                    <a:lstStyle/>
                    <a:p>
                      <a:pPr marL="457200" algn="ct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dirty="0" err="1">
                          <a:effectLst/>
                        </a:rPr>
                        <a:t>Nav</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00B050"/>
                    </a:solidFill>
                  </a:tcPr>
                </a:tc>
                <a:tc>
                  <a:txBody>
                    <a:bodyPr/>
                    <a:lstStyle/>
                    <a:p>
                      <a:pPr marL="457200" algn="ctr">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dirty="0" err="1">
                          <a:effectLst/>
                        </a:rPr>
                        <a:t>Foot</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2478733640"/>
                  </a:ext>
                </a:extLst>
              </a:tr>
            </a:tbl>
          </a:graphicData>
        </a:graphic>
      </p:graphicFrame>
    </p:spTree>
    <p:extLst>
      <p:ext uri="{BB962C8B-B14F-4D97-AF65-F5344CB8AC3E}">
        <p14:creationId xmlns:p14="http://schemas.microsoft.com/office/powerpoint/2010/main" val="3292183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60648"/>
            <a:ext cx="8507288" cy="1143000"/>
          </a:xfrm>
        </p:spPr>
        <p:txBody>
          <a:bodyPr>
            <a:normAutofit/>
          </a:bodyPr>
          <a:lstStyle/>
          <a:p>
            <a:r>
              <a:rPr lang="es-ES" sz="4000" dirty="0"/>
              <a:t>GRID-PROPIEDADES: GRID-AREA</a:t>
            </a:r>
          </a:p>
        </p:txBody>
      </p:sp>
      <p:sp>
        <p:nvSpPr>
          <p:cNvPr id="3" name="Marcador de contenido 2"/>
          <p:cNvSpPr>
            <a:spLocks noGrp="1"/>
          </p:cNvSpPr>
          <p:nvPr>
            <p:ph idx="1"/>
          </p:nvPr>
        </p:nvSpPr>
        <p:spPr>
          <a:xfrm>
            <a:off x="271468" y="1403648"/>
            <a:ext cx="8280920" cy="4968552"/>
          </a:xfrm>
        </p:spPr>
        <p:txBody>
          <a:bodyPr>
            <a:noAutofit/>
          </a:bodyPr>
          <a:lstStyle/>
          <a:p>
            <a:pPr marL="0" marR="0" lvl="0" indent="0" algn="l" defTabSz="914400" rtl="0" eaLnBrk="0" fontAlgn="base" latinLnBrk="0" hangingPunct="0">
              <a:lnSpc>
                <a:spcPct val="100000"/>
              </a:lnSpc>
              <a:spcBef>
                <a:spcPct val="0"/>
              </a:spcBef>
              <a:spcAft>
                <a:spcPct val="0"/>
              </a:spcAft>
              <a:buClrTx/>
              <a:buSz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s-ES" altLang="es-ES" sz="1800" dirty="0">
                <a:latin typeface="Calibri" panose="020F0502020204030204" pitchFamily="34" charset="0"/>
                <a:cs typeface="Calibri" panose="020F0502020204030204" pitchFamily="34" charset="0"/>
              </a:rPr>
              <a:t>3. Asociarlas a un/os elemento/s </a:t>
            </a:r>
            <a:r>
              <a:rPr lang="es-ES" altLang="es-ES" sz="1800" dirty="0" err="1">
                <a:latin typeface="Calibri" panose="020F0502020204030204" pitchFamily="34" charset="0"/>
                <a:cs typeface="Calibri" panose="020F0502020204030204" pitchFamily="34" charset="0"/>
              </a:rPr>
              <a:t>html</a:t>
            </a:r>
            <a:r>
              <a:rPr lang="es-ES" altLang="es-ES" sz="1800" dirty="0">
                <a:latin typeface="Calibri" panose="020F0502020204030204" pitchFamily="34" charset="0"/>
                <a:cs typeface="Calibri" panose="020F0502020204030204" pitchFamily="34" charset="0"/>
              </a:rPr>
              <a:t> con </a:t>
            </a:r>
            <a:r>
              <a:rPr lang="es-ES_tradnl" altLang="es-ES" sz="1800" dirty="0" err="1">
                <a:latin typeface="Courier New" panose="02070309020205020404" pitchFamily="49" charset="0"/>
                <a:cs typeface="Courier New" panose="02070309020205020404" pitchFamily="49" charset="0"/>
              </a:rPr>
              <a:t>grid-area</a:t>
            </a:r>
            <a:endParaRPr lang="es-ES" altLang="es-ES" sz="1800" dirty="0">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s-ES" altLang="es-ES" sz="1800" dirty="0">
                <a:latin typeface="Courier New" panose="02070309020205020404" pitchFamily="49" charset="0"/>
                <a:cs typeface="Courier New" panose="02070309020205020404" pitchFamily="49" charset="0"/>
              </a:rPr>
              <a:t>#page &gt; </a:t>
            </a:r>
            <a:r>
              <a:rPr lang="es-ES" altLang="es-ES" sz="1800" dirty="0" err="1">
                <a:latin typeface="Courier New" panose="02070309020205020404" pitchFamily="49" charset="0"/>
                <a:cs typeface="Courier New" panose="02070309020205020404" pitchFamily="49" charset="0"/>
              </a:rPr>
              <a:t>header</a:t>
            </a:r>
            <a:r>
              <a:rPr lang="es-ES" altLang="es-ES" sz="1800" dirty="0">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s-ES" altLang="es-ES" sz="18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s-ES" sz="18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grid-area: head;</a:t>
            </a:r>
            <a:endParaRPr kumimoji="0" lang="es-ES" altLang="es-E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s-ES" sz="18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background-color: #8ca0ff;</a:t>
            </a:r>
            <a:endParaRPr kumimoji="0" lang="es-ES" altLang="es-E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s-ES" altLang="es-ES" sz="18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endParaRPr kumimoji="0" lang="es-ES" altLang="es-E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s-ES" altLang="es-ES" sz="18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#page &gt; </a:t>
            </a:r>
            <a:r>
              <a:rPr kumimoji="0" lang="es-ES" altLang="es-ES" sz="1800" b="0" i="0" u="none" strike="noStrike" cap="none" normalizeH="0" baseline="0" dirty="0" err="1">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nav</a:t>
            </a:r>
            <a:r>
              <a:rPr kumimoji="0" lang="es-ES" altLang="es-ES" sz="18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endParaRPr kumimoji="0" lang="es-ES" altLang="es-E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s-ES" altLang="es-ES" sz="18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s-ES" sz="18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grid-area: nav;</a:t>
            </a:r>
            <a:endParaRPr kumimoji="0" lang="es-ES" altLang="es-E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s-ES" sz="18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background-color: #ffa08c;</a:t>
            </a:r>
            <a:endParaRPr kumimoji="0" lang="es-ES" altLang="es-E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s-ES" altLang="es-ES" sz="18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endParaRPr kumimoji="0" lang="es-ES" altLang="es-E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s-ES" altLang="es-ES" sz="18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#page &gt; </a:t>
            </a:r>
            <a:r>
              <a:rPr kumimoji="0" lang="es-ES" altLang="es-ES" sz="1800" b="0" i="0" u="none" strike="noStrike" cap="none" normalizeH="0" baseline="0" dirty="0" err="1">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main</a:t>
            </a:r>
            <a:r>
              <a:rPr kumimoji="0" lang="es-ES" altLang="es-ES" sz="18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endParaRPr kumimoji="0" lang="es-ES" altLang="es-E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s-ES" altLang="es-ES" sz="18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s-ES" sz="18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grid-area: main;</a:t>
            </a:r>
            <a:endParaRPr kumimoji="0" lang="es-ES" altLang="es-E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s-ES" sz="18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background-color: #ffff64;</a:t>
            </a:r>
            <a:endParaRPr kumimoji="0" lang="es-ES" altLang="es-ES" sz="18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s-ES" altLang="es-ES" sz="18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es-ES" altLang="es-ES" sz="1400" b="0" i="0" u="none" strike="noStrike" cap="none" normalizeH="0" baseline="0" dirty="0">
                <a:ln>
                  <a:noFill/>
                </a:ln>
                <a:solidFill>
                  <a:schemeClr val="tx1"/>
                </a:solidFill>
                <a:effectLst/>
              </a:rPr>
              <a:t> </a:t>
            </a:r>
            <a:endParaRPr lang="es-ES" altLang="es-ES" sz="40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lang="es-ES" sz="1800" dirty="0">
              <a:effectLst/>
              <a:latin typeface="Times New Roman" panose="02020603050405020304" pitchFamily="18" charset="0"/>
              <a:ea typeface="Times New Roman" panose="02020603050405020304" pitchFamily="18" charset="0"/>
            </a:endParaRPr>
          </a:p>
          <a:p>
            <a:pPr marL="274320" lvl="2" indent="0">
              <a:spcBef>
                <a:spcPts val="0"/>
              </a:spcBef>
              <a:spcAft>
                <a:spcPts val="500"/>
              </a:spcAft>
              <a:buClr>
                <a:schemeClr val="accent1">
                  <a:lumMod val="75000"/>
                </a:schemeClr>
              </a:buClr>
              <a:buSzPct val="95000"/>
              <a:buNone/>
            </a:pPr>
            <a:endParaRPr lang="es-ES" sz="1700" dirty="0">
              <a:latin typeface="+mj-lt"/>
            </a:endParaRPr>
          </a:p>
          <a:p>
            <a:pPr marL="539433" lvl="2" indent="-265113">
              <a:spcBef>
                <a:spcPts val="0"/>
              </a:spcBef>
              <a:spcAft>
                <a:spcPts val="5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42925" lvl="3" indent="-277813">
              <a:spcBef>
                <a:spcPts val="0"/>
              </a:spcBef>
              <a:spcAft>
                <a:spcPts val="300"/>
              </a:spcAft>
              <a:buClr>
                <a:schemeClr val="accent1">
                  <a:lumMod val="75000"/>
                </a:schemeClr>
              </a:buClr>
              <a:buSzPct val="95000"/>
              <a:buFont typeface="Wingdings" panose="05000000000000000000" pitchFamily="2" charset="2"/>
              <a:buChar char="v"/>
            </a:pPr>
            <a:endParaRPr lang="es-ES" sz="1600" b="1" dirty="0">
              <a:latin typeface="+mj-lt"/>
            </a:endParaRPr>
          </a:p>
          <a:p>
            <a:pPr marL="542925" lvl="3" indent="-277813">
              <a:spcBef>
                <a:spcPts val="0"/>
              </a:spcBef>
              <a:spcAft>
                <a:spcPts val="300"/>
              </a:spcAft>
              <a:buClr>
                <a:schemeClr val="accent1">
                  <a:lumMod val="75000"/>
                </a:schemeClr>
              </a:buClr>
              <a:buSzPct val="95000"/>
              <a:buFont typeface="Wingdings" panose="05000000000000000000" pitchFamily="2" charset="2"/>
              <a:buChar char="v"/>
            </a:pPr>
            <a:endParaRPr lang="es-ES" sz="1600" b="1" dirty="0">
              <a:latin typeface="+mj-lt"/>
            </a:endParaRPr>
          </a:p>
          <a:p>
            <a:pPr marL="542925" lvl="3" indent="-277813">
              <a:spcBef>
                <a:spcPts val="0"/>
              </a:spcBef>
              <a:spcAft>
                <a:spcPts val="300"/>
              </a:spcAft>
              <a:buClr>
                <a:schemeClr val="accent1">
                  <a:lumMod val="75000"/>
                </a:schemeClr>
              </a:buClr>
              <a:buSzPct val="95000"/>
              <a:buFont typeface="Wingdings" panose="05000000000000000000" pitchFamily="2" charset="2"/>
              <a:buChar char="v"/>
            </a:pPr>
            <a:endParaRPr lang="es-ES" sz="1600" b="1" dirty="0">
              <a:latin typeface="+mj-lt"/>
            </a:endParaRPr>
          </a:p>
          <a:p>
            <a:pPr marL="825182" lvl="4" indent="-285750">
              <a:spcBef>
                <a:spcPts val="0"/>
              </a:spcBef>
              <a:spcAft>
                <a:spcPts val="300"/>
              </a:spcAft>
              <a:buClr>
                <a:schemeClr val="accent1">
                  <a:lumMod val="75000"/>
                </a:schemeClr>
              </a:buClr>
              <a:buSzPct val="95000"/>
              <a:buFont typeface="Wingdings" panose="05000000000000000000" pitchFamily="2" charset="2"/>
              <a:buChar char="Ø"/>
            </a:pPr>
            <a:endParaRPr lang="es-ES" sz="1600" dirty="0">
              <a:latin typeface="+mj-lt"/>
            </a:endParaRPr>
          </a:p>
          <a:p>
            <a:pPr marL="813753" lvl="3"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274320" lvl="2" indent="0">
              <a:spcBef>
                <a:spcPts val="0"/>
              </a:spcBef>
              <a:spcAft>
                <a:spcPts val="600"/>
              </a:spcAft>
              <a:buClr>
                <a:schemeClr val="accent1">
                  <a:lumMod val="75000"/>
                </a:schemeClr>
              </a:buClr>
              <a:buSzPct val="95000"/>
              <a:buNone/>
            </a:pPr>
            <a:endParaRPr lang="es-ES" sz="1700" dirty="0">
              <a:latin typeface="+mj-lt"/>
            </a:endParaRPr>
          </a:p>
        </p:txBody>
      </p:sp>
      <p:sp>
        <p:nvSpPr>
          <p:cNvPr id="5" name="Marcador de número de diapositiva 4"/>
          <p:cNvSpPr>
            <a:spLocks noGrp="1"/>
          </p:cNvSpPr>
          <p:nvPr>
            <p:ph type="sldNum" sz="quarter" idx="12"/>
          </p:nvPr>
        </p:nvSpPr>
        <p:spPr/>
        <p:txBody>
          <a:bodyPr/>
          <a:lstStyle/>
          <a:p>
            <a:fld id="{19C3D5FF-1D01-428C-BF4E-6C13885CA336}" type="slidenum">
              <a:rPr lang="es-ES" smtClean="0"/>
              <a:pPr/>
              <a:t>12</a:t>
            </a:fld>
            <a:endParaRPr lang="es-ES" dirty="0"/>
          </a:p>
        </p:txBody>
      </p:sp>
      <p:pic>
        <p:nvPicPr>
          <p:cNvPr id="7" name="Imagen 6">
            <a:extLst>
              <a:ext uri="{FF2B5EF4-FFF2-40B4-BE49-F238E27FC236}">
                <a16:creationId xmlns:a16="http://schemas.microsoft.com/office/drawing/2014/main" xmlns="" id="{DDEA3D97-2AA9-4FDF-848A-5C7F127F20BB}"/>
              </a:ext>
            </a:extLst>
          </p:cNvPr>
          <p:cNvPicPr/>
          <p:nvPr/>
        </p:nvPicPr>
        <p:blipFill>
          <a:blip r:embed="rId2"/>
          <a:stretch>
            <a:fillRect/>
          </a:stretch>
        </p:blipFill>
        <p:spPr>
          <a:xfrm>
            <a:off x="2060875" y="4730799"/>
            <a:ext cx="4702105" cy="1978025"/>
          </a:xfrm>
          <a:prstGeom prst="rect">
            <a:avLst/>
          </a:prstGeom>
        </p:spPr>
      </p:pic>
    </p:spTree>
    <p:extLst>
      <p:ext uri="{BB962C8B-B14F-4D97-AF65-F5344CB8AC3E}">
        <p14:creationId xmlns:p14="http://schemas.microsoft.com/office/powerpoint/2010/main" val="466472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60648"/>
            <a:ext cx="8507288" cy="1143000"/>
          </a:xfrm>
        </p:spPr>
        <p:txBody>
          <a:bodyPr>
            <a:normAutofit fontScale="90000"/>
          </a:bodyPr>
          <a:lstStyle/>
          <a:p>
            <a:r>
              <a:rPr lang="es-ES" sz="4000" dirty="0"/>
              <a:t>GRID- PROPIEDADES: Algoritmo de llenado</a:t>
            </a:r>
          </a:p>
        </p:txBody>
      </p:sp>
      <p:sp>
        <p:nvSpPr>
          <p:cNvPr id="3" name="Marcador de contenido 2"/>
          <p:cNvSpPr>
            <a:spLocks noGrp="1"/>
          </p:cNvSpPr>
          <p:nvPr>
            <p:ph idx="1"/>
          </p:nvPr>
        </p:nvSpPr>
        <p:spPr>
          <a:xfrm>
            <a:off x="395536" y="1484784"/>
            <a:ext cx="8280920" cy="4968552"/>
          </a:xfrm>
        </p:spPr>
        <p:txBody>
          <a:bodyPr>
            <a:noAutofit/>
          </a:bodyPr>
          <a:lstStyle/>
          <a:p>
            <a:pPr marL="0" lvl="0" indent="0">
              <a:lnSpc>
                <a:spcPct val="115000"/>
              </a:lnSpc>
              <a:spcAft>
                <a:spcPts val="1000"/>
              </a:spcAft>
              <a:buNone/>
              <a:tabLst>
                <a:tab pos="457200" algn="l"/>
              </a:tabLst>
            </a:pPr>
            <a:r>
              <a:rPr lang="es-ES" sz="1800" dirty="0" err="1">
                <a:latin typeface="Courier New" panose="02070309020205020404" pitchFamily="49" charset="0"/>
                <a:cs typeface="Times New Roman" panose="02020603050405020304" pitchFamily="18" charset="0"/>
              </a:rPr>
              <a:t>grid</a:t>
            </a:r>
            <a:r>
              <a:rPr lang="es-ES" sz="1800" dirty="0">
                <a:latin typeface="Courier New" panose="02070309020205020404" pitchFamily="49" charset="0"/>
                <a:cs typeface="Times New Roman" panose="02020603050405020304" pitchFamily="18" charset="0"/>
              </a:rPr>
              <a:t>-</a:t>
            </a:r>
            <a:r>
              <a:rPr lang="es-ES" sz="1800" dirty="0" err="1">
                <a:latin typeface="Courier New" panose="02070309020205020404" pitchFamily="49" charset="0"/>
                <a:cs typeface="Times New Roman" panose="02020603050405020304" pitchFamily="18" charset="0"/>
              </a:rPr>
              <a:t>auto-flow</a:t>
            </a:r>
            <a:r>
              <a:rPr lang="es-ES" sz="1800" dirty="0">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E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s-ES" sz="1800" dirty="0">
                <a:effectLst/>
                <a:latin typeface="Calibri" panose="020F0502020204030204" pitchFamily="34" charset="0"/>
                <a:ea typeface="Times New Roman" panose="02020603050405020304" pitchFamily="18" charset="0"/>
                <a:cs typeface="Calibri" panose="020F0502020204030204" pitchFamily="34" charset="0"/>
              </a:rPr>
              <a:t>controla cómo funciona el algoritmo de </a:t>
            </a:r>
            <a:r>
              <a:rPr lang="es-ES" sz="1800" dirty="0" err="1">
                <a:effectLst/>
                <a:latin typeface="Calibri" panose="020F0502020204030204" pitchFamily="34" charset="0"/>
                <a:ea typeface="Times New Roman" panose="02020603050405020304" pitchFamily="18" charset="0"/>
                <a:cs typeface="Calibri" panose="020F0502020204030204" pitchFamily="34" charset="0"/>
              </a:rPr>
              <a:t>auto-llenado</a:t>
            </a:r>
            <a:r>
              <a:rPr lang="es-ES" sz="1800" dirty="0">
                <a:effectLst/>
                <a:latin typeface="Calibri" panose="020F0502020204030204" pitchFamily="34" charset="0"/>
                <a:ea typeface="Times New Roman" panose="02020603050405020304" pitchFamily="18" charset="0"/>
                <a:cs typeface="Calibri" panose="020F0502020204030204" pitchFamily="34" charset="0"/>
              </a:rPr>
              <a:t> de </a:t>
            </a:r>
            <a:r>
              <a:rPr lang="es-ES" sz="1800" dirty="0" err="1">
                <a:effectLst/>
                <a:latin typeface="Calibri" panose="020F0502020204030204" pitchFamily="34" charset="0"/>
                <a:ea typeface="Times New Roman" panose="02020603050405020304" pitchFamily="18" charset="0"/>
                <a:cs typeface="Calibri" panose="020F0502020204030204" pitchFamily="34" charset="0"/>
              </a:rPr>
              <a:t>celdasespecificando</a:t>
            </a:r>
            <a:r>
              <a:rPr lang="es-ES" sz="1800" dirty="0">
                <a:effectLst/>
                <a:latin typeface="Calibri" panose="020F0502020204030204" pitchFamily="34" charset="0"/>
                <a:ea typeface="Times New Roman" panose="02020603050405020304" pitchFamily="18" charset="0"/>
                <a:cs typeface="Calibri" panose="020F0502020204030204" pitchFamily="34" charset="0"/>
              </a:rPr>
              <a:t> cómo se </a:t>
            </a:r>
            <a:r>
              <a:rPr lang="es-ES" sz="1800" dirty="0" err="1">
                <a:effectLst/>
                <a:latin typeface="Calibri" panose="020F0502020204030204" pitchFamily="34" charset="0"/>
                <a:ea typeface="Times New Roman" panose="02020603050405020304" pitchFamily="18" charset="0"/>
                <a:cs typeface="Calibri" panose="020F0502020204030204" pitchFamily="34" charset="0"/>
              </a:rPr>
              <a:t>autocolocarán</a:t>
            </a:r>
            <a:r>
              <a:rPr lang="es-ES" sz="1800" dirty="0">
                <a:effectLst/>
                <a:latin typeface="Calibri" panose="020F0502020204030204" pitchFamily="34" charset="0"/>
                <a:ea typeface="Times New Roman" panose="02020603050405020304" pitchFamily="18" charset="0"/>
                <a:cs typeface="Calibri" panose="020F0502020204030204" pitchFamily="34" charset="0"/>
              </a:rPr>
              <a:t> los elementos.</a:t>
            </a:r>
            <a:endParaRPr lang="es-ES" sz="1800" dirty="0">
              <a:latin typeface="Calibri" panose="020F0502020204030204" pitchFamily="34" charset="0"/>
              <a:ea typeface="Times New Roman" panose="02020603050405020304" pitchFamily="18" charset="0"/>
              <a:cs typeface="Times New Roman" panose="02020603050405020304" pitchFamily="18" charset="0"/>
            </a:endParaRPr>
          </a:p>
          <a:p>
            <a:pPr marL="0" lvl="0" indent="0">
              <a:lnSpc>
                <a:spcPct val="115000"/>
              </a:lnSpc>
              <a:spcAft>
                <a:spcPts val="1000"/>
              </a:spcAft>
              <a:buNone/>
              <a:tabLst>
                <a:tab pos="457200" algn="l"/>
              </a:tabLst>
            </a:pPr>
            <a:r>
              <a:rPr lang="es-ES" sz="1800" dirty="0">
                <a:effectLst/>
                <a:latin typeface="Calibri" panose="020F0502020204030204" pitchFamily="34" charset="0"/>
                <a:ea typeface="Calibri" panose="020F0502020204030204" pitchFamily="34" charset="0"/>
                <a:cs typeface="Times New Roman" panose="02020603050405020304" pitchFamily="18" charset="0"/>
              </a:rPr>
              <a:t>Valores:</a:t>
            </a:r>
          </a:p>
          <a:p>
            <a:pPr marL="342900" lvl="0" indent="-342900">
              <a:lnSpc>
                <a:spcPct val="115000"/>
              </a:lnSpc>
              <a:spcAft>
                <a:spcPts val="1000"/>
              </a:spcAft>
              <a:buFont typeface="Symbol" panose="05050102010706020507" pitchFamily="18" charset="2"/>
              <a:buChar char=""/>
            </a:pPr>
            <a:r>
              <a:rPr lang="es-ES" sz="1800" dirty="0" err="1">
                <a:effectLst/>
                <a:latin typeface="Courier New" panose="02070309020205020404" pitchFamily="49" charset="0"/>
                <a:ea typeface="Calibri" panose="020F0502020204030204" pitchFamily="34" charset="0"/>
                <a:cs typeface="Times New Roman" panose="02020603050405020304" pitchFamily="18" charset="0"/>
              </a:rPr>
              <a:t>row</a:t>
            </a:r>
            <a:r>
              <a:rPr lang="es-ES" sz="1800" dirty="0">
                <a:effectLst/>
                <a:latin typeface="Calibri" panose="020F0502020204030204" pitchFamily="34" charset="0"/>
                <a:ea typeface="Calibri" panose="020F0502020204030204" pitchFamily="34" charset="0"/>
                <a:cs typeface="Times New Roman" panose="02020603050405020304" pitchFamily="18" charset="0"/>
              </a:rPr>
              <a:t>: Por defecto.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items</a:t>
            </a:r>
            <a:r>
              <a:rPr lang="es-ES" sz="1800" dirty="0">
                <a:effectLst/>
                <a:latin typeface="Calibri" panose="020F0502020204030204" pitchFamily="34" charset="0"/>
                <a:ea typeface="Calibri" panose="020F0502020204030204" pitchFamily="34" charset="0"/>
                <a:cs typeface="Times New Roman" panose="02020603050405020304" pitchFamily="18" charset="0"/>
              </a:rPr>
              <a:t> se colocan llenando las filas. Si es necesario añade más filas.</a:t>
            </a:r>
          </a:p>
          <a:p>
            <a:pPr marL="342900" lvl="0" indent="-342900">
              <a:lnSpc>
                <a:spcPct val="115000"/>
              </a:lnSpc>
              <a:spcAft>
                <a:spcPts val="1000"/>
              </a:spcAft>
              <a:buFont typeface="Symbol" panose="05050102010706020507" pitchFamily="18" charset="2"/>
              <a:buChar char=""/>
            </a:pPr>
            <a:endParaRPr lang="es-ES" sz="18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Symbol" panose="05050102010706020507" pitchFamily="18" charset="2"/>
              <a:buChar char=""/>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15000"/>
              </a:lnSpc>
              <a:spcAft>
                <a:spcPts val="1000"/>
              </a:spcAft>
              <a:buFont typeface="Symbol" panose="05050102010706020507" pitchFamily="18" charset="2"/>
              <a:buChar char=""/>
            </a:pPr>
            <a:r>
              <a:rPr lang="es-ES" sz="1800" dirty="0" err="1">
                <a:effectLst/>
                <a:latin typeface="Courier New" panose="02070309020205020404" pitchFamily="49" charset="0"/>
                <a:ea typeface="Calibri" panose="020F0502020204030204" pitchFamily="34" charset="0"/>
                <a:cs typeface="Times New Roman" panose="02020603050405020304" pitchFamily="18" charset="0"/>
              </a:rPr>
              <a:t>column</a:t>
            </a:r>
            <a:r>
              <a:rPr lang="es-ES" sz="1800" dirty="0">
                <a:effectLst/>
                <a:latin typeface="Calibri" panose="020F0502020204030204" pitchFamily="34" charset="0"/>
                <a:ea typeface="Calibri" panose="020F0502020204030204" pitchFamily="34" charset="0"/>
                <a:cs typeface="Times New Roman" panose="02020603050405020304" pitchFamily="18" charset="0"/>
              </a:rPr>
              <a:t>: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items</a:t>
            </a:r>
            <a:r>
              <a:rPr lang="es-ES" sz="1800" dirty="0">
                <a:effectLst/>
                <a:latin typeface="Calibri" panose="020F0502020204030204" pitchFamily="34" charset="0"/>
                <a:ea typeface="Calibri" panose="020F0502020204030204" pitchFamily="34" charset="0"/>
                <a:cs typeface="Times New Roman" panose="02020603050405020304" pitchFamily="18" charset="0"/>
              </a:rPr>
              <a:t> se colocan llenando las columnas. Si es necesario añade más columnas</a:t>
            </a:r>
          </a:p>
          <a:p>
            <a:pPr marL="0" lvl="0" indent="0">
              <a:lnSpc>
                <a:spcPct val="115000"/>
              </a:lnSpc>
              <a:spcAft>
                <a:spcPts val="1000"/>
              </a:spcAft>
              <a:buNone/>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560070" lvl="2" indent="-285750">
              <a:spcBef>
                <a:spcPts val="0"/>
              </a:spcBef>
              <a:spcAft>
                <a:spcPts val="500"/>
              </a:spcAft>
              <a:buClr>
                <a:schemeClr val="accent1">
                  <a:lumMod val="75000"/>
                </a:schemeClr>
              </a:buClr>
              <a:buSzPct val="95000"/>
            </a:pPr>
            <a:endParaRPr lang="es-ES" sz="1800" dirty="0">
              <a:effectLst/>
              <a:latin typeface="Times New Roman" panose="02020603050405020304" pitchFamily="18" charset="0"/>
              <a:ea typeface="Times New Roman" panose="02020603050405020304" pitchFamily="18" charset="0"/>
            </a:endParaRPr>
          </a:p>
          <a:p>
            <a:pPr marL="274320" lvl="2" indent="0">
              <a:spcBef>
                <a:spcPts val="0"/>
              </a:spcBef>
              <a:spcAft>
                <a:spcPts val="500"/>
              </a:spcAft>
              <a:buClr>
                <a:schemeClr val="accent1">
                  <a:lumMod val="75000"/>
                </a:schemeClr>
              </a:buClr>
              <a:buSzPct val="95000"/>
              <a:buNone/>
            </a:pPr>
            <a:endParaRPr lang="es-ES" sz="1700" dirty="0">
              <a:latin typeface="+mj-lt"/>
            </a:endParaRPr>
          </a:p>
          <a:p>
            <a:pPr marL="539433" lvl="2" indent="-265113">
              <a:spcBef>
                <a:spcPts val="0"/>
              </a:spcBef>
              <a:spcAft>
                <a:spcPts val="5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42925" lvl="3" indent="-277813">
              <a:spcBef>
                <a:spcPts val="0"/>
              </a:spcBef>
              <a:spcAft>
                <a:spcPts val="300"/>
              </a:spcAft>
              <a:buClr>
                <a:schemeClr val="accent1">
                  <a:lumMod val="75000"/>
                </a:schemeClr>
              </a:buClr>
              <a:buSzPct val="95000"/>
              <a:buFont typeface="Wingdings" panose="05000000000000000000" pitchFamily="2" charset="2"/>
              <a:buChar char="v"/>
            </a:pPr>
            <a:endParaRPr lang="es-ES" sz="1600" b="1" dirty="0">
              <a:latin typeface="+mj-lt"/>
            </a:endParaRPr>
          </a:p>
          <a:p>
            <a:pPr marL="542925" lvl="3" indent="-277813">
              <a:spcBef>
                <a:spcPts val="0"/>
              </a:spcBef>
              <a:spcAft>
                <a:spcPts val="300"/>
              </a:spcAft>
              <a:buClr>
                <a:schemeClr val="accent1">
                  <a:lumMod val="75000"/>
                </a:schemeClr>
              </a:buClr>
              <a:buSzPct val="95000"/>
              <a:buFont typeface="Wingdings" panose="05000000000000000000" pitchFamily="2" charset="2"/>
              <a:buChar char="v"/>
            </a:pPr>
            <a:endParaRPr lang="es-ES" sz="1600" b="1" dirty="0">
              <a:latin typeface="+mj-lt"/>
            </a:endParaRPr>
          </a:p>
          <a:p>
            <a:pPr marL="542925" lvl="3" indent="-277813">
              <a:spcBef>
                <a:spcPts val="0"/>
              </a:spcBef>
              <a:spcAft>
                <a:spcPts val="300"/>
              </a:spcAft>
              <a:buClr>
                <a:schemeClr val="accent1">
                  <a:lumMod val="75000"/>
                </a:schemeClr>
              </a:buClr>
              <a:buSzPct val="95000"/>
              <a:buFont typeface="Wingdings" panose="05000000000000000000" pitchFamily="2" charset="2"/>
              <a:buChar char="v"/>
            </a:pPr>
            <a:endParaRPr lang="es-ES" sz="1600" b="1" dirty="0">
              <a:latin typeface="+mj-lt"/>
            </a:endParaRPr>
          </a:p>
          <a:p>
            <a:pPr marL="825182" lvl="4" indent="-285750">
              <a:spcBef>
                <a:spcPts val="0"/>
              </a:spcBef>
              <a:spcAft>
                <a:spcPts val="300"/>
              </a:spcAft>
              <a:buClr>
                <a:schemeClr val="accent1">
                  <a:lumMod val="75000"/>
                </a:schemeClr>
              </a:buClr>
              <a:buSzPct val="95000"/>
              <a:buFont typeface="Wingdings" panose="05000000000000000000" pitchFamily="2" charset="2"/>
              <a:buChar char="Ø"/>
            </a:pPr>
            <a:endParaRPr lang="es-ES" sz="1600" dirty="0">
              <a:latin typeface="+mj-lt"/>
            </a:endParaRPr>
          </a:p>
          <a:p>
            <a:pPr marL="813753" lvl="3"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274320" lvl="2" indent="0">
              <a:spcBef>
                <a:spcPts val="0"/>
              </a:spcBef>
              <a:spcAft>
                <a:spcPts val="600"/>
              </a:spcAft>
              <a:buClr>
                <a:schemeClr val="accent1">
                  <a:lumMod val="75000"/>
                </a:schemeClr>
              </a:buClr>
              <a:buSzPct val="95000"/>
              <a:buNone/>
            </a:pPr>
            <a:endParaRPr lang="es-ES" sz="1700" dirty="0">
              <a:latin typeface="+mj-lt"/>
            </a:endParaRPr>
          </a:p>
        </p:txBody>
      </p:sp>
      <p:sp>
        <p:nvSpPr>
          <p:cNvPr id="5" name="Marcador de número de diapositiva 4"/>
          <p:cNvSpPr>
            <a:spLocks noGrp="1"/>
          </p:cNvSpPr>
          <p:nvPr>
            <p:ph type="sldNum" sz="quarter" idx="12"/>
          </p:nvPr>
        </p:nvSpPr>
        <p:spPr/>
        <p:txBody>
          <a:bodyPr/>
          <a:lstStyle/>
          <a:p>
            <a:fld id="{19C3D5FF-1D01-428C-BF4E-6C13885CA336}" type="slidenum">
              <a:rPr lang="es-ES" smtClean="0"/>
              <a:pPr/>
              <a:t>13</a:t>
            </a:fld>
            <a:endParaRPr lang="es-ES" dirty="0"/>
          </a:p>
        </p:txBody>
      </p:sp>
      <p:sp>
        <p:nvSpPr>
          <p:cNvPr id="4" name="3 CuadroTexto"/>
          <p:cNvSpPr txBox="1"/>
          <p:nvPr/>
        </p:nvSpPr>
        <p:spPr>
          <a:xfrm>
            <a:off x="5595660" y="4186487"/>
            <a:ext cx="3276872" cy="338554"/>
          </a:xfrm>
          <a:prstGeom prst="rect">
            <a:avLst/>
          </a:prstGeom>
          <a:noFill/>
        </p:spPr>
        <p:txBody>
          <a:bodyPr wrap="square" rtlCol="0">
            <a:spAutoFit/>
          </a:bodyPr>
          <a:lstStyle/>
          <a:p>
            <a:pPr marL="0" lvl="2" indent="7938">
              <a:spcAft>
                <a:spcPts val="500"/>
              </a:spcAft>
              <a:buClr>
                <a:srgbClr val="0F6FC6">
                  <a:lumMod val="75000"/>
                </a:srgbClr>
              </a:buClr>
              <a:buSzPct val="95000"/>
            </a:pPr>
            <a:endParaRPr lang="es-ES" sz="1600" dirty="0">
              <a:solidFill>
                <a:prstClr val="black"/>
              </a:solidFill>
              <a:latin typeface="Calibri"/>
            </a:endParaRPr>
          </a:p>
        </p:txBody>
      </p:sp>
      <p:pic>
        <p:nvPicPr>
          <p:cNvPr id="6" name="Imagen 5">
            <a:extLst>
              <a:ext uri="{FF2B5EF4-FFF2-40B4-BE49-F238E27FC236}">
                <a16:creationId xmlns:a16="http://schemas.microsoft.com/office/drawing/2014/main" xmlns="" id="{C70119BF-EFAF-4747-B81A-794C7CFED692}"/>
              </a:ext>
            </a:extLst>
          </p:cNvPr>
          <p:cNvPicPr/>
          <p:nvPr/>
        </p:nvPicPr>
        <p:blipFill>
          <a:blip r:embed="rId2"/>
          <a:stretch>
            <a:fillRect/>
          </a:stretch>
        </p:blipFill>
        <p:spPr>
          <a:xfrm>
            <a:off x="3309937" y="3429000"/>
            <a:ext cx="1982143" cy="1084569"/>
          </a:xfrm>
          <a:prstGeom prst="rect">
            <a:avLst/>
          </a:prstGeom>
        </p:spPr>
      </p:pic>
      <p:pic>
        <p:nvPicPr>
          <p:cNvPr id="7" name="Imagen 6">
            <a:extLst>
              <a:ext uri="{FF2B5EF4-FFF2-40B4-BE49-F238E27FC236}">
                <a16:creationId xmlns:a16="http://schemas.microsoft.com/office/drawing/2014/main" xmlns="" id="{C29813B7-891F-4259-9936-35DC26BB9C36}"/>
              </a:ext>
            </a:extLst>
          </p:cNvPr>
          <p:cNvPicPr/>
          <p:nvPr/>
        </p:nvPicPr>
        <p:blipFill>
          <a:blip r:embed="rId3"/>
          <a:stretch>
            <a:fillRect/>
          </a:stretch>
        </p:blipFill>
        <p:spPr>
          <a:xfrm>
            <a:off x="3321522" y="5389898"/>
            <a:ext cx="1953568" cy="1349602"/>
          </a:xfrm>
          <a:prstGeom prst="rect">
            <a:avLst/>
          </a:prstGeom>
        </p:spPr>
      </p:pic>
    </p:spTree>
    <p:extLst>
      <p:ext uri="{BB962C8B-B14F-4D97-AF65-F5344CB8AC3E}">
        <p14:creationId xmlns:p14="http://schemas.microsoft.com/office/powerpoint/2010/main" val="35057424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60648"/>
            <a:ext cx="8507288" cy="1143000"/>
          </a:xfrm>
        </p:spPr>
        <p:txBody>
          <a:bodyPr>
            <a:normAutofit fontScale="90000"/>
          </a:bodyPr>
          <a:lstStyle/>
          <a:p>
            <a:r>
              <a:rPr lang="es-ES" sz="4000" dirty="0"/>
              <a:t>GRID- PROPIEDADES: Algoritmo de llenado</a:t>
            </a:r>
          </a:p>
        </p:txBody>
      </p:sp>
      <p:sp>
        <p:nvSpPr>
          <p:cNvPr id="3" name="Marcador de contenido 2"/>
          <p:cNvSpPr>
            <a:spLocks noGrp="1"/>
          </p:cNvSpPr>
          <p:nvPr>
            <p:ph idx="1"/>
          </p:nvPr>
        </p:nvSpPr>
        <p:spPr>
          <a:xfrm>
            <a:off x="395536" y="1484784"/>
            <a:ext cx="8280920" cy="4968552"/>
          </a:xfrm>
        </p:spPr>
        <p:txBody>
          <a:bodyPr>
            <a:noAutofit/>
          </a:bodyPr>
          <a:lstStyle/>
          <a:p>
            <a:pPr marL="342900" lvl="0" indent="-342900">
              <a:lnSpc>
                <a:spcPct val="115000"/>
              </a:lnSpc>
              <a:spcAft>
                <a:spcPts val="1000"/>
              </a:spcAft>
              <a:buFont typeface="Symbol" panose="05050102010706020507" pitchFamily="18" charset="2"/>
              <a:buChar char=""/>
            </a:pPr>
            <a:r>
              <a:rPr lang="es-ES" sz="1800" dirty="0">
                <a:effectLst/>
                <a:latin typeface="Courier New" panose="02070309020205020404" pitchFamily="49" charset="0"/>
                <a:ea typeface="Calibri" panose="020F0502020204030204" pitchFamily="34" charset="0"/>
                <a:cs typeface="Times New Roman" panose="02020603050405020304" pitchFamily="18" charset="0"/>
              </a:rPr>
              <a:t>dense</a:t>
            </a:r>
            <a:r>
              <a:rPr lang="es-ES" sz="1800" dirty="0">
                <a:effectLst/>
                <a:latin typeface="Calibri" panose="020F0502020204030204" pitchFamily="34" charset="0"/>
                <a:ea typeface="Calibri" panose="020F0502020204030204" pitchFamily="34" charset="0"/>
                <a:cs typeface="Times New Roman" panose="02020603050405020304" pitchFamily="18" charset="0"/>
              </a:rPr>
              <a:t>: El algoritmo dense intenta rellenar los huecos antes en la cuadrícula, si más tarde aparecen elementos más pequeños. Esto puede hacer que los elementos parezcan desordenados, cuando al hacerlo se llenarían los huecos dejados por elementos más grandes.</a:t>
            </a:r>
          </a:p>
          <a:p>
            <a:pPr marL="342900" lvl="0" indent="-342900">
              <a:lnSpc>
                <a:spcPct val="115000"/>
              </a:lnSpc>
              <a:spcAft>
                <a:spcPts val="1000"/>
              </a:spcAft>
              <a:buFont typeface="Symbol" panose="05050102010706020507" pitchFamily="18" charset="2"/>
              <a:buChar char=""/>
            </a:pPr>
            <a:r>
              <a:rPr lang="es-ES" sz="1800" dirty="0">
                <a:effectLst/>
                <a:latin typeface="Calibri" panose="020F0502020204030204" pitchFamily="34" charset="0"/>
                <a:ea typeface="Calibri" panose="020F0502020204030204" pitchFamily="34" charset="0"/>
                <a:cs typeface="Times New Roman" panose="02020603050405020304" pitchFamily="18" charset="0"/>
              </a:rPr>
              <a:t>Si se omite, se utiliza un algoritmo donde el algoritmo de ubicación solo se mueve "hacia adelante" en la cuadrícula al colocar elementos, nunca retrocede para llenar los huecos. Esto asegura que todos los elementos colocados automáticamente aparezcan "en orden", incluso si esto deja huecos que podrían haberse llenado con elementos posteriores.</a:t>
            </a:r>
          </a:p>
          <a:p>
            <a:pPr marL="342900" lvl="0" indent="-342900">
              <a:lnSpc>
                <a:spcPct val="115000"/>
              </a:lnSpc>
              <a:spcAft>
                <a:spcPts val="1000"/>
              </a:spcAft>
              <a:buFont typeface="Symbol" panose="05050102010706020507" pitchFamily="18" charset="2"/>
              <a:buChar char=""/>
            </a:pPr>
            <a:endParaRPr lang="es-ES" sz="18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Symbol" panose="05050102010706020507" pitchFamily="18" charset="2"/>
              <a:buChar char=""/>
            </a:pPr>
            <a:r>
              <a:rPr lang="es-ES" sz="1800" dirty="0">
                <a:effectLst/>
                <a:latin typeface="Calibri" panose="020F0502020204030204" pitchFamily="34" charset="0"/>
                <a:ea typeface="Calibri" panose="020F0502020204030204" pitchFamily="34" charset="0"/>
              </a:rPr>
              <a:t> </a:t>
            </a:r>
            <a:endParaRPr lang="es-ES" sz="1800" dirty="0">
              <a:effectLst/>
              <a:latin typeface="Times New Roman" panose="02020603050405020304" pitchFamily="18" charset="0"/>
              <a:ea typeface="Times New Roman" panose="02020603050405020304" pitchFamily="18" charset="0"/>
            </a:endParaRPr>
          </a:p>
          <a:p>
            <a:pPr marL="274320" lvl="2" indent="0">
              <a:spcBef>
                <a:spcPts val="0"/>
              </a:spcBef>
              <a:spcAft>
                <a:spcPts val="500"/>
              </a:spcAft>
              <a:buClr>
                <a:schemeClr val="accent1">
                  <a:lumMod val="75000"/>
                </a:schemeClr>
              </a:buClr>
              <a:buSzPct val="95000"/>
              <a:buNone/>
            </a:pPr>
            <a:endParaRPr lang="es-ES" sz="1700" dirty="0">
              <a:latin typeface="+mj-lt"/>
            </a:endParaRPr>
          </a:p>
          <a:p>
            <a:pPr marL="539433" lvl="2" indent="-265113">
              <a:spcBef>
                <a:spcPts val="0"/>
              </a:spcBef>
              <a:spcAft>
                <a:spcPts val="5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42925" lvl="3" indent="-277813">
              <a:spcBef>
                <a:spcPts val="0"/>
              </a:spcBef>
              <a:spcAft>
                <a:spcPts val="300"/>
              </a:spcAft>
              <a:buClr>
                <a:schemeClr val="accent1">
                  <a:lumMod val="75000"/>
                </a:schemeClr>
              </a:buClr>
              <a:buSzPct val="95000"/>
              <a:buFont typeface="Wingdings" panose="05000000000000000000" pitchFamily="2" charset="2"/>
              <a:buChar char="v"/>
            </a:pPr>
            <a:endParaRPr lang="es-ES" sz="1600" b="1" dirty="0">
              <a:latin typeface="+mj-lt"/>
            </a:endParaRPr>
          </a:p>
          <a:p>
            <a:pPr marL="542925" lvl="3" indent="-277813">
              <a:spcBef>
                <a:spcPts val="0"/>
              </a:spcBef>
              <a:spcAft>
                <a:spcPts val="300"/>
              </a:spcAft>
              <a:buClr>
                <a:schemeClr val="accent1">
                  <a:lumMod val="75000"/>
                </a:schemeClr>
              </a:buClr>
              <a:buSzPct val="95000"/>
              <a:buFont typeface="Wingdings" panose="05000000000000000000" pitchFamily="2" charset="2"/>
              <a:buChar char="v"/>
            </a:pPr>
            <a:endParaRPr lang="es-ES" sz="1600" b="1" dirty="0">
              <a:latin typeface="+mj-lt"/>
            </a:endParaRPr>
          </a:p>
          <a:p>
            <a:pPr marL="542925" lvl="3" indent="-277813">
              <a:spcBef>
                <a:spcPts val="0"/>
              </a:spcBef>
              <a:spcAft>
                <a:spcPts val="300"/>
              </a:spcAft>
              <a:buClr>
                <a:schemeClr val="accent1">
                  <a:lumMod val="75000"/>
                </a:schemeClr>
              </a:buClr>
              <a:buSzPct val="95000"/>
              <a:buFont typeface="Wingdings" panose="05000000000000000000" pitchFamily="2" charset="2"/>
              <a:buChar char="v"/>
            </a:pPr>
            <a:endParaRPr lang="es-ES" sz="1600" b="1" dirty="0">
              <a:latin typeface="+mj-lt"/>
            </a:endParaRPr>
          </a:p>
          <a:p>
            <a:pPr marL="825182" lvl="4" indent="-285750">
              <a:spcBef>
                <a:spcPts val="0"/>
              </a:spcBef>
              <a:spcAft>
                <a:spcPts val="300"/>
              </a:spcAft>
              <a:buClr>
                <a:schemeClr val="accent1">
                  <a:lumMod val="75000"/>
                </a:schemeClr>
              </a:buClr>
              <a:buSzPct val="95000"/>
              <a:buFont typeface="Wingdings" panose="05000000000000000000" pitchFamily="2" charset="2"/>
              <a:buChar char="Ø"/>
            </a:pPr>
            <a:endParaRPr lang="es-ES" sz="1600" dirty="0">
              <a:latin typeface="+mj-lt"/>
            </a:endParaRPr>
          </a:p>
          <a:p>
            <a:pPr marL="813753" lvl="3"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274320" lvl="2" indent="0">
              <a:spcBef>
                <a:spcPts val="0"/>
              </a:spcBef>
              <a:spcAft>
                <a:spcPts val="600"/>
              </a:spcAft>
              <a:buClr>
                <a:schemeClr val="accent1">
                  <a:lumMod val="75000"/>
                </a:schemeClr>
              </a:buClr>
              <a:buSzPct val="95000"/>
              <a:buNone/>
            </a:pPr>
            <a:endParaRPr lang="es-ES" sz="1700" dirty="0">
              <a:latin typeface="+mj-lt"/>
            </a:endParaRPr>
          </a:p>
        </p:txBody>
      </p:sp>
      <p:sp>
        <p:nvSpPr>
          <p:cNvPr id="5" name="Marcador de número de diapositiva 4"/>
          <p:cNvSpPr>
            <a:spLocks noGrp="1"/>
          </p:cNvSpPr>
          <p:nvPr>
            <p:ph type="sldNum" sz="quarter" idx="12"/>
          </p:nvPr>
        </p:nvSpPr>
        <p:spPr/>
        <p:txBody>
          <a:bodyPr/>
          <a:lstStyle/>
          <a:p>
            <a:fld id="{19C3D5FF-1D01-428C-BF4E-6C13885CA336}" type="slidenum">
              <a:rPr lang="es-ES" smtClean="0"/>
              <a:pPr/>
              <a:t>14</a:t>
            </a:fld>
            <a:endParaRPr lang="es-ES" dirty="0"/>
          </a:p>
        </p:txBody>
      </p:sp>
      <p:sp>
        <p:nvSpPr>
          <p:cNvPr id="4" name="3 CuadroTexto"/>
          <p:cNvSpPr txBox="1"/>
          <p:nvPr/>
        </p:nvSpPr>
        <p:spPr>
          <a:xfrm>
            <a:off x="5595660" y="4186487"/>
            <a:ext cx="3276872" cy="338554"/>
          </a:xfrm>
          <a:prstGeom prst="rect">
            <a:avLst/>
          </a:prstGeom>
          <a:noFill/>
        </p:spPr>
        <p:txBody>
          <a:bodyPr wrap="square" rtlCol="0">
            <a:spAutoFit/>
          </a:bodyPr>
          <a:lstStyle/>
          <a:p>
            <a:pPr marL="0" lvl="2" indent="7938">
              <a:spcAft>
                <a:spcPts val="500"/>
              </a:spcAft>
              <a:buClr>
                <a:srgbClr val="0F6FC6">
                  <a:lumMod val="75000"/>
                </a:srgbClr>
              </a:buClr>
              <a:buSzPct val="95000"/>
            </a:pPr>
            <a:endParaRPr lang="es-ES" sz="1600" dirty="0">
              <a:solidFill>
                <a:prstClr val="black"/>
              </a:solidFill>
              <a:latin typeface="Calibri"/>
            </a:endParaRPr>
          </a:p>
        </p:txBody>
      </p:sp>
    </p:spTree>
    <p:extLst>
      <p:ext uri="{BB962C8B-B14F-4D97-AF65-F5344CB8AC3E}">
        <p14:creationId xmlns:p14="http://schemas.microsoft.com/office/powerpoint/2010/main" val="29177133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60648"/>
            <a:ext cx="8507288" cy="1143000"/>
          </a:xfrm>
        </p:spPr>
        <p:txBody>
          <a:bodyPr>
            <a:normAutofit fontScale="90000"/>
          </a:bodyPr>
          <a:lstStyle/>
          <a:p>
            <a:r>
              <a:rPr lang="es-ES" sz="4000" dirty="0"/>
              <a:t>GRID- PROPIEDADES: Cuadrícula implícita</a:t>
            </a:r>
          </a:p>
        </p:txBody>
      </p:sp>
      <p:sp>
        <p:nvSpPr>
          <p:cNvPr id="3" name="Marcador de contenido 2"/>
          <p:cNvSpPr>
            <a:spLocks noGrp="1"/>
          </p:cNvSpPr>
          <p:nvPr>
            <p:ph idx="1"/>
          </p:nvPr>
        </p:nvSpPr>
        <p:spPr>
          <a:xfrm>
            <a:off x="107504" y="1484784"/>
            <a:ext cx="8856984" cy="4968552"/>
          </a:xfrm>
        </p:spPr>
        <p:txBody>
          <a:bodyPr>
            <a:noAutofit/>
          </a:bodyPr>
          <a:lstStyle/>
          <a:p>
            <a:pPr marL="0" marR="0" lvl="0" indent="0" algn="l" defTabSz="914400" rtl="0" eaLnBrk="0" fontAlgn="base" latinLnBrk="0" hangingPunct="0">
              <a:lnSpc>
                <a:spcPct val="100000"/>
              </a:lnSpc>
              <a:spcBef>
                <a:spcPct val="0"/>
              </a:spcBef>
              <a:spcAft>
                <a:spcPct val="0"/>
              </a:spcAft>
              <a:buClrTx/>
              <a:buSzTx/>
              <a:buNone/>
              <a:tabLst/>
            </a:pPr>
            <a:r>
              <a:rPr lang="es-ES" altLang="es-ES" sz="1800" dirty="0" err="1">
                <a:latin typeface="Courier New" panose="02070309020205020404" pitchFamily="49" charset="0"/>
                <a:cs typeface="Times New Roman" panose="02020603050405020304" pitchFamily="18" charset="0"/>
              </a:rPr>
              <a:t>grid</a:t>
            </a:r>
            <a:r>
              <a:rPr lang="es-ES" altLang="es-ES" sz="1800" dirty="0">
                <a:latin typeface="Courier New" panose="02070309020205020404" pitchFamily="49" charset="0"/>
                <a:cs typeface="Times New Roman" panose="02020603050405020304" pitchFamily="18" charset="0"/>
              </a:rPr>
              <a:t>-</a:t>
            </a:r>
            <a:r>
              <a:rPr lang="es-ES" altLang="es-ES" sz="1800" dirty="0" err="1">
                <a:latin typeface="Courier New" panose="02070309020205020404" pitchFamily="49" charset="0"/>
                <a:cs typeface="Times New Roman" panose="02020603050405020304" pitchFamily="18" charset="0"/>
              </a:rPr>
              <a:t>auto-rows</a:t>
            </a:r>
            <a:r>
              <a:rPr lang="es-ES" altLang="es-ES" sz="1800" dirty="0">
                <a:latin typeface="Courier New" panose="02070309020205020404" pitchFamily="49" charset="0"/>
                <a:cs typeface="Times New Roman" panose="02020603050405020304" pitchFamily="18" charset="0"/>
              </a:rPr>
              <a:t>/ </a:t>
            </a:r>
            <a:r>
              <a:rPr lang="es-ES" altLang="es-ES" sz="1800" dirty="0" err="1">
                <a:latin typeface="Courier New" panose="02070309020205020404" pitchFamily="49" charset="0"/>
                <a:cs typeface="Times New Roman" panose="02020603050405020304" pitchFamily="18" charset="0"/>
              </a:rPr>
              <a:t>grid</a:t>
            </a:r>
            <a:r>
              <a:rPr lang="es-ES" altLang="es-ES" sz="1800" dirty="0">
                <a:latin typeface="Courier New" panose="02070309020205020404" pitchFamily="49" charset="0"/>
                <a:cs typeface="Times New Roman" panose="02020603050405020304" pitchFamily="18" charset="0"/>
              </a:rPr>
              <a:t>-</a:t>
            </a:r>
            <a:r>
              <a:rPr lang="es-ES" altLang="es-ES" sz="1800" dirty="0" err="1">
                <a:latin typeface="Courier New" panose="02070309020205020404" pitchFamily="49" charset="0"/>
                <a:cs typeface="Times New Roman" panose="02020603050405020304" pitchFamily="18" charset="0"/>
              </a:rPr>
              <a:t>auto-columns</a:t>
            </a:r>
            <a:r>
              <a:rPr kumimoji="0" lang="es-ES" altLang="es-ES" sz="2000" b="0" i="0" u="none" strike="noStrike" cap="none" normalizeH="0" baseline="0" dirty="0">
                <a:ln>
                  <a:noFill/>
                </a:ln>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s-ES" altLang="es-E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especifica el tamaño (fila/columna) de una cuadrícula creada </a:t>
            </a:r>
            <a:r>
              <a:rPr kumimoji="0" lang="es-ES" altLang="es-ES" sz="18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implícitamente </a:t>
            </a:r>
            <a:r>
              <a:rPr kumimoji="0" lang="es-ES" altLang="es-E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(las explícitas van con </a:t>
            </a:r>
            <a:r>
              <a:rPr lang="es-ES" altLang="es-ES" sz="1800" dirty="0" err="1">
                <a:latin typeface="Courier New" panose="02070309020205020404" pitchFamily="49" charset="0"/>
                <a:cs typeface="Times New Roman" panose="02020603050405020304" pitchFamily="18" charset="0"/>
              </a:rPr>
              <a:t>grid-template-columns</a:t>
            </a:r>
            <a:r>
              <a:rPr lang="es-ES" altLang="es-ES" sz="1800" dirty="0">
                <a:latin typeface="Courier New" panose="02070309020205020404" pitchFamily="49" charset="0"/>
                <a:cs typeface="Times New Roman" panose="02020603050405020304" pitchFamily="18" charset="0"/>
              </a:rPr>
              <a:t>/</a:t>
            </a:r>
            <a:r>
              <a:rPr lang="es-ES" altLang="es-ES" sz="1800" dirty="0" err="1">
                <a:latin typeface="Courier New" panose="02070309020205020404" pitchFamily="49" charset="0"/>
                <a:cs typeface="Times New Roman" panose="02020603050405020304" pitchFamily="18" charset="0"/>
              </a:rPr>
              <a:t>rows</a:t>
            </a:r>
            <a:r>
              <a:rPr kumimoji="0" lang="es-ES" altLang="es-ES" sz="1400" b="0" i="0" u="none" strike="noStrike" cap="none" normalizeH="0" baseline="0" dirty="0">
                <a:ln>
                  <a:noFill/>
                </a:ln>
                <a:solidFill>
                  <a:schemeClr val="tx1"/>
                </a:solidFill>
                <a:effectLst/>
                <a:latin typeface="Arial Unicode MS" panose="020B0604020202020204" pitchFamily="34" charset="-128"/>
                <a:ea typeface="Calibri" panose="020F0502020204030204" pitchFamily="34"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None/>
              <a:tabLst/>
            </a:pPr>
            <a:endParaRPr kumimoji="0" lang="es-ES" altLang="es-ES" sz="1400" b="0" i="0" u="none" strike="noStrike" cap="none" normalizeH="0" baseline="0" dirty="0">
              <a:ln>
                <a:noFill/>
              </a:ln>
              <a:solidFill>
                <a:schemeClr val="tx1"/>
              </a:solidFill>
              <a:effectLst/>
              <a:latin typeface="Arial Unicode MS" panose="020B0604020202020204" pitchFamily="34" charset="-128"/>
              <a:ea typeface="Calibri" panose="020F0502020204030204" pitchFamily="34"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s-ES" altLang="es-ES" sz="1800" dirty="0">
                <a:latin typeface="Calibri" panose="020F0502020204030204" pitchFamily="34" charset="0"/>
                <a:cs typeface="Times New Roman" panose="02020603050405020304" pitchFamily="18" charset="0"/>
              </a:rPr>
              <a:t>VALORES:</a:t>
            </a:r>
            <a:endParaRPr lang="eu-ES" altLang="es-ES" sz="1800" dirty="0">
              <a:latin typeface="Calibri" panose="020F0502020204030204" pitchFamily="34" charset="0"/>
              <a:cs typeface="Times New Roman" panose="02020603050405020304" pitchFamily="18" charset="0"/>
            </a:endParaRPr>
          </a:p>
          <a:p>
            <a:pPr eaLnBrk="0" fontAlgn="base" hangingPunct="0">
              <a:spcBef>
                <a:spcPct val="0"/>
              </a:spcBef>
              <a:spcAft>
                <a:spcPct val="0"/>
              </a:spcAft>
              <a:buClrTx/>
              <a:buSzTx/>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s-ES" altLang="es-ES" sz="1800" dirty="0">
                <a:latin typeface="Courier New" panose="02070309020205020404" pitchFamily="49" charset="0"/>
                <a:cs typeface="Times New Roman" panose="02020603050405020304" pitchFamily="18" charset="0"/>
              </a:rPr>
              <a:t>&lt;</a:t>
            </a:r>
            <a:r>
              <a:rPr lang="es-ES" altLang="es-ES" sz="1800" dirty="0" err="1">
                <a:latin typeface="Courier New" panose="02070309020205020404" pitchFamily="49" charset="0"/>
                <a:cs typeface="Times New Roman" panose="02020603050405020304" pitchFamily="18" charset="0"/>
              </a:rPr>
              <a:t>length</a:t>
            </a:r>
            <a:r>
              <a:rPr lang="es-ES" altLang="es-ES" sz="1800" dirty="0">
                <a:latin typeface="Courier New" panose="02070309020205020404" pitchFamily="49" charset="0"/>
                <a:cs typeface="Times New Roman" panose="02020603050405020304" pitchFamily="18" charset="0"/>
              </a:rPr>
              <a:t>&gt; </a:t>
            </a:r>
            <a:r>
              <a:rPr lang="es-ES" altLang="es-ES" sz="1800" dirty="0">
                <a:latin typeface="Calibri" panose="020F0502020204030204" pitchFamily="34" charset="0"/>
                <a:cs typeface="Times New Roman" panose="02020603050405020304" pitchFamily="18" charset="0"/>
              </a:rPr>
              <a:t>Es una medida no negativa.</a:t>
            </a:r>
            <a:endParaRPr lang="eu-ES" altLang="es-ES" sz="1800" dirty="0">
              <a:latin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s-ES" altLang="es-ES" sz="1800" dirty="0">
                <a:latin typeface="Calibri" panose="020F0502020204030204" pitchFamily="34" charset="0"/>
                <a:cs typeface="Times New Roman" panose="02020603050405020304" pitchFamily="18" charset="0"/>
              </a:rPr>
              <a:t>EJEMPLO:  </a:t>
            </a:r>
            <a:r>
              <a:rPr lang="es-ES" altLang="es-ES" sz="1800" dirty="0" err="1">
                <a:latin typeface="Calibri" panose="020F0502020204030204" pitchFamily="34" charset="0"/>
                <a:cs typeface="Times New Roman" panose="02020603050405020304" pitchFamily="18" charset="0"/>
              </a:rPr>
              <a:t>grid</a:t>
            </a:r>
            <a:r>
              <a:rPr lang="es-ES" altLang="es-ES" sz="1800" dirty="0">
                <a:latin typeface="Calibri" panose="020F0502020204030204" pitchFamily="34" charset="0"/>
                <a:cs typeface="Times New Roman" panose="02020603050405020304" pitchFamily="18" charset="0"/>
              </a:rPr>
              <a:t>-</a:t>
            </a:r>
            <a:r>
              <a:rPr lang="es-ES" altLang="es-ES" sz="1800" dirty="0" err="1">
                <a:latin typeface="Calibri" panose="020F0502020204030204" pitchFamily="34" charset="0"/>
                <a:cs typeface="Times New Roman" panose="02020603050405020304" pitchFamily="18" charset="0"/>
              </a:rPr>
              <a:t>auto-rows</a:t>
            </a:r>
            <a:r>
              <a:rPr lang="es-ES" altLang="es-ES" sz="1800" dirty="0">
                <a:latin typeface="Calibri" panose="020F0502020204030204" pitchFamily="34" charset="0"/>
                <a:cs typeface="Times New Roman" panose="02020603050405020304" pitchFamily="18" charset="0"/>
              </a:rPr>
              <a:t>: 100px;</a:t>
            </a:r>
            <a:endParaRPr lang="eu-ES" altLang="es-ES" sz="1800" dirty="0">
              <a:latin typeface="Calibri" panose="020F0502020204030204" pitchFamily="34" charset="0"/>
              <a:cs typeface="Times New Roman" panose="02020603050405020304" pitchFamily="18" charset="0"/>
            </a:endParaRPr>
          </a:p>
          <a:p>
            <a:pPr eaLnBrk="0" fontAlgn="base" hangingPunct="0">
              <a:spcBef>
                <a:spcPct val="0"/>
              </a:spcBef>
              <a:spcAft>
                <a:spcPct val="0"/>
              </a:spcAft>
              <a:buClrTx/>
              <a:buSzTx/>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s-ES" altLang="es-ES" sz="1800" dirty="0">
                <a:latin typeface="Courier New" panose="02070309020205020404" pitchFamily="49" charset="0"/>
                <a:cs typeface="Times New Roman" panose="02020603050405020304" pitchFamily="18" charset="0"/>
              </a:rPr>
              <a:t>&lt;porcentaje&gt; </a:t>
            </a:r>
            <a:r>
              <a:rPr lang="es-ES" altLang="es-ES" sz="1600" dirty="0">
                <a:latin typeface="Calibri" panose="020F0502020204030204" pitchFamily="34" charset="0"/>
                <a:cs typeface="Times New Roman" panose="02020603050405020304" pitchFamily="18" charset="0"/>
              </a:rPr>
              <a:t>Es un </a:t>
            </a:r>
            <a:r>
              <a:rPr lang="es-ES" altLang="es-ES" sz="1600" dirty="0">
                <a:latin typeface="Calibri" panose="020F0502020204030204" pitchFamily="34" charset="0"/>
                <a:cs typeface="Times New Roman" panose="02020603050405020304" pitchFamily="18" charset="0"/>
                <a:hlinkClick r:id="rId2" tooltip="La documentación acerca de este tema no ha sido escrita todavía . ¡Por favor  considera contribuir !">
                  <a:extLst>
                    <a:ext uri="{A12FA001-AC4F-418D-AE19-62706E023703}">
                      <ahyp:hlinkClr xmlns:ahyp="http://schemas.microsoft.com/office/drawing/2018/hyperlinkcolor" xmlns="" val="tx"/>
                    </a:ext>
                  </a:extLst>
                </a:hlinkClick>
              </a:rPr>
              <a:t>&lt;porcentaje&gt;</a:t>
            </a:r>
            <a:r>
              <a:rPr lang="es-ES" altLang="es-ES" sz="1600" dirty="0">
                <a:latin typeface="Calibri" panose="020F0502020204030204" pitchFamily="34" charset="0"/>
                <a:cs typeface="Times New Roman" panose="02020603050405020304" pitchFamily="18" charset="0"/>
              </a:rPr>
              <a:t> no negativo relativo al tamaño del bloque del contenedor de la grilla. Si el tamaño del bloque del contenedor de la grilla es indefinido, el valor del porcentaje es tratado como auto.</a:t>
            </a:r>
            <a:endParaRPr lang="eu-ES" altLang="es-ES" sz="1600" dirty="0">
              <a:latin typeface="Calibri" panose="020F0502020204030204" pitchFamily="34" charset="0"/>
              <a:cs typeface="Times New Roman" panose="02020603050405020304" pitchFamily="18" charset="0"/>
            </a:endParaRPr>
          </a:p>
          <a:p>
            <a:pPr marL="0" indent="0" eaLnBrk="0" fontAlgn="base" hangingPunct="0">
              <a:spcBef>
                <a:spcPct val="0"/>
              </a:spcBef>
              <a:spcAft>
                <a:spcPct val="0"/>
              </a:spcAft>
              <a:buClrTx/>
              <a:buSz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s-ES" altLang="es-ES" sz="1800" dirty="0">
                <a:latin typeface="Calibri" panose="020F0502020204030204" pitchFamily="34" charset="0"/>
                <a:cs typeface="Times New Roman" panose="02020603050405020304" pitchFamily="18" charset="0"/>
              </a:rPr>
              <a:t>EJEMPLO:	</a:t>
            </a:r>
            <a:r>
              <a:rPr lang="es-ES" altLang="es-ES" sz="1800" dirty="0" err="1">
                <a:latin typeface="Calibri" panose="020F0502020204030204" pitchFamily="34" charset="0"/>
                <a:cs typeface="Times New Roman" panose="02020603050405020304" pitchFamily="18" charset="0"/>
              </a:rPr>
              <a:t>grid</a:t>
            </a:r>
            <a:r>
              <a:rPr lang="es-ES" altLang="es-ES" sz="1800" dirty="0">
                <a:latin typeface="Calibri" panose="020F0502020204030204" pitchFamily="34" charset="0"/>
                <a:cs typeface="Times New Roman" panose="02020603050405020304" pitchFamily="18" charset="0"/>
              </a:rPr>
              <a:t>-</a:t>
            </a:r>
            <a:r>
              <a:rPr lang="es-ES" altLang="es-ES" sz="1800" dirty="0" err="1">
                <a:latin typeface="Calibri" panose="020F0502020204030204" pitchFamily="34" charset="0"/>
                <a:cs typeface="Times New Roman" panose="02020603050405020304" pitchFamily="18" charset="0"/>
              </a:rPr>
              <a:t>auto-rows</a:t>
            </a:r>
            <a:r>
              <a:rPr lang="es-ES" altLang="es-ES" sz="1800" dirty="0">
                <a:latin typeface="Calibri" panose="020F0502020204030204" pitchFamily="34" charset="0"/>
                <a:cs typeface="Times New Roman" panose="02020603050405020304" pitchFamily="18" charset="0"/>
              </a:rPr>
              <a:t>: 10%;</a:t>
            </a:r>
            <a:endParaRPr lang="eu-ES" altLang="es-ES" sz="1800" dirty="0">
              <a:latin typeface="Calibri" panose="020F0502020204030204" pitchFamily="34" charset="0"/>
              <a:cs typeface="Times New Roman" panose="02020603050405020304" pitchFamily="18" charset="0"/>
            </a:endParaRPr>
          </a:p>
          <a:p>
            <a:pPr eaLnBrk="0" fontAlgn="base" hangingPunct="0">
              <a:spcBef>
                <a:spcPct val="0"/>
              </a:spcBef>
              <a:spcAft>
                <a:spcPct val="0"/>
              </a:spcAft>
              <a:buClrTx/>
              <a:buSzTx/>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s-ES" altLang="es-ES" sz="1800" dirty="0">
                <a:latin typeface="Courier New" panose="02070309020205020404" pitchFamily="49" charset="0"/>
                <a:cs typeface="Times New Roman" panose="02020603050405020304" pitchFamily="18" charset="0"/>
              </a:rPr>
              <a:t>&lt;</a:t>
            </a:r>
            <a:r>
              <a:rPr lang="es-ES" altLang="es-ES" sz="1800" dirty="0" err="1">
                <a:latin typeface="Courier New" panose="02070309020205020404" pitchFamily="49" charset="0"/>
                <a:cs typeface="Times New Roman" panose="02020603050405020304" pitchFamily="18" charset="0"/>
              </a:rPr>
              <a:t>flex</a:t>
            </a:r>
            <a:r>
              <a:rPr lang="es-ES" altLang="es-ES" sz="1800" dirty="0">
                <a:latin typeface="Courier New" panose="02070309020205020404" pitchFamily="49" charset="0"/>
                <a:cs typeface="Times New Roman" panose="02020603050405020304" pitchFamily="18" charset="0"/>
              </a:rPr>
              <a:t>&gt; </a:t>
            </a:r>
            <a:r>
              <a:rPr lang="es-ES" altLang="es-ES" sz="1600" dirty="0">
                <a:latin typeface="Calibri" panose="020F0502020204030204" pitchFamily="34" charset="0"/>
                <a:cs typeface="Times New Roman" panose="02020603050405020304" pitchFamily="18" charset="0"/>
              </a:rPr>
              <a:t>Es una dimensión no negativa con la unidad </a:t>
            </a:r>
            <a:r>
              <a:rPr lang="es-ES" altLang="es-ES" sz="1600" dirty="0" err="1">
                <a:latin typeface="Calibri" panose="020F0502020204030204" pitchFamily="34" charset="0"/>
                <a:cs typeface="Times New Roman" panose="02020603050405020304" pitchFamily="18" charset="0"/>
              </a:rPr>
              <a:t>fr</a:t>
            </a:r>
            <a:r>
              <a:rPr lang="es-ES" altLang="es-ES" sz="1600" dirty="0">
                <a:latin typeface="Calibri" panose="020F0502020204030204" pitchFamily="34" charset="0"/>
                <a:cs typeface="Times New Roman" panose="02020603050405020304" pitchFamily="18" charset="0"/>
              </a:rPr>
              <a:t> especificando el factor </a:t>
            </a:r>
            <a:r>
              <a:rPr lang="es-ES" altLang="es-ES" sz="1600" dirty="0" err="1">
                <a:latin typeface="Calibri" panose="020F0502020204030204" pitchFamily="34" charset="0"/>
                <a:cs typeface="Times New Roman" panose="02020603050405020304" pitchFamily="18" charset="0"/>
              </a:rPr>
              <a:t>flex</a:t>
            </a:r>
            <a:r>
              <a:rPr lang="es-ES" altLang="es-ES" sz="1600" dirty="0">
                <a:latin typeface="Calibri" panose="020F0502020204030204" pitchFamily="34" charset="0"/>
                <a:cs typeface="Times New Roman" panose="02020603050405020304" pitchFamily="18" charset="0"/>
              </a:rPr>
              <a:t> de la vía. Cada vía con valor &lt;</a:t>
            </a:r>
            <a:r>
              <a:rPr lang="es-ES" altLang="es-ES" sz="1600" dirty="0" err="1">
                <a:latin typeface="Calibri" panose="020F0502020204030204" pitchFamily="34" charset="0"/>
                <a:cs typeface="Times New Roman" panose="02020603050405020304" pitchFamily="18" charset="0"/>
              </a:rPr>
              <a:t>flex</a:t>
            </a:r>
            <a:r>
              <a:rPr lang="es-ES" altLang="es-ES" sz="1600" dirty="0">
                <a:latin typeface="Calibri" panose="020F0502020204030204" pitchFamily="34" charset="0"/>
                <a:cs typeface="Times New Roman" panose="02020603050405020304" pitchFamily="18" charset="0"/>
              </a:rPr>
              <a:t>&gt; toma una parte del espacio restante en proporción con su factor </a:t>
            </a:r>
            <a:r>
              <a:rPr lang="es-ES" altLang="es-ES" sz="1600" dirty="0" err="1">
                <a:latin typeface="Calibri" panose="020F0502020204030204" pitchFamily="34" charset="0"/>
                <a:cs typeface="Times New Roman" panose="02020603050405020304" pitchFamily="18" charset="0"/>
              </a:rPr>
              <a:t>flex</a:t>
            </a:r>
            <a:r>
              <a:rPr lang="es-ES" altLang="es-ES" sz="1600" dirty="0">
                <a:latin typeface="Calibri" panose="020F0502020204030204" pitchFamily="34" charset="0"/>
                <a:cs typeface="Times New Roman" panose="02020603050405020304" pitchFamily="18" charset="0"/>
              </a:rPr>
              <a:t>. </a:t>
            </a:r>
            <a:endParaRPr lang="eu-ES" altLang="es-ES" sz="1600" dirty="0">
              <a:latin typeface="Calibri" panose="020F0502020204030204" pitchFamily="34" charset="0"/>
              <a:cs typeface="Times New Roman" panose="02020603050405020304" pitchFamily="18" charset="0"/>
            </a:endParaRPr>
          </a:p>
          <a:p>
            <a:pPr marL="0" lvl="1" indent="0" eaLnBrk="0" fontAlgn="base" hangingPunct="0">
              <a:spcBef>
                <a:spcPct val="0"/>
              </a:spcBef>
              <a:spcAft>
                <a:spcPct val="0"/>
              </a:spcAft>
              <a:buClrTx/>
              <a:buSz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s-ES" altLang="es-ES" sz="1600" dirty="0">
                <a:latin typeface="Calibri" panose="020F0502020204030204" pitchFamily="34" charset="0"/>
                <a:cs typeface="Times New Roman" panose="02020603050405020304" pitchFamily="18" charset="0"/>
              </a:rPr>
              <a:t>Cuando aparece fuera de una notación </a:t>
            </a:r>
            <a:r>
              <a:rPr lang="es-ES" altLang="es-ES" sz="1600" dirty="0" err="1">
                <a:latin typeface="Calibri" panose="020F0502020204030204" pitchFamily="34" charset="0"/>
                <a:cs typeface="Times New Roman" panose="02020603050405020304" pitchFamily="18" charset="0"/>
              </a:rPr>
              <a:t>minmax</a:t>
            </a:r>
            <a:r>
              <a:rPr lang="es-ES" altLang="es-ES" sz="1600" dirty="0">
                <a:latin typeface="Calibri" panose="020F0502020204030204" pitchFamily="34" charset="0"/>
                <a:cs typeface="Times New Roman" panose="02020603050405020304" pitchFamily="18" charset="0"/>
              </a:rPr>
              <a:t>(), implica un mínimo automático (Ejemplo: </a:t>
            </a:r>
            <a:r>
              <a:rPr lang="es-ES" altLang="es-ES" sz="1600" dirty="0" err="1">
                <a:latin typeface="Calibri" panose="020F0502020204030204" pitchFamily="34" charset="0"/>
                <a:cs typeface="Times New Roman" panose="02020603050405020304" pitchFamily="18" charset="0"/>
              </a:rPr>
              <a:t>minmax</a:t>
            </a:r>
            <a:r>
              <a:rPr lang="es-ES" altLang="es-ES" sz="1600" dirty="0">
                <a:latin typeface="Calibri" panose="020F0502020204030204" pitchFamily="34" charset="0"/>
                <a:cs typeface="Times New Roman" panose="02020603050405020304" pitchFamily="18" charset="0"/>
              </a:rPr>
              <a:t>(auto, &lt;</a:t>
            </a:r>
            <a:r>
              <a:rPr lang="es-ES" altLang="es-ES" sz="1600" dirty="0" err="1">
                <a:latin typeface="Calibri" panose="020F0502020204030204" pitchFamily="34" charset="0"/>
                <a:cs typeface="Times New Roman" panose="02020603050405020304" pitchFamily="18" charset="0"/>
              </a:rPr>
              <a:t>flex</a:t>
            </a:r>
            <a:r>
              <a:rPr lang="es-ES" altLang="es-ES" sz="1600" dirty="0">
                <a:latin typeface="Calibri" panose="020F0502020204030204" pitchFamily="34" charset="0"/>
                <a:cs typeface="Times New Roman" panose="02020603050405020304" pitchFamily="18" charset="0"/>
              </a:rPr>
              <a:t>&gt;)).</a:t>
            </a:r>
            <a:endParaRPr lang="eu-ES" altLang="es-ES" sz="1600" dirty="0">
              <a:latin typeface="Calibri" panose="020F0502020204030204" pitchFamily="34" charset="0"/>
              <a:cs typeface="Times New Roman" panose="02020603050405020304" pitchFamily="18" charset="0"/>
            </a:endParaRPr>
          </a:p>
          <a:p>
            <a:pPr marL="0" indent="0" eaLnBrk="0" fontAlgn="base" hangingPunct="0">
              <a:spcBef>
                <a:spcPct val="0"/>
              </a:spcBef>
              <a:spcAft>
                <a:spcPct val="0"/>
              </a:spcAft>
              <a:buClrTx/>
              <a:buSz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s-ES" altLang="es-ES" sz="1800" dirty="0">
                <a:latin typeface="Calibri" panose="020F0502020204030204" pitchFamily="34" charset="0"/>
                <a:cs typeface="Times New Roman" panose="02020603050405020304" pitchFamily="18" charset="0"/>
              </a:rPr>
              <a:t>EJEMPLO: </a:t>
            </a:r>
            <a:endParaRPr lang="eu-ES" altLang="es-ES" sz="1800" dirty="0">
              <a:latin typeface="Calibri" panose="020F0502020204030204" pitchFamily="34" charset="0"/>
              <a:cs typeface="Times New Roman" panose="02020603050405020304" pitchFamily="18" charset="0"/>
            </a:endParaRPr>
          </a:p>
          <a:p>
            <a:pPr marL="0" indent="0" eaLnBrk="0" fontAlgn="base" hangingPunct="0">
              <a:spcBef>
                <a:spcPct val="0"/>
              </a:spcBef>
              <a:spcAft>
                <a:spcPct val="0"/>
              </a:spcAft>
              <a:buClrTx/>
              <a:buSz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s-ES" altLang="es-ES" sz="1800" dirty="0" err="1">
                <a:latin typeface="Courier New" panose="02070309020205020404" pitchFamily="49" charset="0"/>
                <a:cs typeface="Times New Roman" panose="02020603050405020304" pitchFamily="18" charset="0"/>
              </a:rPr>
              <a:t>grid</a:t>
            </a:r>
            <a:r>
              <a:rPr lang="es-ES" altLang="es-ES" sz="1800" dirty="0">
                <a:latin typeface="Courier New" panose="02070309020205020404" pitchFamily="49" charset="0"/>
                <a:cs typeface="Times New Roman" panose="02020603050405020304" pitchFamily="18" charset="0"/>
              </a:rPr>
              <a:t>-</a:t>
            </a:r>
            <a:r>
              <a:rPr lang="es-ES" altLang="es-ES" sz="1800" dirty="0" err="1">
                <a:latin typeface="Courier New" panose="02070309020205020404" pitchFamily="49" charset="0"/>
                <a:cs typeface="Times New Roman" panose="02020603050405020304" pitchFamily="18" charset="0"/>
              </a:rPr>
              <a:t>auto-rows</a:t>
            </a:r>
            <a:r>
              <a:rPr lang="es-ES" altLang="es-ES" sz="1800" dirty="0">
                <a:latin typeface="Courier New" panose="02070309020205020404" pitchFamily="49" charset="0"/>
                <a:cs typeface="Times New Roman" panose="02020603050405020304" pitchFamily="18" charset="0"/>
              </a:rPr>
              <a:t>: 0.5fr;</a:t>
            </a:r>
            <a:endParaRPr lang="eu-ES" altLang="es-ES" sz="1800" dirty="0">
              <a:latin typeface="Courier New" panose="02070309020205020404" pitchFamily="49" charset="0"/>
              <a:cs typeface="Times New Roman" panose="02020603050405020304" pitchFamily="18" charset="0"/>
            </a:endParaRPr>
          </a:p>
          <a:p>
            <a:pPr marL="0" indent="0" eaLnBrk="0" fontAlgn="base" hangingPunct="0">
              <a:spcBef>
                <a:spcPct val="0"/>
              </a:spcBef>
              <a:spcAft>
                <a:spcPct val="0"/>
              </a:spcAft>
              <a:buClrTx/>
              <a:buSz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s-ES" altLang="es-ES" sz="1800" dirty="0" err="1">
                <a:latin typeface="Courier New" panose="02070309020205020404" pitchFamily="49" charset="0"/>
                <a:cs typeface="Times New Roman" panose="02020603050405020304" pitchFamily="18" charset="0"/>
              </a:rPr>
              <a:t>grid</a:t>
            </a:r>
            <a:r>
              <a:rPr lang="es-ES" altLang="es-ES" sz="1800" dirty="0">
                <a:latin typeface="Courier New" panose="02070309020205020404" pitchFamily="49" charset="0"/>
                <a:cs typeface="Times New Roman" panose="02020603050405020304" pitchFamily="18" charset="0"/>
              </a:rPr>
              <a:t>-</a:t>
            </a:r>
            <a:r>
              <a:rPr lang="es-ES" altLang="es-ES" sz="1800" dirty="0" err="1">
                <a:latin typeface="Courier New" panose="02070309020205020404" pitchFamily="49" charset="0"/>
                <a:cs typeface="Times New Roman" panose="02020603050405020304" pitchFamily="18" charset="0"/>
              </a:rPr>
              <a:t>auto-rows</a:t>
            </a:r>
            <a:r>
              <a:rPr lang="es-ES" altLang="es-ES" sz="1800" dirty="0">
                <a:latin typeface="Courier New" panose="02070309020205020404" pitchFamily="49" charset="0"/>
                <a:cs typeface="Times New Roman" panose="02020603050405020304" pitchFamily="18" charset="0"/>
              </a:rPr>
              <a:t>: 3fr;</a:t>
            </a:r>
            <a:endParaRPr lang="eu-ES" altLang="es-ES" sz="1800" dirty="0">
              <a:latin typeface="Courier New" panose="02070309020205020404" pitchFamily="49" charset="0"/>
              <a:cs typeface="Times New Roman" panose="02020603050405020304" pitchFamily="18" charset="0"/>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274320" lvl="2" indent="0">
              <a:spcBef>
                <a:spcPts val="0"/>
              </a:spcBef>
              <a:spcAft>
                <a:spcPts val="600"/>
              </a:spcAft>
              <a:buClr>
                <a:schemeClr val="accent1">
                  <a:lumMod val="75000"/>
                </a:schemeClr>
              </a:buClr>
              <a:buSzPct val="95000"/>
              <a:buNone/>
            </a:pPr>
            <a:endParaRPr lang="es-ES" sz="1700" dirty="0">
              <a:latin typeface="+mj-lt"/>
            </a:endParaRPr>
          </a:p>
        </p:txBody>
      </p:sp>
      <p:sp>
        <p:nvSpPr>
          <p:cNvPr id="5" name="Marcador de número de diapositiva 4"/>
          <p:cNvSpPr>
            <a:spLocks noGrp="1"/>
          </p:cNvSpPr>
          <p:nvPr>
            <p:ph type="sldNum" sz="quarter" idx="12"/>
          </p:nvPr>
        </p:nvSpPr>
        <p:spPr/>
        <p:txBody>
          <a:bodyPr/>
          <a:lstStyle/>
          <a:p>
            <a:fld id="{19C3D5FF-1D01-428C-BF4E-6C13885CA336}" type="slidenum">
              <a:rPr lang="es-ES" smtClean="0"/>
              <a:pPr/>
              <a:t>15</a:t>
            </a:fld>
            <a:endParaRPr lang="es-ES" dirty="0"/>
          </a:p>
        </p:txBody>
      </p:sp>
      <p:sp>
        <p:nvSpPr>
          <p:cNvPr id="4" name="3 CuadroTexto"/>
          <p:cNvSpPr txBox="1"/>
          <p:nvPr/>
        </p:nvSpPr>
        <p:spPr>
          <a:xfrm>
            <a:off x="5595660" y="4186487"/>
            <a:ext cx="3276872" cy="338554"/>
          </a:xfrm>
          <a:prstGeom prst="rect">
            <a:avLst/>
          </a:prstGeom>
          <a:noFill/>
        </p:spPr>
        <p:txBody>
          <a:bodyPr wrap="square" rtlCol="0">
            <a:spAutoFit/>
          </a:bodyPr>
          <a:lstStyle/>
          <a:p>
            <a:pPr marL="0" lvl="2" indent="7938">
              <a:spcAft>
                <a:spcPts val="500"/>
              </a:spcAft>
              <a:buClr>
                <a:srgbClr val="0F6FC6">
                  <a:lumMod val="75000"/>
                </a:srgbClr>
              </a:buClr>
              <a:buSzPct val="95000"/>
            </a:pPr>
            <a:endParaRPr lang="es-ES" sz="1600" dirty="0">
              <a:solidFill>
                <a:prstClr val="black"/>
              </a:solidFill>
              <a:latin typeface="Calibri"/>
            </a:endParaRPr>
          </a:p>
        </p:txBody>
      </p:sp>
    </p:spTree>
    <p:extLst>
      <p:ext uri="{BB962C8B-B14F-4D97-AF65-F5344CB8AC3E}">
        <p14:creationId xmlns:p14="http://schemas.microsoft.com/office/powerpoint/2010/main" val="34913377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60648"/>
            <a:ext cx="8507288" cy="1143000"/>
          </a:xfrm>
        </p:spPr>
        <p:txBody>
          <a:bodyPr>
            <a:normAutofit fontScale="90000"/>
          </a:bodyPr>
          <a:lstStyle/>
          <a:p>
            <a:r>
              <a:rPr lang="es-ES" sz="4000" dirty="0"/>
              <a:t>GRID- PROPIEDADES: Cuadrícula implícita</a:t>
            </a:r>
          </a:p>
        </p:txBody>
      </p:sp>
      <p:sp>
        <p:nvSpPr>
          <p:cNvPr id="3" name="Marcador de contenido 2"/>
          <p:cNvSpPr>
            <a:spLocks noGrp="1"/>
          </p:cNvSpPr>
          <p:nvPr>
            <p:ph idx="1"/>
          </p:nvPr>
        </p:nvSpPr>
        <p:spPr>
          <a:xfrm>
            <a:off x="107504" y="1484784"/>
            <a:ext cx="8856984" cy="4968552"/>
          </a:xfrm>
        </p:spPr>
        <p:txBody>
          <a:bodyPr>
            <a:noAutofit/>
          </a:bodyPr>
          <a:lstStyle/>
          <a:p>
            <a:pPr eaLnBrk="0" fontAlgn="base" hangingPunct="0">
              <a:spcBef>
                <a:spcPct val="0"/>
              </a:spcBef>
              <a:spcAft>
                <a:spcPct val="0"/>
              </a:spcAft>
              <a:buClrTx/>
              <a:buSzTx/>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s-ES" altLang="es-ES" sz="1800" dirty="0" err="1">
                <a:latin typeface="Courier New" panose="02070309020205020404" pitchFamily="49" charset="0"/>
                <a:cs typeface="Times New Roman" panose="02020603050405020304" pitchFamily="18" charset="0"/>
              </a:rPr>
              <a:t>max-content</a:t>
            </a:r>
            <a:r>
              <a:rPr lang="es-ES" altLang="es-ES" sz="1800" dirty="0">
                <a:latin typeface="Courier New" panose="02070309020205020404" pitchFamily="49" charset="0"/>
                <a:cs typeface="Times New Roman" panose="02020603050405020304" pitchFamily="18" charset="0"/>
              </a:rPr>
              <a:t> </a:t>
            </a:r>
            <a:r>
              <a:rPr lang="es-ES" altLang="es-ES" sz="1800" dirty="0">
                <a:latin typeface="Calibri" panose="020F0502020204030204" pitchFamily="34" charset="0"/>
                <a:cs typeface="Times New Roman" panose="02020603050405020304" pitchFamily="18" charset="0"/>
              </a:rPr>
              <a:t>Representa la longitud máximo del contenido de cada uno de los ítems de la vía en la cuadricula (</a:t>
            </a:r>
            <a:r>
              <a:rPr lang="es-ES" altLang="es-ES" sz="1800" dirty="0" err="1">
                <a:latin typeface="Calibri" panose="020F0502020204030204" pitchFamily="34" charset="0"/>
                <a:cs typeface="Times New Roman" panose="02020603050405020304" pitchFamily="18" charset="0"/>
              </a:rPr>
              <a:t>grid</a:t>
            </a:r>
            <a:r>
              <a:rPr lang="es-ES" altLang="es-ES" sz="1800" dirty="0">
                <a:latin typeface="Calibri" panose="020F0502020204030204" pitchFamily="34" charset="0"/>
                <a:cs typeface="Times New Roman" panose="02020603050405020304" pitchFamily="18" charset="0"/>
              </a:rPr>
              <a:t>)</a:t>
            </a:r>
            <a:endParaRPr lang="eu-ES" altLang="es-ES" sz="1800" dirty="0">
              <a:latin typeface="Calibri" panose="020F0502020204030204" pitchFamily="34" charset="0"/>
              <a:cs typeface="Times New Roman" panose="02020603050405020304" pitchFamily="18" charset="0"/>
            </a:endParaRPr>
          </a:p>
          <a:p>
            <a:pPr marL="0" indent="0" eaLnBrk="0" fontAlgn="base" hangingPunct="0">
              <a:spcBef>
                <a:spcPct val="0"/>
              </a:spcBef>
              <a:spcAft>
                <a:spcPct val="0"/>
              </a:spcAft>
              <a:buClrTx/>
              <a:buSz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s-ES" altLang="es-ES" sz="1800" dirty="0">
                <a:latin typeface="Calibri" panose="020F0502020204030204" pitchFamily="34" charset="0"/>
                <a:cs typeface="Times New Roman" panose="02020603050405020304" pitchFamily="18" charset="0"/>
              </a:rPr>
              <a:t>EJEMPLO: </a:t>
            </a:r>
            <a:r>
              <a:rPr lang="es-ES" altLang="es-ES" sz="1800" dirty="0" err="1">
                <a:latin typeface="Courier New" panose="02070309020205020404" pitchFamily="49" charset="0"/>
                <a:cs typeface="Times New Roman" panose="02020603050405020304" pitchFamily="18" charset="0"/>
              </a:rPr>
              <a:t>grid</a:t>
            </a:r>
            <a:r>
              <a:rPr lang="es-ES" altLang="es-ES" sz="1800" dirty="0">
                <a:latin typeface="Courier New" panose="02070309020205020404" pitchFamily="49" charset="0"/>
                <a:cs typeface="Times New Roman" panose="02020603050405020304" pitchFamily="18" charset="0"/>
              </a:rPr>
              <a:t>-</a:t>
            </a:r>
            <a:r>
              <a:rPr lang="es-ES" altLang="es-ES" sz="1800" dirty="0" err="1">
                <a:latin typeface="Courier New" panose="02070309020205020404" pitchFamily="49" charset="0"/>
                <a:cs typeface="Times New Roman" panose="02020603050405020304" pitchFamily="18" charset="0"/>
              </a:rPr>
              <a:t>auto-rows</a:t>
            </a:r>
            <a:r>
              <a:rPr lang="es-ES" altLang="es-ES" sz="1800" dirty="0">
                <a:latin typeface="Courier New" panose="02070309020205020404" pitchFamily="49" charset="0"/>
                <a:cs typeface="Times New Roman" panose="02020603050405020304" pitchFamily="18" charset="0"/>
              </a:rPr>
              <a:t>: </a:t>
            </a:r>
            <a:r>
              <a:rPr lang="es-ES" altLang="es-ES" sz="1800" dirty="0" err="1">
                <a:latin typeface="Courier New" panose="02070309020205020404" pitchFamily="49" charset="0"/>
                <a:cs typeface="Times New Roman" panose="02020603050405020304" pitchFamily="18" charset="0"/>
              </a:rPr>
              <a:t>max-content</a:t>
            </a:r>
            <a:r>
              <a:rPr lang="es-ES" altLang="es-ES" sz="1800" dirty="0">
                <a:latin typeface="Courier New" panose="02070309020205020404" pitchFamily="49" charset="0"/>
                <a:cs typeface="Times New Roman" panose="02020603050405020304" pitchFamily="18" charset="0"/>
              </a:rPr>
              <a:t>;</a:t>
            </a:r>
            <a:endParaRPr lang="eu-ES" altLang="es-ES" sz="1800" dirty="0">
              <a:latin typeface="Courier New" panose="02070309020205020404" pitchFamily="49" charset="0"/>
              <a:cs typeface="Times New Roman" panose="02020603050405020304" pitchFamily="18" charset="0"/>
            </a:endParaRPr>
          </a:p>
          <a:p>
            <a:pPr eaLnBrk="0" fontAlgn="base" hangingPunct="0">
              <a:spcBef>
                <a:spcPct val="0"/>
              </a:spcBef>
              <a:spcAft>
                <a:spcPct val="0"/>
              </a:spcAft>
              <a:buClrTx/>
              <a:buSzTx/>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fr-FR" altLang="es-ES" sz="1800" dirty="0">
                <a:latin typeface="Courier New" panose="02070309020205020404" pitchFamily="49" charset="0"/>
                <a:cs typeface="Times New Roman" panose="02020603050405020304" pitchFamily="18" charset="0"/>
              </a:rPr>
              <a:t>min-content </a:t>
            </a:r>
            <a:r>
              <a:rPr lang="es-ES" altLang="es-ES" sz="1800" dirty="0">
                <a:latin typeface="Calibri" panose="020F0502020204030204" pitchFamily="34" charset="0"/>
                <a:cs typeface="Times New Roman" panose="02020603050405020304" pitchFamily="18" charset="0"/>
              </a:rPr>
              <a:t>Representa la longitud mínima del contenido de cada uno de los ítems de la vía en la cuadricula (</a:t>
            </a:r>
            <a:r>
              <a:rPr lang="es-ES" altLang="es-ES" sz="1800" dirty="0" err="1">
                <a:latin typeface="Calibri" panose="020F0502020204030204" pitchFamily="34" charset="0"/>
                <a:cs typeface="Times New Roman" panose="02020603050405020304" pitchFamily="18" charset="0"/>
              </a:rPr>
              <a:t>grid</a:t>
            </a:r>
            <a:r>
              <a:rPr lang="es-ES" altLang="es-ES" sz="1800" dirty="0">
                <a:latin typeface="Calibri" panose="020F0502020204030204" pitchFamily="34" charset="0"/>
                <a:cs typeface="Times New Roman" panose="02020603050405020304" pitchFamily="18" charset="0"/>
              </a:rPr>
              <a:t>)</a:t>
            </a:r>
            <a:endParaRPr lang="eu-ES" altLang="es-ES" sz="1800" dirty="0">
              <a:latin typeface="Courier New" panose="02070309020205020404" pitchFamily="49" charset="0"/>
              <a:cs typeface="Times New Roman" panose="02020603050405020304" pitchFamily="18" charset="0"/>
            </a:endParaRPr>
          </a:p>
          <a:p>
            <a:pPr marL="0" indent="0" eaLnBrk="0" fontAlgn="base" hangingPunct="0">
              <a:spcBef>
                <a:spcPct val="0"/>
              </a:spcBef>
              <a:spcAft>
                <a:spcPct val="0"/>
              </a:spcAft>
              <a:buClrTx/>
              <a:buSz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s-ES" altLang="es-ES" sz="1800" dirty="0">
                <a:latin typeface="Calibri" panose="020F0502020204030204" pitchFamily="34" charset="0"/>
                <a:cs typeface="Times New Roman" panose="02020603050405020304" pitchFamily="18" charset="0"/>
              </a:rPr>
              <a:t>EJEMPLO: </a:t>
            </a:r>
            <a:r>
              <a:rPr lang="fr-FR" altLang="es-ES" sz="1800" dirty="0" err="1">
                <a:latin typeface="Courier New" panose="02070309020205020404" pitchFamily="49" charset="0"/>
                <a:cs typeface="Times New Roman" panose="02020603050405020304" pitchFamily="18" charset="0"/>
              </a:rPr>
              <a:t>grid</a:t>
            </a:r>
            <a:r>
              <a:rPr lang="fr-FR" altLang="es-ES" sz="1800" dirty="0">
                <a:latin typeface="Courier New" panose="02070309020205020404" pitchFamily="49" charset="0"/>
                <a:cs typeface="Times New Roman" panose="02020603050405020304" pitchFamily="18" charset="0"/>
              </a:rPr>
              <a:t>-auto-</a:t>
            </a:r>
            <a:r>
              <a:rPr lang="fr-FR" altLang="es-ES" sz="1800" dirty="0" err="1">
                <a:latin typeface="Courier New" panose="02070309020205020404" pitchFamily="49" charset="0"/>
                <a:cs typeface="Times New Roman" panose="02020603050405020304" pitchFamily="18" charset="0"/>
              </a:rPr>
              <a:t>rows</a:t>
            </a:r>
            <a:r>
              <a:rPr lang="fr-FR" altLang="es-ES" sz="1800" dirty="0">
                <a:latin typeface="Courier New" panose="02070309020205020404" pitchFamily="49" charset="0"/>
                <a:cs typeface="Times New Roman" panose="02020603050405020304" pitchFamily="18" charset="0"/>
              </a:rPr>
              <a:t>: min-content;</a:t>
            </a:r>
            <a:endParaRPr lang="eu-ES" altLang="es-ES" sz="1800" dirty="0">
              <a:latin typeface="Courier New" panose="02070309020205020404" pitchFamily="49" charset="0"/>
              <a:cs typeface="Times New Roman" panose="02020603050405020304" pitchFamily="18" charset="0"/>
            </a:endParaRPr>
          </a:p>
          <a:p>
            <a:pPr eaLnBrk="0" fontAlgn="base" hangingPunct="0">
              <a:spcBef>
                <a:spcPct val="0"/>
              </a:spcBef>
              <a:spcAft>
                <a:spcPct val="0"/>
              </a:spcAft>
              <a:buClrTx/>
              <a:buSzTx/>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s-ES" altLang="es-ES" sz="1800" dirty="0" err="1">
                <a:latin typeface="Courier New" panose="02070309020205020404" pitchFamily="49" charset="0"/>
                <a:cs typeface="Times New Roman" panose="02020603050405020304" pitchFamily="18" charset="0"/>
              </a:rPr>
              <a:t>minmax</a:t>
            </a:r>
            <a:r>
              <a:rPr lang="es-ES" altLang="es-ES" sz="1800" dirty="0">
                <a:latin typeface="Courier New" panose="02070309020205020404" pitchFamily="49" charset="0"/>
                <a:cs typeface="Times New Roman" panose="02020603050405020304" pitchFamily="18" charset="0"/>
              </a:rPr>
              <a:t>(mínimo, máximo)</a:t>
            </a:r>
            <a:r>
              <a:rPr lang="es-ES" altLang="es-ES" sz="1800" dirty="0">
                <a:latin typeface="Calibri" panose="020F0502020204030204" pitchFamily="34" charset="0"/>
                <a:cs typeface="Times New Roman" panose="02020603050405020304" pitchFamily="18" charset="0"/>
              </a:rPr>
              <a:t>Define el rango del tamaño, dicho tamaño debe ser mayor o igual al (mínimo) y menor o igual al (máximo). </a:t>
            </a:r>
          </a:p>
          <a:p>
            <a:pPr eaLnBrk="0" fontAlgn="base" hangingPunct="0">
              <a:spcBef>
                <a:spcPct val="0"/>
              </a:spcBef>
              <a:spcAft>
                <a:spcPct val="0"/>
              </a:spcAft>
              <a:buClrTx/>
              <a:buSzTx/>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lang="eu-ES" altLang="es-ES" sz="1800" dirty="0">
              <a:latin typeface="Calibri" panose="020F0502020204030204" pitchFamily="34" charset="0"/>
              <a:cs typeface="Times New Roman" panose="02020603050405020304" pitchFamily="18" charset="0"/>
            </a:endParaRPr>
          </a:p>
          <a:p>
            <a:pPr marL="342900" indent="-342900" eaLnBrk="0" fontAlgn="base" hangingPunct="0">
              <a:spcBef>
                <a:spcPct val="0"/>
              </a:spcBef>
              <a:spcAft>
                <a:spcPct val="0"/>
              </a:spcAft>
              <a:buClrTx/>
              <a:buSzTx/>
              <a:buFont typeface="+mj-lt"/>
              <a:buAutoNum type="alphaLcParen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s-ES" altLang="es-ES" sz="1800" dirty="0">
                <a:latin typeface="Calibri" panose="020F0502020204030204" pitchFamily="34" charset="0"/>
                <a:cs typeface="Times New Roman" panose="02020603050405020304" pitchFamily="18" charset="0"/>
              </a:rPr>
              <a:t>Si el parámetro (máximo) es más pequeño que el parámetro (mínimo), entonces el parámetro (máximo) es ignorado y la función se tratará con el parámetro (mínimo). </a:t>
            </a:r>
          </a:p>
          <a:p>
            <a:pPr marL="342900" indent="-342900" eaLnBrk="0" fontAlgn="base" hangingPunct="0">
              <a:spcBef>
                <a:spcPct val="0"/>
              </a:spcBef>
              <a:spcAft>
                <a:spcPct val="0"/>
              </a:spcAft>
              <a:buClrTx/>
              <a:buSzTx/>
              <a:buFont typeface="+mj-lt"/>
              <a:buAutoNum type="alphaLcParen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s-ES" altLang="es-ES" sz="1800" dirty="0">
                <a:latin typeface="Calibri" panose="020F0502020204030204" pitchFamily="34" charset="0"/>
                <a:cs typeface="Times New Roman" panose="02020603050405020304" pitchFamily="18" charset="0"/>
              </a:rPr>
              <a:t>Si el valor &lt;</a:t>
            </a:r>
            <a:r>
              <a:rPr lang="es-ES" altLang="es-ES" sz="1800" dirty="0" err="1">
                <a:latin typeface="Calibri" panose="020F0502020204030204" pitchFamily="34" charset="0"/>
                <a:cs typeface="Times New Roman" panose="02020603050405020304" pitchFamily="18" charset="0"/>
              </a:rPr>
              <a:t>flex</a:t>
            </a:r>
            <a:r>
              <a:rPr lang="es-ES" altLang="es-ES" sz="1800" dirty="0">
                <a:latin typeface="Calibri" panose="020F0502020204030204" pitchFamily="34" charset="0"/>
                <a:cs typeface="Times New Roman" panose="02020603050405020304" pitchFamily="18" charset="0"/>
              </a:rPr>
              <a:t>&gt; pone como mínimo el factor </a:t>
            </a:r>
            <a:r>
              <a:rPr lang="es-ES" altLang="es-ES" sz="1800" dirty="0" err="1">
                <a:latin typeface="Calibri" panose="020F0502020204030204" pitchFamily="34" charset="0"/>
                <a:cs typeface="Times New Roman" panose="02020603050405020304" pitchFamily="18" charset="0"/>
              </a:rPr>
              <a:t>flex</a:t>
            </a:r>
            <a:r>
              <a:rPr lang="es-ES" altLang="es-ES" sz="1800" dirty="0">
                <a:latin typeface="Calibri" panose="020F0502020204030204" pitchFamily="34" charset="0"/>
                <a:cs typeface="Times New Roman" panose="02020603050405020304" pitchFamily="18" charset="0"/>
              </a:rPr>
              <a:t> de la pista, será tratado como cero ( o el contenido mínimo, si el contenedor </a:t>
            </a:r>
            <a:r>
              <a:rPr lang="es-ES" altLang="es-ES" sz="1800" dirty="0" err="1">
                <a:latin typeface="Calibri" panose="020F0502020204030204" pitchFamily="34" charset="0"/>
                <a:cs typeface="Times New Roman" panose="02020603050405020304" pitchFamily="18" charset="0"/>
              </a:rPr>
              <a:t>grid</a:t>
            </a:r>
            <a:r>
              <a:rPr lang="es-ES" altLang="es-ES" sz="1800" dirty="0">
                <a:latin typeface="Calibri" panose="020F0502020204030204" pitchFamily="34" charset="0"/>
                <a:cs typeface="Times New Roman" panose="02020603050405020304" pitchFamily="18" charset="0"/>
              </a:rPr>
              <a:t> es inicializado con el tamaño mínimo permitido ).</a:t>
            </a:r>
          </a:p>
          <a:p>
            <a:pPr marL="0" marR="0" lvl="0" indent="0" algn="l" defTabSz="914400" rtl="0" eaLnBrk="0" fontAlgn="base" latinLnBrk="0" hangingPunct="0">
              <a:lnSpc>
                <a:spcPct val="100000"/>
              </a:lnSpc>
              <a:spcBef>
                <a:spcPct val="0"/>
              </a:spcBef>
              <a:spcAft>
                <a:spcPct val="0"/>
              </a:spcAft>
              <a:buClrTx/>
              <a:buSzTx/>
              <a:buNone/>
              <a:tabLst/>
            </a:pPr>
            <a:endParaRPr kumimoji="0" lang="es-ES" altLang="es-E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s-ES" altLang="es-ES" sz="1800" dirty="0">
                <a:latin typeface="Calibri" panose="020F0502020204030204" pitchFamily="34" charset="0"/>
                <a:cs typeface="Times New Roman" panose="02020603050405020304" pitchFamily="18" charset="0"/>
              </a:rPr>
              <a:t>EJEMPLO: </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s-ES" altLang="es-ES" sz="1800" b="0" i="0" u="none" strike="noStrike" cap="none" normalizeH="0" baseline="0" dirty="0" err="1">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grid</a:t>
            </a:r>
            <a:r>
              <a:rPr kumimoji="0" lang="es-ES" altLang="es-ES" sz="18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es-ES" altLang="es-ES" sz="1800" b="0" i="0" u="none" strike="noStrike" cap="none" normalizeH="0" baseline="0" dirty="0" err="1">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auto-rows</a:t>
            </a:r>
            <a:r>
              <a:rPr kumimoji="0" lang="es-ES" altLang="es-ES" sz="18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s-ES" altLang="es-ES" sz="1800" b="0" i="0" u="none" strike="noStrike" cap="none" normalizeH="0" baseline="0" dirty="0" err="1">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minmax</a:t>
            </a:r>
            <a:r>
              <a:rPr kumimoji="0" lang="es-ES" altLang="es-ES" sz="18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(100px, auto);</a:t>
            </a:r>
            <a:endParaRPr kumimoji="0" lang="es-ES" altLang="es-E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s-ES" altLang="es-ES" sz="1800" b="0" i="0" u="none" strike="noStrike" cap="none" normalizeH="0" baseline="0" dirty="0" err="1">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grid</a:t>
            </a:r>
            <a:r>
              <a:rPr kumimoji="0" lang="es-ES" altLang="es-ES" sz="18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es-ES" altLang="es-ES" sz="1800" b="0" i="0" u="none" strike="noStrike" cap="none" normalizeH="0" baseline="0" dirty="0" err="1">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auto-rows</a:t>
            </a:r>
            <a:r>
              <a:rPr kumimoji="0" lang="es-ES" altLang="es-ES" sz="18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s-ES" altLang="es-ES" sz="1800" b="0" i="0" u="none" strike="noStrike" cap="none" normalizeH="0" baseline="0" dirty="0" err="1">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minmax</a:t>
            </a:r>
            <a:r>
              <a:rPr kumimoji="0" lang="es-ES" altLang="es-ES" sz="18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es-ES" altLang="es-ES" sz="1800" b="0" i="0" u="none" strike="noStrike" cap="none" normalizeH="0" baseline="0" dirty="0" err="1">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max-content</a:t>
            </a:r>
            <a:r>
              <a:rPr kumimoji="0" lang="es-ES" altLang="es-ES" sz="18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2fr);</a:t>
            </a:r>
            <a:endParaRPr kumimoji="0" lang="es-ES" altLang="es-E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s-ES" altLang="es-ES" sz="1800" b="0" i="0" u="none" strike="noStrike" cap="none" normalizeH="0" baseline="0" dirty="0" err="1">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grid</a:t>
            </a:r>
            <a:r>
              <a:rPr kumimoji="0" lang="es-ES" altLang="es-ES" sz="18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es-ES" altLang="es-ES" sz="1800" b="0" i="0" u="none" strike="noStrike" cap="none" normalizeH="0" baseline="0" dirty="0" err="1">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auto-rows</a:t>
            </a:r>
            <a:r>
              <a:rPr kumimoji="0" lang="es-ES" altLang="es-ES" sz="18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s-ES" altLang="es-ES" sz="1800" b="0" i="0" u="none" strike="noStrike" cap="none" normalizeH="0" baseline="0" dirty="0" err="1">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minmax</a:t>
            </a:r>
            <a:r>
              <a:rPr kumimoji="0" lang="es-ES" altLang="es-ES" sz="18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(20%, 80vmax);</a:t>
            </a:r>
            <a:endParaRPr kumimoji="0" lang="es-ES" altLang="es-ES" sz="1400" b="0" i="0" u="none" strike="noStrike" cap="none" normalizeH="0" baseline="0" dirty="0">
              <a:ln>
                <a:noFill/>
              </a:ln>
              <a:solidFill>
                <a:schemeClr val="tx1"/>
              </a:solidFill>
              <a:effectLst/>
            </a:endParaRPr>
          </a:p>
          <a:p>
            <a:pPr marL="342900" lvl="0" indent="-342900">
              <a:lnSpc>
                <a:spcPct val="115000"/>
              </a:lnSpc>
              <a:spcAft>
                <a:spcPts val="1000"/>
              </a:spcAft>
              <a:buFont typeface="Symbol" panose="05050102010706020507" pitchFamily="18" charset="2"/>
              <a:buChar char=""/>
            </a:pPr>
            <a:endParaRPr lang="es-ES" sz="1800" dirty="0">
              <a:effectLst/>
              <a:latin typeface="Times New Roman" panose="02020603050405020304" pitchFamily="18" charset="0"/>
              <a:ea typeface="Times New Roman" panose="02020603050405020304" pitchFamily="18" charset="0"/>
            </a:endParaRPr>
          </a:p>
          <a:p>
            <a:pPr marL="274320" lvl="2" indent="0">
              <a:spcBef>
                <a:spcPts val="0"/>
              </a:spcBef>
              <a:spcAft>
                <a:spcPts val="500"/>
              </a:spcAft>
              <a:buClr>
                <a:schemeClr val="accent1">
                  <a:lumMod val="75000"/>
                </a:schemeClr>
              </a:buClr>
              <a:buSzPct val="95000"/>
              <a:buNone/>
            </a:pPr>
            <a:endParaRPr lang="es-ES" sz="1700" dirty="0">
              <a:latin typeface="+mj-lt"/>
            </a:endParaRPr>
          </a:p>
          <a:p>
            <a:pPr marL="539433" lvl="2" indent="-265113">
              <a:spcBef>
                <a:spcPts val="0"/>
              </a:spcBef>
              <a:spcAft>
                <a:spcPts val="5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42925" lvl="3" indent="-277813">
              <a:spcBef>
                <a:spcPts val="0"/>
              </a:spcBef>
              <a:spcAft>
                <a:spcPts val="300"/>
              </a:spcAft>
              <a:buClr>
                <a:schemeClr val="accent1">
                  <a:lumMod val="75000"/>
                </a:schemeClr>
              </a:buClr>
              <a:buSzPct val="95000"/>
              <a:buFont typeface="Wingdings" panose="05000000000000000000" pitchFamily="2" charset="2"/>
              <a:buChar char="v"/>
            </a:pPr>
            <a:endParaRPr lang="es-ES" sz="1600" b="1" dirty="0">
              <a:latin typeface="+mj-lt"/>
            </a:endParaRPr>
          </a:p>
          <a:p>
            <a:pPr marL="542925" lvl="3" indent="-277813">
              <a:spcBef>
                <a:spcPts val="0"/>
              </a:spcBef>
              <a:spcAft>
                <a:spcPts val="300"/>
              </a:spcAft>
              <a:buClr>
                <a:schemeClr val="accent1">
                  <a:lumMod val="75000"/>
                </a:schemeClr>
              </a:buClr>
              <a:buSzPct val="95000"/>
              <a:buFont typeface="Wingdings" panose="05000000000000000000" pitchFamily="2" charset="2"/>
              <a:buChar char="v"/>
            </a:pPr>
            <a:endParaRPr lang="es-ES" sz="1600" b="1" dirty="0">
              <a:latin typeface="+mj-lt"/>
            </a:endParaRPr>
          </a:p>
          <a:p>
            <a:pPr marL="542925" lvl="3" indent="-277813">
              <a:spcBef>
                <a:spcPts val="0"/>
              </a:spcBef>
              <a:spcAft>
                <a:spcPts val="300"/>
              </a:spcAft>
              <a:buClr>
                <a:schemeClr val="accent1">
                  <a:lumMod val="75000"/>
                </a:schemeClr>
              </a:buClr>
              <a:buSzPct val="95000"/>
              <a:buFont typeface="Wingdings" panose="05000000000000000000" pitchFamily="2" charset="2"/>
              <a:buChar char="v"/>
            </a:pPr>
            <a:endParaRPr lang="es-ES" sz="1600" b="1" dirty="0">
              <a:latin typeface="+mj-lt"/>
            </a:endParaRPr>
          </a:p>
          <a:p>
            <a:pPr marL="825182" lvl="4" indent="-285750">
              <a:spcBef>
                <a:spcPts val="0"/>
              </a:spcBef>
              <a:spcAft>
                <a:spcPts val="300"/>
              </a:spcAft>
              <a:buClr>
                <a:schemeClr val="accent1">
                  <a:lumMod val="75000"/>
                </a:schemeClr>
              </a:buClr>
              <a:buSzPct val="95000"/>
              <a:buFont typeface="Wingdings" panose="05000000000000000000" pitchFamily="2" charset="2"/>
              <a:buChar char="Ø"/>
            </a:pPr>
            <a:endParaRPr lang="es-ES" sz="1600" dirty="0">
              <a:latin typeface="+mj-lt"/>
            </a:endParaRPr>
          </a:p>
          <a:p>
            <a:pPr marL="813753" lvl="3"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274320" lvl="2" indent="0">
              <a:spcBef>
                <a:spcPts val="0"/>
              </a:spcBef>
              <a:spcAft>
                <a:spcPts val="600"/>
              </a:spcAft>
              <a:buClr>
                <a:schemeClr val="accent1">
                  <a:lumMod val="75000"/>
                </a:schemeClr>
              </a:buClr>
              <a:buSzPct val="95000"/>
              <a:buNone/>
            </a:pPr>
            <a:endParaRPr lang="es-ES" sz="1700" dirty="0">
              <a:latin typeface="+mj-lt"/>
            </a:endParaRPr>
          </a:p>
        </p:txBody>
      </p:sp>
      <p:sp>
        <p:nvSpPr>
          <p:cNvPr id="5" name="Marcador de número de diapositiva 4"/>
          <p:cNvSpPr>
            <a:spLocks noGrp="1"/>
          </p:cNvSpPr>
          <p:nvPr>
            <p:ph type="sldNum" sz="quarter" idx="12"/>
          </p:nvPr>
        </p:nvSpPr>
        <p:spPr/>
        <p:txBody>
          <a:bodyPr/>
          <a:lstStyle/>
          <a:p>
            <a:fld id="{19C3D5FF-1D01-428C-BF4E-6C13885CA336}" type="slidenum">
              <a:rPr lang="es-ES" smtClean="0"/>
              <a:pPr/>
              <a:t>16</a:t>
            </a:fld>
            <a:endParaRPr lang="es-ES" dirty="0"/>
          </a:p>
        </p:txBody>
      </p:sp>
    </p:spTree>
    <p:extLst>
      <p:ext uri="{BB962C8B-B14F-4D97-AF65-F5344CB8AC3E}">
        <p14:creationId xmlns:p14="http://schemas.microsoft.com/office/powerpoint/2010/main" val="42404925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60648"/>
            <a:ext cx="8507288" cy="1143000"/>
          </a:xfrm>
        </p:spPr>
        <p:txBody>
          <a:bodyPr>
            <a:normAutofit fontScale="90000"/>
          </a:bodyPr>
          <a:lstStyle/>
          <a:p>
            <a:r>
              <a:rPr lang="es-ES" sz="4000" dirty="0"/>
              <a:t>GRID- PROPIEDADES: Cuadrícula implícita</a:t>
            </a:r>
          </a:p>
        </p:txBody>
      </p:sp>
      <p:sp>
        <p:nvSpPr>
          <p:cNvPr id="3" name="Marcador de contenido 2"/>
          <p:cNvSpPr>
            <a:spLocks noGrp="1"/>
          </p:cNvSpPr>
          <p:nvPr>
            <p:ph idx="1"/>
          </p:nvPr>
        </p:nvSpPr>
        <p:spPr>
          <a:xfrm>
            <a:off x="107504" y="1484784"/>
            <a:ext cx="8856984" cy="4968552"/>
          </a:xfrm>
        </p:spPr>
        <p:txBody>
          <a:bodyPr>
            <a:noAutofit/>
          </a:bodyPr>
          <a:lstStyle/>
          <a:p>
            <a:pPr eaLnBrk="0" fontAlgn="base" hangingPunct="0">
              <a:spcBef>
                <a:spcPct val="0"/>
              </a:spcBef>
              <a:spcAft>
                <a:spcPct val="0"/>
              </a:spcAft>
              <a:buClrTx/>
              <a:buSzTx/>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s-ES" altLang="es-ES" sz="1800" dirty="0">
                <a:latin typeface="Courier New" panose="02070309020205020404" pitchFamily="49" charset="0"/>
                <a:cs typeface="Times New Roman" panose="02020603050405020304" pitchFamily="18" charset="0"/>
              </a:rPr>
              <a:t>auto </a:t>
            </a:r>
            <a:r>
              <a:rPr lang="es-ES" altLang="es-ES" sz="1800" dirty="0">
                <a:latin typeface="Calibri" panose="020F0502020204030204" pitchFamily="34" charset="0"/>
                <a:cs typeface="Times New Roman" panose="02020603050405020304" pitchFamily="18" charset="0"/>
              </a:rPr>
              <a:t>Es una palabra clave que es idéntica a contenido máximo si es un máximo. Como mínimo representa el valor mínimo más grande (como esté especificado por  </a:t>
            </a:r>
            <a:r>
              <a:rPr lang="es-ES" altLang="es-ES" sz="1800" dirty="0">
                <a:latin typeface="Courier New" panose="02070309020205020404" pitchFamily="49" charset="0"/>
                <a:cs typeface="Times New Roman" panose="02020603050405020304" pitchFamily="18" charset="0"/>
                <a:hlinkClick r:id="rId2" tooltip="La propiedad min-width se usa para determinar la anchura mínima de un elemento. Previene que la propiedad width pueda ser inferior que min-width.">
                  <a:extLst>
                    <a:ext uri="{A12FA001-AC4F-418D-AE19-62706E023703}">
                      <ahyp:hlinkClr xmlns:ahyp="http://schemas.microsoft.com/office/drawing/2018/hyperlinkcolor" xmlns="" val="tx"/>
                    </a:ext>
                  </a:extLst>
                </a:hlinkClick>
              </a:rPr>
              <a:t>min-</a:t>
            </a:r>
            <a:r>
              <a:rPr lang="es-ES" altLang="es-ES" sz="1800" dirty="0" err="1">
                <a:latin typeface="Courier New" panose="02070309020205020404" pitchFamily="49" charset="0"/>
                <a:cs typeface="Times New Roman" panose="02020603050405020304" pitchFamily="18" charset="0"/>
                <a:hlinkClick r:id="rId2" tooltip="La propiedad min-width se usa para determinar la anchura mínima de un elemento. Previene que la propiedad width pueda ser inferior que min-width.">
                  <a:extLst>
                    <a:ext uri="{A12FA001-AC4F-418D-AE19-62706E023703}">
                      <ahyp:hlinkClr xmlns:ahyp="http://schemas.microsoft.com/office/drawing/2018/hyperlinkcolor" xmlns="" val="tx"/>
                    </a:ext>
                  </a:extLst>
                </a:hlinkClick>
              </a:rPr>
              <a:t>width</a:t>
            </a:r>
            <a:r>
              <a:rPr lang="es-ES" altLang="es-ES" sz="1800" dirty="0">
                <a:latin typeface="Courier New" panose="02070309020205020404" pitchFamily="49" charset="0"/>
                <a:cs typeface="Times New Roman" panose="02020603050405020304" pitchFamily="18" charset="0"/>
              </a:rPr>
              <a:t>/</a:t>
            </a:r>
            <a:r>
              <a:rPr lang="es-ES" altLang="es-ES" sz="1800" dirty="0">
                <a:latin typeface="Courier New" panose="02070309020205020404" pitchFamily="49" charset="0"/>
                <a:cs typeface="Times New Roman" panose="02020603050405020304" pitchFamily="18" charset="0"/>
                <a:hlinkClick r:id="rId3" tooltip="La propiedad min-height se utiliza para definir la altura mínima de un elemento dado. Impide que el valor de la propiedad height llegue a ser más pequeña que la especificada en la altura mínima (min-height).">
                  <a:extLst>
                    <a:ext uri="{A12FA001-AC4F-418D-AE19-62706E023703}">
                      <ahyp:hlinkClr xmlns:ahyp="http://schemas.microsoft.com/office/drawing/2018/hyperlinkcolor" xmlns="" val="tx"/>
                    </a:ext>
                  </a:extLst>
                </a:hlinkClick>
              </a:rPr>
              <a:t>min-</a:t>
            </a:r>
            <a:r>
              <a:rPr lang="es-ES" altLang="es-ES" sz="1800" dirty="0" err="1">
                <a:latin typeface="Courier New" panose="02070309020205020404" pitchFamily="49" charset="0"/>
                <a:cs typeface="Times New Roman" panose="02020603050405020304" pitchFamily="18" charset="0"/>
                <a:hlinkClick r:id="rId3" tooltip="La propiedad min-height se utiliza para definir la altura mínima de un elemento dado. Impide que el valor de la propiedad height llegue a ser más pequeña que la especificada en la altura mínima (min-height).">
                  <a:extLst>
                    <a:ext uri="{A12FA001-AC4F-418D-AE19-62706E023703}">
                      <ahyp:hlinkClr xmlns:ahyp="http://schemas.microsoft.com/office/drawing/2018/hyperlinkcolor" xmlns="" val="tx"/>
                    </a:ext>
                  </a:extLst>
                </a:hlinkClick>
              </a:rPr>
              <a:t>height</a:t>
            </a:r>
            <a:r>
              <a:rPr lang="es-ES" altLang="es-ES" sz="1800" dirty="0">
                <a:latin typeface="Calibri" panose="020F0502020204030204" pitchFamily="34" charset="0"/>
                <a:cs typeface="Times New Roman" panose="02020603050405020304" pitchFamily="18" charset="0"/>
              </a:rPr>
              <a:t>) de los elementos de la grilla que ocupan la pista de la grilla.</a:t>
            </a:r>
          </a:p>
          <a:p>
            <a:pPr eaLnBrk="0" fontAlgn="base" hangingPunct="0">
              <a:spcBef>
                <a:spcPct val="0"/>
              </a:spcBef>
              <a:spcAft>
                <a:spcPct val="0"/>
              </a:spcAft>
              <a:buClrTx/>
              <a:buSzTx/>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s-ES" altLang="es-ES" sz="1400" b="0" i="0" u="none" strike="noStrike" cap="none" normalizeH="0" baseline="0" dirty="0">
              <a:ln>
                <a:noFill/>
              </a:ln>
              <a:solidFill>
                <a:schemeClr val="tx1"/>
              </a:solidFill>
              <a:effectLst/>
            </a:endParaRPr>
          </a:p>
          <a:p>
            <a:pPr marL="0" indent="0">
              <a:lnSpc>
                <a:spcPct val="115000"/>
              </a:lnSpc>
              <a:spcAft>
                <a:spcPts val="1000"/>
              </a:spcAft>
              <a:buNone/>
            </a:pPr>
            <a:r>
              <a:rPr lang="es-ES" sz="1800" dirty="0">
                <a:effectLst/>
                <a:latin typeface="Calibri" panose="020F0502020204030204" pitchFamily="34" charset="0"/>
                <a:ea typeface="Times New Roman" panose="02020603050405020304" pitchFamily="18" charset="0"/>
                <a:cs typeface="Calibri" panose="020F0502020204030204" pitchFamily="34" charset="0"/>
              </a:rPr>
              <a:t>EJEMPLOS MEZCLADOS:</a:t>
            </a:r>
            <a:endParaRPr lang="es-ES" sz="1800" dirty="0">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Aft>
                <a:spcPts val="1000"/>
              </a:spcAft>
              <a:buNone/>
            </a:pPr>
            <a:r>
              <a:rPr lang="fr-FR" sz="1800" dirty="0" err="1">
                <a:effectLst/>
                <a:latin typeface="Courier New" panose="02070309020205020404" pitchFamily="49" charset="0"/>
                <a:ea typeface="Times New Roman" panose="02020603050405020304" pitchFamily="18" charset="0"/>
                <a:cs typeface="Times New Roman" panose="02020603050405020304" pitchFamily="18" charset="0"/>
              </a:rPr>
              <a:t>grid</a:t>
            </a:r>
            <a:r>
              <a:rPr lang="fr-FR" sz="1800" dirty="0">
                <a:effectLst/>
                <a:latin typeface="Courier New" panose="02070309020205020404" pitchFamily="49" charset="0"/>
                <a:ea typeface="Times New Roman" panose="02020603050405020304" pitchFamily="18" charset="0"/>
                <a:cs typeface="Times New Roman" panose="02020603050405020304" pitchFamily="18" charset="0"/>
              </a:rPr>
              <a:t>-auto-</a:t>
            </a:r>
            <a:r>
              <a:rPr lang="fr-FR" sz="1800" dirty="0" err="1">
                <a:effectLst/>
                <a:latin typeface="Courier New" panose="02070309020205020404" pitchFamily="49" charset="0"/>
                <a:ea typeface="Times New Roman" panose="02020603050405020304" pitchFamily="18" charset="0"/>
                <a:cs typeface="Times New Roman" panose="02020603050405020304" pitchFamily="18" charset="0"/>
              </a:rPr>
              <a:t>rows</a:t>
            </a:r>
            <a:r>
              <a:rPr lang="fr-FR" sz="1800" dirty="0">
                <a:effectLst/>
                <a:latin typeface="Courier New" panose="02070309020205020404" pitchFamily="49" charset="0"/>
                <a:ea typeface="Times New Roman" panose="02020603050405020304" pitchFamily="18" charset="0"/>
                <a:cs typeface="Times New Roman" panose="02020603050405020304" pitchFamily="18" charset="0"/>
              </a:rPr>
              <a:t>: min-content max-content auto;</a:t>
            </a:r>
            <a:endParaRPr lang="es-ES" sz="1800" dirty="0">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Aft>
                <a:spcPts val="1000"/>
              </a:spcAft>
              <a:buNone/>
            </a:pPr>
            <a:r>
              <a:rPr lang="fr-FR" sz="1800" dirty="0" err="1">
                <a:effectLst/>
                <a:latin typeface="Courier New" panose="02070309020205020404" pitchFamily="49" charset="0"/>
                <a:ea typeface="Times New Roman" panose="02020603050405020304" pitchFamily="18" charset="0"/>
                <a:cs typeface="Times New Roman" panose="02020603050405020304" pitchFamily="18" charset="0"/>
              </a:rPr>
              <a:t>grid</a:t>
            </a:r>
            <a:r>
              <a:rPr lang="fr-FR" sz="1800" dirty="0">
                <a:effectLst/>
                <a:latin typeface="Courier New" panose="02070309020205020404" pitchFamily="49" charset="0"/>
                <a:ea typeface="Times New Roman" panose="02020603050405020304" pitchFamily="18" charset="0"/>
                <a:cs typeface="Times New Roman" panose="02020603050405020304" pitchFamily="18" charset="0"/>
              </a:rPr>
              <a:t>-auto-</a:t>
            </a:r>
            <a:r>
              <a:rPr lang="fr-FR" sz="1800" dirty="0" err="1">
                <a:effectLst/>
                <a:latin typeface="Courier New" panose="02070309020205020404" pitchFamily="49" charset="0"/>
                <a:ea typeface="Times New Roman" panose="02020603050405020304" pitchFamily="18" charset="0"/>
                <a:cs typeface="Times New Roman" panose="02020603050405020304" pitchFamily="18" charset="0"/>
              </a:rPr>
              <a:t>rows</a:t>
            </a:r>
            <a:r>
              <a:rPr lang="fr-FR" sz="1800" dirty="0">
                <a:effectLst/>
                <a:latin typeface="Courier New" panose="02070309020205020404" pitchFamily="49" charset="0"/>
                <a:ea typeface="Times New Roman" panose="02020603050405020304" pitchFamily="18" charset="0"/>
                <a:cs typeface="Times New Roman" panose="02020603050405020304" pitchFamily="18" charset="0"/>
              </a:rPr>
              <a:t>: 100px 150px 390px;</a:t>
            </a:r>
            <a:endParaRPr lang="es-ES" sz="1800" dirty="0">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Aft>
                <a:spcPts val="1000"/>
              </a:spcAft>
              <a:buNone/>
            </a:pPr>
            <a:r>
              <a:rPr lang="fr-FR" sz="1800" dirty="0" err="1">
                <a:effectLst/>
                <a:latin typeface="Courier New" panose="02070309020205020404" pitchFamily="49" charset="0"/>
                <a:ea typeface="Times New Roman" panose="02020603050405020304" pitchFamily="18" charset="0"/>
                <a:cs typeface="Times New Roman" panose="02020603050405020304" pitchFamily="18" charset="0"/>
              </a:rPr>
              <a:t>grid</a:t>
            </a:r>
            <a:r>
              <a:rPr lang="fr-FR" sz="1800" dirty="0">
                <a:effectLst/>
                <a:latin typeface="Courier New" panose="02070309020205020404" pitchFamily="49" charset="0"/>
                <a:ea typeface="Times New Roman" panose="02020603050405020304" pitchFamily="18" charset="0"/>
                <a:cs typeface="Times New Roman" panose="02020603050405020304" pitchFamily="18" charset="0"/>
              </a:rPr>
              <a:t>-auto-</a:t>
            </a:r>
            <a:r>
              <a:rPr lang="fr-FR" sz="1800" dirty="0" err="1">
                <a:effectLst/>
                <a:latin typeface="Courier New" panose="02070309020205020404" pitchFamily="49" charset="0"/>
                <a:ea typeface="Times New Roman" panose="02020603050405020304" pitchFamily="18" charset="0"/>
                <a:cs typeface="Times New Roman" panose="02020603050405020304" pitchFamily="18" charset="0"/>
              </a:rPr>
              <a:t>rows</a:t>
            </a:r>
            <a:r>
              <a:rPr lang="fr-FR" sz="1800" dirty="0">
                <a:effectLst/>
                <a:latin typeface="Courier New" panose="02070309020205020404" pitchFamily="49" charset="0"/>
                <a:ea typeface="Times New Roman" panose="02020603050405020304" pitchFamily="18" charset="0"/>
                <a:cs typeface="Times New Roman" panose="02020603050405020304" pitchFamily="18" charset="0"/>
              </a:rPr>
              <a:t>: 10% 33.3%;</a:t>
            </a:r>
            <a:endParaRPr lang="es-ES" sz="1800" dirty="0">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Aft>
                <a:spcPts val="1000"/>
              </a:spcAft>
              <a:buNone/>
            </a:pPr>
            <a:r>
              <a:rPr lang="fr-FR" sz="1800" dirty="0" err="1">
                <a:effectLst/>
                <a:latin typeface="Courier New" panose="02070309020205020404" pitchFamily="49" charset="0"/>
                <a:ea typeface="Times New Roman" panose="02020603050405020304" pitchFamily="18" charset="0"/>
                <a:cs typeface="Times New Roman" panose="02020603050405020304" pitchFamily="18" charset="0"/>
              </a:rPr>
              <a:t>grid</a:t>
            </a:r>
            <a:r>
              <a:rPr lang="fr-FR" sz="1800" dirty="0">
                <a:effectLst/>
                <a:latin typeface="Courier New" panose="02070309020205020404" pitchFamily="49" charset="0"/>
                <a:ea typeface="Times New Roman" panose="02020603050405020304" pitchFamily="18" charset="0"/>
                <a:cs typeface="Times New Roman" panose="02020603050405020304" pitchFamily="18" charset="0"/>
              </a:rPr>
              <a:t>-auto-</a:t>
            </a:r>
            <a:r>
              <a:rPr lang="fr-FR" sz="1800" dirty="0" err="1">
                <a:effectLst/>
                <a:latin typeface="Courier New" panose="02070309020205020404" pitchFamily="49" charset="0"/>
                <a:ea typeface="Times New Roman" panose="02020603050405020304" pitchFamily="18" charset="0"/>
                <a:cs typeface="Times New Roman" panose="02020603050405020304" pitchFamily="18" charset="0"/>
              </a:rPr>
              <a:t>rows</a:t>
            </a:r>
            <a:r>
              <a:rPr lang="fr-FR" sz="1800" dirty="0">
                <a:effectLst/>
                <a:latin typeface="Courier New" panose="02070309020205020404" pitchFamily="49" charset="0"/>
                <a:ea typeface="Times New Roman" panose="02020603050405020304" pitchFamily="18" charset="0"/>
                <a:cs typeface="Times New Roman" panose="02020603050405020304" pitchFamily="18" charset="0"/>
              </a:rPr>
              <a:t>: 0.5fr 3fr 1fr;</a:t>
            </a:r>
            <a:endParaRPr lang="es-ES" sz="1800" dirty="0">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Aft>
                <a:spcPts val="1000"/>
              </a:spcAft>
              <a:buNone/>
            </a:pPr>
            <a:r>
              <a:rPr lang="fr-FR" sz="1800" dirty="0" err="1">
                <a:effectLst/>
                <a:latin typeface="Courier New" panose="02070309020205020404" pitchFamily="49" charset="0"/>
                <a:ea typeface="Times New Roman" panose="02020603050405020304" pitchFamily="18" charset="0"/>
                <a:cs typeface="Times New Roman" panose="02020603050405020304" pitchFamily="18" charset="0"/>
              </a:rPr>
              <a:t>grid</a:t>
            </a:r>
            <a:r>
              <a:rPr lang="fr-FR" sz="1800" dirty="0">
                <a:effectLst/>
                <a:latin typeface="Courier New" panose="02070309020205020404" pitchFamily="49" charset="0"/>
                <a:ea typeface="Times New Roman" panose="02020603050405020304" pitchFamily="18" charset="0"/>
                <a:cs typeface="Times New Roman" panose="02020603050405020304" pitchFamily="18" charset="0"/>
              </a:rPr>
              <a:t>-auto-</a:t>
            </a:r>
            <a:r>
              <a:rPr lang="fr-FR" sz="1800" dirty="0" err="1">
                <a:effectLst/>
                <a:latin typeface="Courier New" panose="02070309020205020404" pitchFamily="49" charset="0"/>
                <a:ea typeface="Times New Roman" panose="02020603050405020304" pitchFamily="18" charset="0"/>
                <a:cs typeface="Times New Roman" panose="02020603050405020304" pitchFamily="18" charset="0"/>
              </a:rPr>
              <a:t>rows</a:t>
            </a:r>
            <a:r>
              <a:rPr lang="fr-FR" sz="18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fr-FR" sz="1800" dirty="0" err="1">
                <a:effectLst/>
                <a:latin typeface="Courier New" panose="02070309020205020404" pitchFamily="49" charset="0"/>
                <a:ea typeface="Times New Roman" panose="02020603050405020304" pitchFamily="18" charset="0"/>
                <a:cs typeface="Times New Roman" panose="02020603050405020304" pitchFamily="18" charset="0"/>
              </a:rPr>
              <a:t>minmax</a:t>
            </a:r>
            <a:r>
              <a:rPr lang="fr-FR" sz="1800" dirty="0">
                <a:effectLst/>
                <a:latin typeface="Courier New" panose="02070309020205020404" pitchFamily="49" charset="0"/>
                <a:ea typeface="Times New Roman" panose="02020603050405020304" pitchFamily="18" charset="0"/>
                <a:cs typeface="Times New Roman" panose="02020603050405020304" pitchFamily="18" charset="0"/>
              </a:rPr>
              <a:t>(100px, auto) </a:t>
            </a:r>
            <a:r>
              <a:rPr lang="fr-FR" sz="1800" dirty="0" err="1">
                <a:effectLst/>
                <a:latin typeface="Courier New" panose="02070309020205020404" pitchFamily="49" charset="0"/>
                <a:ea typeface="Times New Roman" panose="02020603050405020304" pitchFamily="18" charset="0"/>
                <a:cs typeface="Times New Roman" panose="02020603050405020304" pitchFamily="18" charset="0"/>
              </a:rPr>
              <a:t>minmax</a:t>
            </a:r>
            <a:r>
              <a:rPr lang="fr-FR" sz="1800" dirty="0">
                <a:effectLst/>
                <a:latin typeface="Courier New" panose="02070309020205020404" pitchFamily="49" charset="0"/>
                <a:ea typeface="Times New Roman" panose="02020603050405020304" pitchFamily="18" charset="0"/>
                <a:cs typeface="Times New Roman" panose="02020603050405020304" pitchFamily="18" charset="0"/>
              </a:rPr>
              <a:t>(max-content, 2fr) </a:t>
            </a:r>
            <a:r>
              <a:rPr lang="fr-FR" sz="1800" dirty="0" err="1">
                <a:effectLst/>
                <a:latin typeface="Courier New" panose="02070309020205020404" pitchFamily="49" charset="0"/>
                <a:ea typeface="Times New Roman" panose="02020603050405020304" pitchFamily="18" charset="0"/>
                <a:cs typeface="Times New Roman" panose="02020603050405020304" pitchFamily="18" charset="0"/>
              </a:rPr>
              <a:t>minmax</a:t>
            </a:r>
            <a:r>
              <a:rPr lang="fr-FR" sz="1800" dirty="0">
                <a:effectLst/>
                <a:latin typeface="Courier New" panose="02070309020205020404" pitchFamily="49" charset="0"/>
                <a:ea typeface="Times New Roman" panose="02020603050405020304" pitchFamily="18" charset="0"/>
                <a:cs typeface="Times New Roman" panose="02020603050405020304" pitchFamily="18" charset="0"/>
              </a:rPr>
              <a:t>(20%, 80vmax);</a:t>
            </a:r>
            <a:endParaRPr lang="es-ES" sz="1800" dirty="0">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Aft>
                <a:spcPts val="1000"/>
              </a:spcAft>
              <a:buNone/>
            </a:pPr>
            <a:r>
              <a:rPr lang="es-ES" sz="1800" dirty="0" err="1">
                <a:effectLst/>
                <a:latin typeface="Courier New" panose="02070309020205020404" pitchFamily="49" charset="0"/>
                <a:ea typeface="Times New Roman" panose="02020603050405020304" pitchFamily="18" charset="0"/>
                <a:cs typeface="Times New Roman" panose="02020603050405020304" pitchFamily="18" charset="0"/>
              </a:rPr>
              <a:t>grid</a:t>
            </a:r>
            <a:r>
              <a:rPr lang="es-ES" sz="1800" dirty="0">
                <a:effectLst/>
                <a:latin typeface="Courier New" panose="02070309020205020404" pitchFamily="49" charset="0"/>
                <a:ea typeface="Times New Roman" panose="02020603050405020304" pitchFamily="18" charset="0"/>
                <a:cs typeface="Times New Roman" panose="02020603050405020304" pitchFamily="18" charset="0"/>
              </a:rPr>
              <a:t>-</a:t>
            </a:r>
            <a:r>
              <a:rPr lang="es-ES" sz="1800" dirty="0" err="1">
                <a:effectLst/>
                <a:latin typeface="Courier New" panose="02070309020205020404" pitchFamily="49" charset="0"/>
                <a:ea typeface="Times New Roman" panose="02020603050405020304" pitchFamily="18" charset="0"/>
                <a:cs typeface="Times New Roman" panose="02020603050405020304" pitchFamily="18" charset="0"/>
              </a:rPr>
              <a:t>auto-rows</a:t>
            </a:r>
            <a:r>
              <a:rPr lang="es-ES" sz="1800" dirty="0">
                <a:effectLst/>
                <a:latin typeface="Courier New" panose="02070309020205020404" pitchFamily="49" charset="0"/>
                <a:ea typeface="Times New Roman" panose="02020603050405020304" pitchFamily="18" charset="0"/>
                <a:cs typeface="Times New Roman" panose="02020603050405020304" pitchFamily="18" charset="0"/>
              </a:rPr>
              <a:t>: 100px </a:t>
            </a:r>
            <a:r>
              <a:rPr lang="es-ES" sz="1800" dirty="0" err="1">
                <a:effectLst/>
                <a:latin typeface="Courier New" panose="02070309020205020404" pitchFamily="49" charset="0"/>
                <a:ea typeface="Times New Roman" panose="02020603050405020304" pitchFamily="18" charset="0"/>
                <a:cs typeface="Times New Roman" panose="02020603050405020304" pitchFamily="18" charset="0"/>
              </a:rPr>
              <a:t>minmax</a:t>
            </a:r>
            <a:r>
              <a:rPr lang="es-ES" sz="1800" dirty="0">
                <a:effectLst/>
                <a:latin typeface="Courier New" panose="02070309020205020404" pitchFamily="49" charset="0"/>
                <a:ea typeface="Times New Roman" panose="02020603050405020304" pitchFamily="18" charset="0"/>
                <a:cs typeface="Times New Roman" panose="02020603050405020304" pitchFamily="18" charset="0"/>
              </a:rPr>
              <a:t>(100px, auto) 10% 0.5fr </a:t>
            </a:r>
            <a:r>
              <a:rPr lang="es-ES" sz="1800" dirty="0" err="1">
                <a:effectLst/>
                <a:latin typeface="Courier New" panose="02070309020205020404" pitchFamily="49" charset="0"/>
                <a:ea typeface="Times New Roman" panose="02020603050405020304" pitchFamily="18" charset="0"/>
                <a:cs typeface="Times New Roman" panose="02020603050405020304" pitchFamily="18" charset="0"/>
              </a:rPr>
              <a:t>fit-content</a:t>
            </a:r>
            <a:r>
              <a:rPr lang="es-ES" sz="1800" dirty="0">
                <a:effectLst/>
                <a:latin typeface="Courier New" panose="02070309020205020404" pitchFamily="49" charset="0"/>
                <a:ea typeface="Times New Roman" panose="02020603050405020304" pitchFamily="18" charset="0"/>
                <a:cs typeface="Times New Roman" panose="02020603050405020304" pitchFamily="18" charset="0"/>
              </a:rPr>
              <a:t>(400px);</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182880" indent="0">
              <a:lnSpc>
                <a:spcPct val="115000"/>
              </a:lnSpc>
              <a:spcAft>
                <a:spcPts val="10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Symbol" panose="05050102010706020507" pitchFamily="18" charset="2"/>
              <a:buChar char=""/>
            </a:pPr>
            <a:endParaRPr lang="es-ES" sz="1800" dirty="0">
              <a:effectLst/>
              <a:latin typeface="Times New Roman" panose="02020603050405020304" pitchFamily="18" charset="0"/>
              <a:ea typeface="Times New Roman" panose="02020603050405020304" pitchFamily="18" charset="0"/>
            </a:endParaRPr>
          </a:p>
          <a:p>
            <a:pPr marL="274320" lvl="2" indent="0">
              <a:spcBef>
                <a:spcPts val="0"/>
              </a:spcBef>
              <a:spcAft>
                <a:spcPts val="500"/>
              </a:spcAft>
              <a:buClr>
                <a:schemeClr val="accent1">
                  <a:lumMod val="75000"/>
                </a:schemeClr>
              </a:buClr>
              <a:buSzPct val="95000"/>
              <a:buNone/>
            </a:pPr>
            <a:endParaRPr lang="es-ES" sz="1700" dirty="0">
              <a:latin typeface="+mj-lt"/>
            </a:endParaRPr>
          </a:p>
          <a:p>
            <a:pPr marL="539433" lvl="2" indent="-265113">
              <a:spcBef>
                <a:spcPts val="0"/>
              </a:spcBef>
              <a:spcAft>
                <a:spcPts val="5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42925" lvl="3" indent="-277813">
              <a:spcBef>
                <a:spcPts val="0"/>
              </a:spcBef>
              <a:spcAft>
                <a:spcPts val="300"/>
              </a:spcAft>
              <a:buClr>
                <a:schemeClr val="accent1">
                  <a:lumMod val="75000"/>
                </a:schemeClr>
              </a:buClr>
              <a:buSzPct val="95000"/>
              <a:buFont typeface="Wingdings" panose="05000000000000000000" pitchFamily="2" charset="2"/>
              <a:buChar char="v"/>
            </a:pPr>
            <a:endParaRPr lang="es-ES" sz="1600" b="1" dirty="0">
              <a:latin typeface="+mj-lt"/>
            </a:endParaRPr>
          </a:p>
          <a:p>
            <a:pPr marL="542925" lvl="3" indent="-277813">
              <a:spcBef>
                <a:spcPts val="0"/>
              </a:spcBef>
              <a:spcAft>
                <a:spcPts val="300"/>
              </a:spcAft>
              <a:buClr>
                <a:schemeClr val="accent1">
                  <a:lumMod val="75000"/>
                </a:schemeClr>
              </a:buClr>
              <a:buSzPct val="95000"/>
              <a:buFont typeface="Wingdings" panose="05000000000000000000" pitchFamily="2" charset="2"/>
              <a:buChar char="v"/>
            </a:pPr>
            <a:endParaRPr lang="es-ES" sz="1600" b="1" dirty="0">
              <a:latin typeface="+mj-lt"/>
            </a:endParaRPr>
          </a:p>
          <a:p>
            <a:pPr marL="542925" lvl="3" indent="-277813">
              <a:spcBef>
                <a:spcPts val="0"/>
              </a:spcBef>
              <a:spcAft>
                <a:spcPts val="300"/>
              </a:spcAft>
              <a:buClr>
                <a:schemeClr val="accent1">
                  <a:lumMod val="75000"/>
                </a:schemeClr>
              </a:buClr>
              <a:buSzPct val="95000"/>
              <a:buFont typeface="Wingdings" panose="05000000000000000000" pitchFamily="2" charset="2"/>
              <a:buChar char="v"/>
            </a:pPr>
            <a:endParaRPr lang="es-ES" sz="1600" b="1" dirty="0">
              <a:latin typeface="+mj-lt"/>
            </a:endParaRPr>
          </a:p>
          <a:p>
            <a:pPr marL="825182" lvl="4" indent="-285750">
              <a:spcBef>
                <a:spcPts val="0"/>
              </a:spcBef>
              <a:spcAft>
                <a:spcPts val="300"/>
              </a:spcAft>
              <a:buClr>
                <a:schemeClr val="accent1">
                  <a:lumMod val="75000"/>
                </a:schemeClr>
              </a:buClr>
              <a:buSzPct val="95000"/>
              <a:buFont typeface="Wingdings" panose="05000000000000000000" pitchFamily="2" charset="2"/>
              <a:buChar char="Ø"/>
            </a:pPr>
            <a:endParaRPr lang="es-ES" sz="1600" dirty="0">
              <a:latin typeface="+mj-lt"/>
            </a:endParaRPr>
          </a:p>
          <a:p>
            <a:pPr marL="813753" lvl="3"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274320" lvl="2" indent="0">
              <a:spcBef>
                <a:spcPts val="0"/>
              </a:spcBef>
              <a:spcAft>
                <a:spcPts val="600"/>
              </a:spcAft>
              <a:buClr>
                <a:schemeClr val="accent1">
                  <a:lumMod val="75000"/>
                </a:schemeClr>
              </a:buClr>
              <a:buSzPct val="95000"/>
              <a:buNone/>
            </a:pPr>
            <a:endParaRPr lang="es-ES" sz="1700" dirty="0">
              <a:latin typeface="+mj-lt"/>
            </a:endParaRPr>
          </a:p>
        </p:txBody>
      </p:sp>
      <p:sp>
        <p:nvSpPr>
          <p:cNvPr id="5" name="Marcador de número de diapositiva 4"/>
          <p:cNvSpPr>
            <a:spLocks noGrp="1"/>
          </p:cNvSpPr>
          <p:nvPr>
            <p:ph type="sldNum" sz="quarter" idx="12"/>
          </p:nvPr>
        </p:nvSpPr>
        <p:spPr/>
        <p:txBody>
          <a:bodyPr/>
          <a:lstStyle/>
          <a:p>
            <a:fld id="{19C3D5FF-1D01-428C-BF4E-6C13885CA336}" type="slidenum">
              <a:rPr lang="es-ES" smtClean="0"/>
              <a:pPr/>
              <a:t>17</a:t>
            </a:fld>
            <a:endParaRPr lang="es-ES" dirty="0"/>
          </a:p>
        </p:txBody>
      </p:sp>
    </p:spTree>
    <p:extLst>
      <p:ext uri="{BB962C8B-B14F-4D97-AF65-F5344CB8AC3E}">
        <p14:creationId xmlns:p14="http://schemas.microsoft.com/office/powerpoint/2010/main" val="36372568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60648"/>
            <a:ext cx="8507288" cy="1143000"/>
          </a:xfrm>
        </p:spPr>
        <p:txBody>
          <a:bodyPr>
            <a:normAutofit/>
          </a:bodyPr>
          <a:lstStyle/>
          <a:p>
            <a:r>
              <a:rPr lang="es-ES" sz="4000" dirty="0"/>
              <a:t>GRID- </a:t>
            </a:r>
            <a:r>
              <a:rPr lang="es-ES" sz="4000" dirty="0" err="1"/>
              <a:t>PROPIEDADES:grid-column</a:t>
            </a:r>
            <a:r>
              <a:rPr lang="es-ES" sz="4000" dirty="0"/>
              <a:t>/</a:t>
            </a:r>
            <a:r>
              <a:rPr lang="es-ES" sz="4000" dirty="0" err="1"/>
              <a:t>row</a:t>
            </a:r>
            <a:endParaRPr lang="es-ES" sz="4000" dirty="0"/>
          </a:p>
        </p:txBody>
      </p:sp>
      <p:sp>
        <p:nvSpPr>
          <p:cNvPr id="3" name="Marcador de contenido 2"/>
          <p:cNvSpPr>
            <a:spLocks noGrp="1"/>
          </p:cNvSpPr>
          <p:nvPr>
            <p:ph idx="1"/>
          </p:nvPr>
        </p:nvSpPr>
        <p:spPr>
          <a:xfrm>
            <a:off x="107504" y="1484784"/>
            <a:ext cx="8856984" cy="4968552"/>
          </a:xfrm>
        </p:spPr>
        <p:txBody>
          <a:bodyPr>
            <a:noAutofit/>
          </a:bodyPr>
          <a:lstStyle/>
          <a:p>
            <a:pPr marL="182880" indent="0">
              <a:lnSpc>
                <a:spcPct val="115000"/>
              </a:lnSpc>
              <a:spcAft>
                <a:spcPts val="10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Symbol" panose="05050102010706020507" pitchFamily="18" charset="2"/>
              <a:buChar char=""/>
            </a:pPr>
            <a:endParaRPr lang="es-ES" sz="1800" dirty="0">
              <a:effectLst/>
              <a:latin typeface="Times New Roman" panose="02020603050405020304" pitchFamily="18" charset="0"/>
              <a:ea typeface="Times New Roman" panose="02020603050405020304" pitchFamily="18" charset="0"/>
            </a:endParaRPr>
          </a:p>
          <a:p>
            <a:pPr marL="274320" lvl="2" indent="0">
              <a:spcBef>
                <a:spcPts val="0"/>
              </a:spcBef>
              <a:spcAft>
                <a:spcPts val="500"/>
              </a:spcAft>
              <a:buClr>
                <a:schemeClr val="accent1">
                  <a:lumMod val="75000"/>
                </a:schemeClr>
              </a:buClr>
              <a:buSzPct val="95000"/>
              <a:buNone/>
            </a:pPr>
            <a:endParaRPr lang="es-ES" sz="1700" dirty="0">
              <a:latin typeface="+mj-lt"/>
            </a:endParaRPr>
          </a:p>
          <a:p>
            <a:pPr marL="539433" lvl="2" indent="-265113">
              <a:spcBef>
                <a:spcPts val="0"/>
              </a:spcBef>
              <a:spcAft>
                <a:spcPts val="5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42925" lvl="3" indent="-277813">
              <a:spcBef>
                <a:spcPts val="0"/>
              </a:spcBef>
              <a:spcAft>
                <a:spcPts val="300"/>
              </a:spcAft>
              <a:buClr>
                <a:schemeClr val="accent1">
                  <a:lumMod val="75000"/>
                </a:schemeClr>
              </a:buClr>
              <a:buSzPct val="95000"/>
              <a:buFont typeface="Wingdings" panose="05000000000000000000" pitchFamily="2" charset="2"/>
              <a:buChar char="v"/>
            </a:pPr>
            <a:endParaRPr lang="es-ES" sz="1600" b="1" dirty="0">
              <a:latin typeface="+mj-lt"/>
            </a:endParaRPr>
          </a:p>
          <a:p>
            <a:pPr marL="542925" lvl="3" indent="-277813">
              <a:spcBef>
                <a:spcPts val="0"/>
              </a:spcBef>
              <a:spcAft>
                <a:spcPts val="300"/>
              </a:spcAft>
              <a:buClr>
                <a:schemeClr val="accent1">
                  <a:lumMod val="75000"/>
                </a:schemeClr>
              </a:buClr>
              <a:buSzPct val="95000"/>
              <a:buFont typeface="Wingdings" panose="05000000000000000000" pitchFamily="2" charset="2"/>
              <a:buChar char="v"/>
            </a:pPr>
            <a:endParaRPr lang="es-ES" sz="1600" b="1" dirty="0">
              <a:latin typeface="+mj-lt"/>
            </a:endParaRPr>
          </a:p>
          <a:p>
            <a:pPr marL="542925" lvl="3" indent="-277813">
              <a:spcBef>
                <a:spcPts val="0"/>
              </a:spcBef>
              <a:spcAft>
                <a:spcPts val="300"/>
              </a:spcAft>
              <a:buClr>
                <a:schemeClr val="accent1">
                  <a:lumMod val="75000"/>
                </a:schemeClr>
              </a:buClr>
              <a:buSzPct val="95000"/>
              <a:buFont typeface="Wingdings" panose="05000000000000000000" pitchFamily="2" charset="2"/>
              <a:buChar char="v"/>
            </a:pPr>
            <a:endParaRPr lang="es-ES" sz="1600" b="1" dirty="0">
              <a:latin typeface="+mj-lt"/>
            </a:endParaRPr>
          </a:p>
          <a:p>
            <a:pPr marL="825182" lvl="4" indent="-285750">
              <a:spcBef>
                <a:spcPts val="0"/>
              </a:spcBef>
              <a:spcAft>
                <a:spcPts val="300"/>
              </a:spcAft>
              <a:buClr>
                <a:schemeClr val="accent1">
                  <a:lumMod val="75000"/>
                </a:schemeClr>
              </a:buClr>
              <a:buSzPct val="95000"/>
              <a:buFont typeface="Wingdings" panose="05000000000000000000" pitchFamily="2" charset="2"/>
              <a:buChar char="Ø"/>
            </a:pPr>
            <a:endParaRPr lang="es-ES" sz="1600" dirty="0">
              <a:latin typeface="+mj-lt"/>
            </a:endParaRPr>
          </a:p>
          <a:p>
            <a:pPr marL="813753" lvl="3"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274320" lvl="2" indent="0">
              <a:spcBef>
                <a:spcPts val="0"/>
              </a:spcBef>
              <a:spcAft>
                <a:spcPts val="600"/>
              </a:spcAft>
              <a:buClr>
                <a:schemeClr val="accent1">
                  <a:lumMod val="75000"/>
                </a:schemeClr>
              </a:buClr>
              <a:buSzPct val="95000"/>
              <a:buNone/>
            </a:pPr>
            <a:endParaRPr lang="es-ES" sz="1700" dirty="0">
              <a:latin typeface="+mj-lt"/>
            </a:endParaRPr>
          </a:p>
        </p:txBody>
      </p:sp>
      <p:sp>
        <p:nvSpPr>
          <p:cNvPr id="5" name="Marcador de número de diapositiva 4"/>
          <p:cNvSpPr>
            <a:spLocks noGrp="1"/>
          </p:cNvSpPr>
          <p:nvPr>
            <p:ph type="sldNum" sz="quarter" idx="12"/>
          </p:nvPr>
        </p:nvSpPr>
        <p:spPr/>
        <p:txBody>
          <a:bodyPr/>
          <a:lstStyle/>
          <a:p>
            <a:fld id="{19C3D5FF-1D01-428C-BF4E-6C13885CA336}" type="slidenum">
              <a:rPr lang="es-ES" smtClean="0"/>
              <a:pPr/>
              <a:t>18</a:t>
            </a:fld>
            <a:endParaRPr lang="es-ES" dirty="0"/>
          </a:p>
        </p:txBody>
      </p:sp>
      <p:sp>
        <p:nvSpPr>
          <p:cNvPr id="6" name="CuadroTexto 5">
            <a:extLst>
              <a:ext uri="{FF2B5EF4-FFF2-40B4-BE49-F238E27FC236}">
                <a16:creationId xmlns:a16="http://schemas.microsoft.com/office/drawing/2014/main" xmlns="" id="{196E8BFC-3C37-45F4-A8A5-AC4AA59328BC}"/>
              </a:ext>
            </a:extLst>
          </p:cNvPr>
          <p:cNvSpPr txBox="1"/>
          <p:nvPr/>
        </p:nvSpPr>
        <p:spPr>
          <a:xfrm>
            <a:off x="318356" y="1484784"/>
            <a:ext cx="8507288" cy="3402085"/>
          </a:xfrm>
          <a:prstGeom prst="rect">
            <a:avLst/>
          </a:prstGeom>
          <a:noFill/>
        </p:spPr>
        <p:txBody>
          <a:bodyPr wrap="square">
            <a:spAutoFit/>
          </a:bodyPr>
          <a:lstStyle/>
          <a:p>
            <a:pPr lvl="0">
              <a:lnSpc>
                <a:spcPct val="115000"/>
              </a:lnSpc>
              <a:spcAft>
                <a:spcPts val="1000"/>
              </a:spcAft>
              <a:tabLst>
                <a:tab pos="457200" algn="l"/>
              </a:tabLst>
            </a:pPr>
            <a:r>
              <a:rPr lang="es-ES" dirty="0" err="1">
                <a:latin typeface="Courier New" panose="02070309020205020404" pitchFamily="49" charset="0"/>
                <a:cs typeface="Times New Roman" panose="02020603050405020304" pitchFamily="18" charset="0"/>
              </a:rPr>
              <a:t>grid-column</a:t>
            </a:r>
            <a:r>
              <a:rPr lang="es-ES" dirty="0">
                <a:latin typeface="Courier New" panose="02070309020205020404" pitchFamily="49" charset="0"/>
                <a:cs typeface="Times New Roman" panose="02020603050405020304" pitchFamily="18" charset="0"/>
              </a:rPr>
              <a:t> / </a:t>
            </a:r>
            <a:r>
              <a:rPr lang="es-ES" dirty="0" err="1">
                <a:latin typeface="Courier New" panose="02070309020205020404" pitchFamily="49" charset="0"/>
                <a:cs typeface="Times New Roman" panose="02020603050405020304" pitchFamily="18" charset="0"/>
                <a:hlinkClick r:id="rId2">
                  <a:extLst>
                    <a:ext uri="{A12FA001-AC4F-418D-AE19-62706E023703}">
                      <ahyp:hlinkClr xmlns:ahyp="http://schemas.microsoft.com/office/drawing/2018/hyperlinkcolor" xmlns="" val="tx"/>
                    </a:ext>
                  </a:extLst>
                </a:hlinkClick>
              </a:rPr>
              <a:t>grid-row</a:t>
            </a:r>
            <a:r>
              <a:rPr lang="es-E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s-ES" sz="1800" dirty="0">
                <a:effectLst/>
                <a:latin typeface="Calibri" panose="020F0502020204030204" pitchFamily="34" charset="0"/>
                <a:ea typeface="Times New Roman" panose="02020603050405020304" pitchFamily="18" charset="0"/>
                <a:cs typeface="Calibri" panose="020F0502020204030204" pitchFamily="34" charset="0"/>
              </a:rPr>
              <a:t>Especifica dónde empiezan y acaban las vías (mediante números de líneas).</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441960">
              <a:lnSpc>
                <a:spcPct val="115000"/>
              </a:lnSpc>
              <a:spcAft>
                <a:spcPts val="1000"/>
              </a:spcAft>
            </a:pPr>
            <a:r>
              <a:rPr lang="en-US" sz="1400" dirty="0">
                <a:effectLst/>
                <a:latin typeface="Courier New" panose="02070309020205020404" pitchFamily="49" charset="0"/>
                <a:ea typeface="Times New Roman" panose="02020603050405020304" pitchFamily="18" charset="0"/>
                <a:cs typeface="Times New Roman" panose="02020603050405020304" pitchFamily="18" charset="0"/>
              </a:rPr>
              <a:t>grid-column: &lt;grid-column-start&gt; &lt;grid-column-end&gt; </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441960">
              <a:lnSpc>
                <a:spcPct val="115000"/>
              </a:lnSpc>
              <a:spcAft>
                <a:spcPts val="1000"/>
              </a:spcAft>
            </a:pPr>
            <a:r>
              <a:rPr lang="en-US" sz="1400" dirty="0">
                <a:effectLst/>
                <a:latin typeface="Courier New" panose="02070309020205020404" pitchFamily="49" charset="0"/>
                <a:ea typeface="Times New Roman" panose="02020603050405020304" pitchFamily="18" charset="0"/>
                <a:cs typeface="Times New Roman" panose="02020603050405020304" pitchFamily="18" charset="0"/>
              </a:rPr>
              <a:t>grid-row: &lt;grid-row-start&gt; &lt;grid-row-end&gt; </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s-ES" sz="1800" dirty="0">
                <a:effectLst/>
                <a:latin typeface="Calibri" panose="020F0502020204030204" pitchFamily="34" charset="0"/>
                <a:ea typeface="Times New Roman" panose="02020603050405020304" pitchFamily="18" charset="0"/>
                <a:cs typeface="Calibri" panose="020F0502020204030204" pitchFamily="34" charset="0"/>
              </a:rPr>
              <a:t>Valores posibles : </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15000"/>
              </a:lnSpc>
              <a:spcAft>
                <a:spcPts val="1000"/>
              </a:spcAft>
              <a:buFont typeface="Arial" panose="020B0604020202020204" pitchFamily="34" charset="0"/>
              <a:buChar char="•"/>
            </a:pPr>
            <a:r>
              <a:rPr lang="es-ES" sz="1400" dirty="0">
                <a:latin typeface="Courier New" panose="02070309020205020404" pitchFamily="49" charset="0"/>
                <a:ea typeface="Times New Roman" panose="02020603050405020304" pitchFamily="18" charset="0"/>
                <a:cs typeface="Times New Roman" panose="02020603050405020304" pitchFamily="18" charset="0"/>
              </a:rPr>
              <a:t>El valor 0 es inválido</a:t>
            </a:r>
          </a:p>
          <a:p>
            <a:pPr marL="285750" indent="-285750">
              <a:lnSpc>
                <a:spcPct val="115000"/>
              </a:lnSpc>
              <a:spcAft>
                <a:spcPts val="1000"/>
              </a:spcAft>
              <a:buFont typeface="Arial" panose="020B0604020202020204" pitchFamily="34" charset="0"/>
              <a:buChar char="•"/>
            </a:pPr>
            <a:r>
              <a:rPr lang="es-ES" sz="1400" dirty="0">
                <a:effectLst/>
                <a:latin typeface="Courier New" panose="02070309020205020404" pitchFamily="49" charset="0"/>
                <a:ea typeface="Times New Roman" panose="02020603050405020304" pitchFamily="18" charset="0"/>
                <a:cs typeface="Times New Roman" panose="02020603050405020304" pitchFamily="18" charset="0"/>
              </a:rPr>
              <a:t>auto</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spcAft>
                <a:spcPts val="1000"/>
              </a:spcAft>
            </a:pPr>
            <a:r>
              <a:rPr lang="es-ES" sz="1800" dirty="0">
                <a:effectLst/>
                <a:latin typeface="Calibri" panose="020F0502020204030204" pitchFamily="34" charset="0"/>
                <a:ea typeface="Times New Roman" panose="02020603050405020304" pitchFamily="18" charset="0"/>
                <a:cs typeface="Calibri" panose="020F0502020204030204" pitchFamily="34" charset="0"/>
              </a:rPr>
              <a:t>Indica </a:t>
            </a:r>
            <a:r>
              <a:rPr lang="es-ES" sz="1800" dirty="0" err="1">
                <a:effectLst/>
                <a:latin typeface="Calibri" panose="020F0502020204030204" pitchFamily="34" charset="0"/>
                <a:ea typeface="Times New Roman" panose="02020603050405020304" pitchFamily="18" charset="0"/>
                <a:cs typeface="Calibri" panose="020F0502020204030204" pitchFamily="34" charset="0"/>
              </a:rPr>
              <a:t>auto-colocación</a:t>
            </a:r>
            <a:r>
              <a:rPr lang="es-ES" sz="1800" dirty="0">
                <a:effectLst/>
                <a:latin typeface="Calibri" panose="020F0502020204030204" pitchFamily="34" charset="0"/>
                <a:ea typeface="Times New Roman" panose="02020603050405020304" pitchFamily="18" charset="0"/>
                <a:cs typeface="Calibri" panose="020F0502020204030204" pitchFamily="34" charset="0"/>
              </a:rPr>
              <a:t>, un </a:t>
            </a:r>
            <a:r>
              <a:rPr lang="es-ES" sz="1800" dirty="0" err="1">
                <a:effectLst/>
                <a:latin typeface="Calibri" panose="020F0502020204030204" pitchFamily="34" charset="0"/>
                <a:ea typeface="Times New Roman" panose="02020603050405020304" pitchFamily="18" charset="0"/>
                <a:cs typeface="Calibri" panose="020F0502020204030204" pitchFamily="34" charset="0"/>
              </a:rPr>
              <a:t>span</a:t>
            </a:r>
            <a:r>
              <a:rPr lang="es-ES" sz="1800" dirty="0">
                <a:effectLst/>
                <a:latin typeface="Calibri" panose="020F0502020204030204" pitchFamily="34" charset="0"/>
                <a:ea typeface="Times New Roman" panose="02020603050405020304" pitchFamily="18" charset="0"/>
                <a:cs typeface="Calibri" panose="020F0502020204030204" pitchFamily="34" charset="0"/>
              </a:rPr>
              <a:t> automático, o por defecto un </a:t>
            </a:r>
            <a:r>
              <a:rPr lang="es-ES" sz="1800" dirty="0" err="1">
                <a:effectLst/>
                <a:latin typeface="Calibri" panose="020F0502020204030204" pitchFamily="34" charset="0"/>
                <a:ea typeface="Times New Roman" panose="02020603050405020304" pitchFamily="18" charset="0"/>
                <a:cs typeface="Calibri" panose="020F0502020204030204" pitchFamily="34" charset="0"/>
              </a:rPr>
              <a:t>span</a:t>
            </a:r>
            <a:r>
              <a:rPr lang="es-ES" sz="1800" dirty="0">
                <a:effectLst/>
                <a:latin typeface="Calibri" panose="020F0502020204030204" pitchFamily="34" charset="0"/>
                <a:ea typeface="Times New Roman" panose="02020603050405020304" pitchFamily="18" charset="0"/>
                <a:cs typeface="Calibri" panose="020F0502020204030204" pitchFamily="34" charset="0"/>
              </a:rPr>
              <a:t> de 1. </a:t>
            </a:r>
            <a:r>
              <a:rPr lang="es-ES" sz="1400" dirty="0">
                <a:latin typeface="Courier New" panose="02070309020205020404" pitchFamily="49" charset="0"/>
                <a:cs typeface="Times New Roman" panose="02020603050405020304" pitchFamily="18" charset="0"/>
              </a:rPr>
              <a:t>El valor 0 es inválido</a:t>
            </a:r>
          </a:p>
        </p:txBody>
      </p:sp>
    </p:spTree>
    <p:extLst>
      <p:ext uri="{BB962C8B-B14F-4D97-AF65-F5344CB8AC3E}">
        <p14:creationId xmlns:p14="http://schemas.microsoft.com/office/powerpoint/2010/main" val="29274334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60648"/>
            <a:ext cx="8507288" cy="1143000"/>
          </a:xfrm>
        </p:spPr>
        <p:txBody>
          <a:bodyPr>
            <a:normAutofit/>
          </a:bodyPr>
          <a:lstStyle/>
          <a:p>
            <a:r>
              <a:rPr lang="es-ES" sz="4000" dirty="0"/>
              <a:t>GRID- PROPIEDADES:</a:t>
            </a:r>
          </a:p>
        </p:txBody>
      </p:sp>
      <p:sp>
        <p:nvSpPr>
          <p:cNvPr id="3" name="Marcador de contenido 2"/>
          <p:cNvSpPr>
            <a:spLocks noGrp="1"/>
          </p:cNvSpPr>
          <p:nvPr>
            <p:ph idx="1"/>
          </p:nvPr>
        </p:nvSpPr>
        <p:spPr>
          <a:xfrm>
            <a:off x="107504" y="1484784"/>
            <a:ext cx="8856984" cy="4968552"/>
          </a:xfrm>
        </p:spPr>
        <p:txBody>
          <a:bodyPr>
            <a:noAutofit/>
          </a:bodyPr>
          <a:lstStyle/>
          <a:p>
            <a:pPr marL="182880" indent="0">
              <a:lnSpc>
                <a:spcPct val="115000"/>
              </a:lnSpc>
              <a:spcAft>
                <a:spcPts val="10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Symbol" panose="05050102010706020507" pitchFamily="18" charset="2"/>
              <a:buChar char=""/>
            </a:pPr>
            <a:endParaRPr lang="es-ES" sz="1800" dirty="0">
              <a:effectLst/>
              <a:latin typeface="Times New Roman" panose="02020603050405020304" pitchFamily="18" charset="0"/>
              <a:ea typeface="Times New Roman" panose="02020603050405020304" pitchFamily="18" charset="0"/>
            </a:endParaRPr>
          </a:p>
          <a:p>
            <a:pPr marL="274320" lvl="2" indent="0">
              <a:spcBef>
                <a:spcPts val="0"/>
              </a:spcBef>
              <a:spcAft>
                <a:spcPts val="500"/>
              </a:spcAft>
              <a:buClr>
                <a:schemeClr val="accent1">
                  <a:lumMod val="75000"/>
                </a:schemeClr>
              </a:buClr>
              <a:buSzPct val="95000"/>
              <a:buNone/>
            </a:pPr>
            <a:endParaRPr lang="es-ES" sz="1700" dirty="0">
              <a:latin typeface="+mj-lt"/>
            </a:endParaRPr>
          </a:p>
          <a:p>
            <a:pPr marL="539433" lvl="2" indent="-265113">
              <a:spcBef>
                <a:spcPts val="0"/>
              </a:spcBef>
              <a:spcAft>
                <a:spcPts val="5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42925" lvl="3" indent="-277813">
              <a:spcBef>
                <a:spcPts val="0"/>
              </a:spcBef>
              <a:spcAft>
                <a:spcPts val="300"/>
              </a:spcAft>
              <a:buClr>
                <a:schemeClr val="accent1">
                  <a:lumMod val="75000"/>
                </a:schemeClr>
              </a:buClr>
              <a:buSzPct val="95000"/>
              <a:buFont typeface="Wingdings" panose="05000000000000000000" pitchFamily="2" charset="2"/>
              <a:buChar char="v"/>
            </a:pPr>
            <a:endParaRPr lang="es-ES" sz="1600" b="1" dirty="0">
              <a:latin typeface="+mj-lt"/>
            </a:endParaRPr>
          </a:p>
          <a:p>
            <a:pPr marL="542925" lvl="3" indent="-277813">
              <a:spcBef>
                <a:spcPts val="0"/>
              </a:spcBef>
              <a:spcAft>
                <a:spcPts val="300"/>
              </a:spcAft>
              <a:buClr>
                <a:schemeClr val="accent1">
                  <a:lumMod val="75000"/>
                </a:schemeClr>
              </a:buClr>
              <a:buSzPct val="95000"/>
              <a:buFont typeface="Wingdings" panose="05000000000000000000" pitchFamily="2" charset="2"/>
              <a:buChar char="v"/>
            </a:pPr>
            <a:endParaRPr lang="es-ES" sz="1600" b="1" dirty="0">
              <a:latin typeface="+mj-lt"/>
            </a:endParaRPr>
          </a:p>
          <a:p>
            <a:pPr marL="542925" lvl="3" indent="-277813">
              <a:spcBef>
                <a:spcPts val="0"/>
              </a:spcBef>
              <a:spcAft>
                <a:spcPts val="300"/>
              </a:spcAft>
              <a:buClr>
                <a:schemeClr val="accent1">
                  <a:lumMod val="75000"/>
                </a:schemeClr>
              </a:buClr>
              <a:buSzPct val="95000"/>
              <a:buFont typeface="Wingdings" panose="05000000000000000000" pitchFamily="2" charset="2"/>
              <a:buChar char="v"/>
            </a:pPr>
            <a:endParaRPr lang="es-ES" sz="1600" b="1" dirty="0">
              <a:latin typeface="+mj-lt"/>
            </a:endParaRPr>
          </a:p>
          <a:p>
            <a:pPr marL="825182" lvl="4" indent="-285750">
              <a:spcBef>
                <a:spcPts val="0"/>
              </a:spcBef>
              <a:spcAft>
                <a:spcPts val="300"/>
              </a:spcAft>
              <a:buClr>
                <a:schemeClr val="accent1">
                  <a:lumMod val="75000"/>
                </a:schemeClr>
              </a:buClr>
              <a:buSzPct val="95000"/>
              <a:buFont typeface="Wingdings" panose="05000000000000000000" pitchFamily="2" charset="2"/>
              <a:buChar char="Ø"/>
            </a:pPr>
            <a:endParaRPr lang="es-ES" sz="1600" dirty="0">
              <a:latin typeface="+mj-lt"/>
            </a:endParaRPr>
          </a:p>
          <a:p>
            <a:pPr marL="813753" lvl="3"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274320" lvl="2" indent="0">
              <a:spcBef>
                <a:spcPts val="0"/>
              </a:spcBef>
              <a:spcAft>
                <a:spcPts val="600"/>
              </a:spcAft>
              <a:buClr>
                <a:schemeClr val="accent1">
                  <a:lumMod val="75000"/>
                </a:schemeClr>
              </a:buClr>
              <a:buSzPct val="95000"/>
              <a:buNone/>
            </a:pPr>
            <a:endParaRPr lang="es-ES" sz="1700" dirty="0">
              <a:latin typeface="+mj-lt"/>
            </a:endParaRPr>
          </a:p>
        </p:txBody>
      </p:sp>
      <p:sp>
        <p:nvSpPr>
          <p:cNvPr id="5" name="Marcador de número de diapositiva 4"/>
          <p:cNvSpPr>
            <a:spLocks noGrp="1"/>
          </p:cNvSpPr>
          <p:nvPr>
            <p:ph type="sldNum" sz="quarter" idx="12"/>
          </p:nvPr>
        </p:nvSpPr>
        <p:spPr/>
        <p:txBody>
          <a:bodyPr/>
          <a:lstStyle/>
          <a:p>
            <a:fld id="{19C3D5FF-1D01-428C-BF4E-6C13885CA336}" type="slidenum">
              <a:rPr lang="es-ES" smtClean="0"/>
              <a:pPr/>
              <a:t>19</a:t>
            </a:fld>
            <a:endParaRPr lang="es-ES" dirty="0"/>
          </a:p>
        </p:txBody>
      </p:sp>
      <p:sp>
        <p:nvSpPr>
          <p:cNvPr id="6" name="CuadroTexto 5">
            <a:extLst>
              <a:ext uri="{FF2B5EF4-FFF2-40B4-BE49-F238E27FC236}">
                <a16:creationId xmlns:a16="http://schemas.microsoft.com/office/drawing/2014/main" xmlns="" id="{6024C445-89DF-4740-9D3C-11AB35CE006F}"/>
              </a:ext>
            </a:extLst>
          </p:cNvPr>
          <p:cNvSpPr txBox="1"/>
          <p:nvPr/>
        </p:nvSpPr>
        <p:spPr>
          <a:xfrm>
            <a:off x="251520" y="1386646"/>
            <a:ext cx="8784976" cy="4391202"/>
          </a:xfrm>
          <a:prstGeom prst="rect">
            <a:avLst/>
          </a:prstGeom>
          <a:noFill/>
        </p:spPr>
        <p:txBody>
          <a:bodyPr wrap="square">
            <a:spAutoFit/>
          </a:bodyPr>
          <a:lstStyle/>
          <a:p>
            <a:pPr marL="285750" indent="-285750">
              <a:lnSpc>
                <a:spcPct val="115000"/>
              </a:lnSpc>
              <a:spcAft>
                <a:spcPts val="1000"/>
              </a:spcAft>
              <a:buFont typeface="Arial" panose="020B0604020202020204" pitchFamily="34" charset="0"/>
              <a:buChar char="•"/>
            </a:pPr>
            <a:r>
              <a:rPr lang="fr-FR" sz="1400" dirty="0">
                <a:effectLst/>
                <a:latin typeface="Courier New" panose="02070309020205020404" pitchFamily="49" charset="0"/>
                <a:ea typeface="Times New Roman" panose="02020603050405020304" pitchFamily="18" charset="0"/>
                <a:cs typeface="Times New Roman" panose="02020603050405020304" pitchFamily="18" charset="0"/>
              </a:rPr>
              <a:t>&lt;</a:t>
            </a:r>
            <a:r>
              <a:rPr lang="fr-FR" sz="1400" dirty="0" err="1">
                <a:effectLst/>
                <a:latin typeface="Courier New" panose="02070309020205020404" pitchFamily="49" charset="0"/>
                <a:ea typeface="Times New Roman" panose="02020603050405020304" pitchFamily="18" charset="0"/>
                <a:cs typeface="Times New Roman" panose="02020603050405020304" pitchFamily="18" charset="0"/>
              </a:rPr>
              <a:t>integer</a:t>
            </a:r>
            <a:r>
              <a:rPr lang="fr-FR" sz="1400" dirty="0">
                <a:effectLst/>
                <a:latin typeface="Courier New" panose="02070309020205020404" pitchFamily="49" charset="0"/>
                <a:ea typeface="Times New Roman" panose="02020603050405020304" pitchFamily="18" charset="0"/>
                <a:cs typeface="Times New Roman" panose="02020603050405020304" pitchFamily="18" charset="0"/>
              </a:rPr>
              <a:t>&gt; &amp;&amp; &lt;custom-</a:t>
            </a:r>
            <a:r>
              <a:rPr lang="fr-FR" sz="1400" dirty="0" err="1">
                <a:effectLst/>
                <a:latin typeface="Courier New" panose="02070309020205020404" pitchFamily="49" charset="0"/>
                <a:ea typeface="Times New Roman" panose="02020603050405020304" pitchFamily="18" charset="0"/>
                <a:cs typeface="Times New Roman" panose="02020603050405020304" pitchFamily="18" charset="0"/>
              </a:rPr>
              <a:t>ident</a:t>
            </a:r>
            <a:r>
              <a:rPr lang="fr-FR" sz="1400" dirty="0">
                <a:effectLst/>
                <a:latin typeface="Courier New" panose="02070309020205020404" pitchFamily="49" charset="0"/>
                <a:ea typeface="Times New Roman" panose="02020603050405020304" pitchFamily="18" charset="0"/>
                <a:cs typeface="Times New Roman" panose="02020603050405020304" pitchFamily="18" charset="0"/>
              </a:rPr>
              <a:t>&gt;?</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mj-lt"/>
              <a:buAutoNum type="alphaLcParenR"/>
            </a:pPr>
            <a:r>
              <a:rPr lang="es-ES" sz="1800" dirty="0">
                <a:effectLst/>
                <a:latin typeface="Calibri" panose="020F0502020204030204" pitchFamily="34" charset="0"/>
                <a:ea typeface="Times New Roman" panose="02020603050405020304" pitchFamily="18" charset="0"/>
                <a:cs typeface="Calibri" panose="020F0502020204030204" pitchFamily="34" charset="0"/>
              </a:rPr>
              <a:t>Si se especifica un valor negativo se empezará a contar desde el final del eje. </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mj-lt"/>
              <a:buAutoNum type="alphaLcParenR"/>
            </a:pPr>
            <a:r>
              <a:rPr lang="es-ES" sz="1800" dirty="0">
                <a:effectLst/>
                <a:latin typeface="Calibri" panose="020F0502020204030204" pitchFamily="34" charset="0"/>
                <a:ea typeface="Times New Roman" panose="02020603050405020304" pitchFamily="18" charset="0"/>
                <a:cs typeface="Calibri" panose="020F0502020204030204" pitchFamily="34" charset="0"/>
              </a:rPr>
              <a:t>Si se indica un nombre, &lt;</a:t>
            </a:r>
            <a:r>
              <a:rPr lang="es-ES" sz="1800" dirty="0" err="1">
                <a:effectLst/>
                <a:latin typeface="Calibri" panose="020F0502020204030204" pitchFamily="34" charset="0"/>
                <a:ea typeface="Times New Roman" panose="02020603050405020304" pitchFamily="18" charset="0"/>
                <a:cs typeface="Calibri" panose="020F0502020204030204" pitchFamily="34" charset="0"/>
              </a:rPr>
              <a:t>custom-ident</a:t>
            </a:r>
            <a:r>
              <a:rPr lang="es-ES" sz="1800" dirty="0">
                <a:effectLst/>
                <a:latin typeface="Calibri" panose="020F0502020204030204" pitchFamily="34" charset="0"/>
                <a:ea typeface="Times New Roman" panose="02020603050405020304" pitchFamily="18" charset="0"/>
                <a:cs typeface="Calibri" panose="020F0502020204030204" pitchFamily="34" charset="0"/>
              </a:rPr>
              <a:t>&gt;, sólo las líneas con ese nombre serán contadas (las defino al definir el </a:t>
            </a:r>
            <a:r>
              <a:rPr lang="es-ES" sz="1800" dirty="0" err="1">
                <a:effectLst/>
                <a:latin typeface="Calibri" panose="020F0502020204030204" pitchFamily="34" charset="0"/>
                <a:ea typeface="Times New Roman" panose="02020603050405020304" pitchFamily="18" charset="0"/>
                <a:cs typeface="Calibri" panose="020F0502020204030204" pitchFamily="34" charset="0"/>
              </a:rPr>
              <a:t>grid</a:t>
            </a:r>
            <a:r>
              <a:rPr lang="es-ES" sz="1800" dirty="0">
                <a:effectLst/>
                <a:latin typeface="Calibri" panose="020F0502020204030204" pitchFamily="34" charset="0"/>
                <a:ea typeface="Times New Roman" panose="02020603050405020304" pitchFamily="18" charset="0"/>
                <a:cs typeface="Calibri" panose="020F0502020204030204" pitchFamily="34" charset="0"/>
              </a:rPr>
              <a:t>)</a:t>
            </a:r>
          </a:p>
          <a:p>
            <a:pPr lvl="0">
              <a:lnSpc>
                <a:spcPct val="115000"/>
              </a:lnSpc>
              <a:spcAft>
                <a:spcPts val="1000"/>
              </a:spcAft>
            </a:pPr>
            <a:r>
              <a:rPr lang="es-ES" dirty="0">
                <a:latin typeface="Calibri" panose="020F0502020204030204" pitchFamily="34" charset="0"/>
                <a:ea typeface="Calibri" panose="020F0502020204030204" pitchFamily="34" charset="0"/>
                <a:cs typeface="Calibri" panose="020F0502020204030204" pitchFamily="34" charset="0"/>
              </a:rPr>
              <a:t>EJEMPLO: </a:t>
            </a:r>
          </a:p>
          <a:p>
            <a:pPr>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dirty="0" err="1">
                <a:effectLst/>
                <a:latin typeface="Courier New" panose="02070309020205020404" pitchFamily="49" charset="0"/>
                <a:ea typeface="Times New Roman" panose="02020603050405020304" pitchFamily="18" charset="0"/>
                <a:cs typeface="Times New Roman" panose="02020603050405020304" pitchFamily="18" charset="0"/>
              </a:rPr>
              <a:t>grid-template-columns</a:t>
            </a:r>
            <a:r>
              <a:rPr lang="es-ES" sz="18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800" dirty="0">
                <a:solidFill>
                  <a:srgbClr val="FF0000"/>
                </a:solidFill>
                <a:effectLst/>
                <a:latin typeface="Courier New" panose="02070309020205020404" pitchFamily="49" charset="0"/>
                <a:ea typeface="Times New Roman" panose="02020603050405020304" pitchFamily="18" charset="0"/>
                <a:cs typeface="Times New Roman" panose="02020603050405020304" pitchFamily="18" charset="0"/>
              </a:rPr>
              <a:t>[x0] 1fr </a:t>
            </a:r>
            <a:r>
              <a:rPr lang="es-ES" sz="1800" dirty="0">
                <a:solidFill>
                  <a:srgbClr val="E36C0A"/>
                </a:solidFill>
                <a:effectLst/>
                <a:latin typeface="Courier New" panose="02070309020205020404" pitchFamily="49" charset="0"/>
                <a:ea typeface="Times New Roman" panose="02020603050405020304" pitchFamily="18" charset="0"/>
                <a:cs typeface="Times New Roman" panose="02020603050405020304" pitchFamily="18" charset="0"/>
              </a:rPr>
              <a:t>[x1] 1fr </a:t>
            </a:r>
            <a:r>
              <a:rPr lang="es-ES" sz="1800" dirty="0">
                <a:solidFill>
                  <a:srgbClr val="00B050"/>
                </a:solidFill>
                <a:effectLst/>
                <a:latin typeface="Courier New" panose="02070309020205020404" pitchFamily="49" charset="0"/>
                <a:ea typeface="Times New Roman" panose="02020603050405020304" pitchFamily="18" charset="0"/>
                <a:cs typeface="Times New Roman" panose="02020603050405020304" pitchFamily="18" charset="0"/>
              </a:rPr>
              <a:t>[x2] 1fr </a:t>
            </a:r>
            <a:r>
              <a:rPr lang="es-ES" sz="1800" dirty="0">
                <a:solidFill>
                  <a:srgbClr val="5F497A"/>
                </a:solidFill>
                <a:effectLst/>
                <a:latin typeface="Courier New" panose="02070309020205020404" pitchFamily="49" charset="0"/>
                <a:ea typeface="Times New Roman" panose="02020603050405020304" pitchFamily="18" charset="0"/>
                <a:cs typeface="Times New Roman" panose="02020603050405020304" pitchFamily="18" charset="0"/>
              </a:rPr>
              <a:t>[x3]</a:t>
            </a:r>
            <a:r>
              <a:rPr lang="es-ES" sz="1800"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4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400" dirty="0">
                <a:solidFill>
                  <a:srgbClr val="5F497A"/>
                </a:solidFill>
                <a:effectLst/>
                <a:latin typeface="Courier New" panose="02070309020205020404" pitchFamily="49" charset="0"/>
                <a:ea typeface="Times New Roman" panose="02020603050405020304" pitchFamily="18" charset="0"/>
                <a:cs typeface="Times New Roman" panose="02020603050405020304" pitchFamily="18" charset="0"/>
              </a:rPr>
              <a:t>[x3]-&gt; no necesita especificarle anchura porque es la última línea</a:t>
            </a:r>
            <a:r>
              <a:rPr lang="es-ES" sz="1400"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dirty="0" err="1">
                <a:effectLst/>
                <a:latin typeface="Courier New" panose="02070309020205020404" pitchFamily="49" charset="0"/>
                <a:ea typeface="Times New Roman" panose="02020603050405020304" pitchFamily="18" charset="0"/>
                <a:cs typeface="Times New Roman" panose="02020603050405020304" pitchFamily="18" charset="0"/>
              </a:rPr>
              <a:t>grid-template-rows</a:t>
            </a:r>
            <a:r>
              <a:rPr lang="es-ES" sz="18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800" dirty="0">
                <a:solidFill>
                  <a:srgbClr val="FF0000"/>
                </a:solidFill>
                <a:effectLst/>
                <a:latin typeface="Courier New" panose="02070309020205020404" pitchFamily="49" charset="0"/>
                <a:ea typeface="Times New Roman" panose="02020603050405020304" pitchFamily="18" charset="0"/>
                <a:cs typeface="Times New Roman" panose="02020603050405020304" pitchFamily="18" charset="0"/>
              </a:rPr>
              <a:t>[y0] 1fr</a:t>
            </a:r>
            <a:r>
              <a:rPr lang="es-ES" sz="18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800" dirty="0">
                <a:solidFill>
                  <a:srgbClr val="E36C0A"/>
                </a:solidFill>
                <a:effectLst/>
                <a:latin typeface="Courier New" panose="02070309020205020404" pitchFamily="49" charset="0"/>
                <a:ea typeface="Times New Roman" panose="02020603050405020304" pitchFamily="18" charset="0"/>
                <a:cs typeface="Times New Roman" panose="02020603050405020304" pitchFamily="18" charset="0"/>
              </a:rPr>
              <a:t>[y1] 1fr</a:t>
            </a:r>
            <a:r>
              <a:rPr lang="es-ES" sz="18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800" dirty="0">
                <a:solidFill>
                  <a:srgbClr val="00B050"/>
                </a:solidFill>
                <a:effectLst/>
                <a:latin typeface="Courier New" panose="02070309020205020404" pitchFamily="49" charset="0"/>
                <a:ea typeface="Times New Roman" panose="02020603050405020304" pitchFamily="18" charset="0"/>
                <a:cs typeface="Times New Roman" panose="02020603050405020304" pitchFamily="18" charset="0"/>
              </a:rPr>
              <a:t>[y2] 1fr</a:t>
            </a:r>
            <a:r>
              <a:rPr lang="es-ES" sz="18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800" dirty="0">
                <a:solidFill>
                  <a:srgbClr val="5F497A"/>
                </a:solidFill>
                <a:effectLst/>
                <a:latin typeface="Courier New" panose="02070309020205020404" pitchFamily="49" charset="0"/>
                <a:ea typeface="Times New Roman" panose="02020603050405020304" pitchFamily="18" charset="0"/>
                <a:cs typeface="Times New Roman" panose="02020603050405020304" pitchFamily="18" charset="0"/>
              </a:rPr>
              <a:t>[y3]; </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4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400" dirty="0">
                <a:solidFill>
                  <a:srgbClr val="5F497A"/>
                </a:solidFill>
                <a:effectLst/>
                <a:latin typeface="Courier New" panose="02070309020205020404" pitchFamily="49" charset="0"/>
                <a:ea typeface="Times New Roman" panose="02020603050405020304" pitchFamily="18" charset="0"/>
                <a:cs typeface="Times New Roman" panose="02020603050405020304" pitchFamily="18" charset="0"/>
              </a:rPr>
              <a:t>[y3]-&gt; no necesita especificarle anchura porque es la última línea</a:t>
            </a:r>
            <a:r>
              <a:rPr lang="es-ES" sz="1400"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mj-lt"/>
              <a:buAutoNum type="alphaLcParenR"/>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Imagen 6">
            <a:extLst>
              <a:ext uri="{FF2B5EF4-FFF2-40B4-BE49-F238E27FC236}">
                <a16:creationId xmlns:a16="http://schemas.microsoft.com/office/drawing/2014/main" xmlns="" id="{A7ACCFB1-2B49-4883-8EEB-CB9A5848BA37}"/>
              </a:ext>
            </a:extLst>
          </p:cNvPr>
          <p:cNvPicPr/>
          <p:nvPr/>
        </p:nvPicPr>
        <p:blipFill>
          <a:blip r:embed="rId2"/>
          <a:stretch>
            <a:fillRect/>
          </a:stretch>
        </p:blipFill>
        <p:spPr>
          <a:xfrm>
            <a:off x="2411760" y="4951259"/>
            <a:ext cx="3873624" cy="1906741"/>
          </a:xfrm>
          <a:prstGeom prst="rect">
            <a:avLst/>
          </a:prstGeom>
        </p:spPr>
      </p:pic>
    </p:spTree>
    <p:extLst>
      <p:ext uri="{BB962C8B-B14F-4D97-AF65-F5344CB8AC3E}">
        <p14:creationId xmlns:p14="http://schemas.microsoft.com/office/powerpoint/2010/main" val="4252252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60648"/>
            <a:ext cx="8507288" cy="1143000"/>
          </a:xfrm>
        </p:spPr>
        <p:txBody>
          <a:bodyPr>
            <a:normAutofit/>
          </a:bodyPr>
          <a:lstStyle/>
          <a:p>
            <a:r>
              <a:rPr lang="es-ES" sz="4000" dirty="0"/>
              <a:t>Introducción GRID</a:t>
            </a:r>
          </a:p>
        </p:txBody>
      </p:sp>
      <p:sp>
        <p:nvSpPr>
          <p:cNvPr id="3" name="Marcador de contenido 2"/>
          <p:cNvSpPr>
            <a:spLocks noGrp="1"/>
          </p:cNvSpPr>
          <p:nvPr>
            <p:ph idx="1"/>
          </p:nvPr>
        </p:nvSpPr>
        <p:spPr>
          <a:xfrm>
            <a:off x="395536" y="1484784"/>
            <a:ext cx="8280920" cy="4968552"/>
          </a:xfrm>
        </p:spPr>
        <p:txBody>
          <a:bodyPr>
            <a:noAutofit/>
          </a:bodyPr>
          <a:lstStyle/>
          <a:p>
            <a:pPr marL="539433" lvl="2" indent="-265113">
              <a:spcBef>
                <a:spcPts val="0"/>
              </a:spcBef>
              <a:spcAft>
                <a:spcPts val="500"/>
              </a:spcAft>
              <a:buClr>
                <a:schemeClr val="accent1">
                  <a:lumMod val="75000"/>
                </a:schemeClr>
              </a:buClr>
              <a:buSzPct val="95000"/>
            </a:pPr>
            <a:r>
              <a:rPr lang="es-ES" sz="1800" dirty="0">
                <a:effectLst/>
                <a:latin typeface="Calibri" panose="020F0502020204030204" pitchFamily="34" charset="0"/>
                <a:ea typeface="Calibri" panose="020F0502020204030204" pitchFamily="34" charset="0"/>
              </a:rPr>
              <a:t>Presenta un </a:t>
            </a:r>
            <a:r>
              <a:rPr lang="es-ES" sz="2400" b="1" dirty="0">
                <a:latin typeface="Calibri" panose="020F0502020204030204" pitchFamily="34" charset="0"/>
                <a:cs typeface="Calibri" panose="020F0502020204030204" pitchFamily="34" charset="0"/>
              </a:rPr>
              <a:t>sistema de cuadrícula bidimensional </a:t>
            </a:r>
            <a:r>
              <a:rPr lang="es-ES" sz="1800" dirty="0">
                <a:effectLst/>
                <a:latin typeface="Calibri" panose="020F0502020204030204" pitchFamily="34" charset="0"/>
                <a:ea typeface="Calibri" panose="020F0502020204030204" pitchFamily="34" charset="0"/>
              </a:rPr>
              <a:t>para CSS.</a:t>
            </a:r>
          </a:p>
          <a:p>
            <a:pPr marL="274320" lvl="2" indent="0">
              <a:spcBef>
                <a:spcPts val="0"/>
              </a:spcBef>
              <a:spcAft>
                <a:spcPts val="500"/>
              </a:spcAft>
              <a:buClr>
                <a:schemeClr val="accent1">
                  <a:lumMod val="75000"/>
                </a:schemeClr>
              </a:buClr>
              <a:buSzPct val="95000"/>
              <a:buNone/>
            </a:pPr>
            <a:r>
              <a:rPr lang="es-ES" sz="1800" dirty="0">
                <a:effectLst/>
                <a:latin typeface="Calibri" panose="020F0502020204030204" pitchFamily="34" charset="0"/>
                <a:ea typeface="Times New Roman" panose="02020603050405020304" pitchFamily="18" charset="0"/>
                <a:cs typeface="Calibri" panose="020F0502020204030204" pitchFamily="34" charset="0"/>
              </a:rPr>
              <a:t>Una cuadrícula es un conjunto de líneas horizontales y verticales que se </a:t>
            </a:r>
            <a:r>
              <a:rPr lang="es-ES" sz="1800" dirty="0" err="1">
                <a:effectLst/>
                <a:latin typeface="Calibri" panose="020F0502020204030204" pitchFamily="34" charset="0"/>
                <a:ea typeface="Times New Roman" panose="02020603050405020304" pitchFamily="18" charset="0"/>
                <a:cs typeface="Calibri" panose="020F0502020204030204" pitchFamily="34" charset="0"/>
              </a:rPr>
              <a:t>intersectan</a:t>
            </a:r>
            <a:r>
              <a:rPr lang="es-ES" sz="1800" dirty="0">
                <a:effectLst/>
                <a:latin typeface="Calibri" panose="020F0502020204030204" pitchFamily="34" charset="0"/>
                <a:ea typeface="Times New Roman" panose="02020603050405020304" pitchFamily="18" charset="0"/>
                <a:cs typeface="Calibri" panose="020F0502020204030204" pitchFamily="34" charset="0"/>
              </a:rPr>
              <a:t> - un grupo define columnas y el otro filas. </a:t>
            </a:r>
          </a:p>
          <a:p>
            <a:pPr marL="274320" lvl="2" indent="0">
              <a:spcBef>
                <a:spcPts val="0"/>
              </a:spcBef>
              <a:spcAft>
                <a:spcPts val="500"/>
              </a:spcAft>
              <a:buClr>
                <a:schemeClr val="accent1">
                  <a:lumMod val="75000"/>
                </a:schemeClr>
              </a:buClr>
              <a:buSzPct val="95000"/>
              <a:buNone/>
            </a:pPr>
            <a:r>
              <a:rPr lang="es-ES" sz="1800" dirty="0">
                <a:effectLst/>
                <a:latin typeface="Calibri" panose="020F0502020204030204" pitchFamily="34" charset="0"/>
                <a:ea typeface="Times New Roman" panose="02020603050405020304" pitchFamily="18" charset="0"/>
                <a:cs typeface="Calibri" panose="020F0502020204030204" pitchFamily="34" charset="0"/>
              </a:rPr>
              <a:t>Los elementos se pueden colocar en la cuadrícula respetando estas columnas y filas.</a:t>
            </a:r>
          </a:p>
          <a:p>
            <a:pPr>
              <a:lnSpc>
                <a:spcPct val="115000"/>
              </a:lnSpc>
              <a:spcAft>
                <a:spcPts val="1000"/>
              </a:spcAft>
            </a:pPr>
            <a:r>
              <a:rPr lang="es-ES" sz="2400" b="1" dirty="0">
                <a:latin typeface="Calibri" panose="020F0502020204030204" pitchFamily="34" charset="0"/>
                <a:cs typeface="Calibri" panose="020F0502020204030204" pitchFamily="34" charset="0"/>
              </a:rPr>
              <a:t>Tamaños fijos y flexibles</a:t>
            </a:r>
          </a:p>
          <a:p>
            <a:pPr marL="708660" lvl="1" indent="-342900">
              <a:lnSpc>
                <a:spcPct val="115000"/>
              </a:lnSpc>
              <a:buFont typeface="+mj-lt"/>
              <a:buAutoNum type="alphaLcParenR"/>
            </a:pPr>
            <a:r>
              <a:rPr lang="es-ES" sz="1600" dirty="0">
                <a:effectLst/>
                <a:latin typeface="Calibri" panose="020F0502020204030204" pitchFamily="34" charset="0"/>
                <a:ea typeface="Times New Roman" panose="02020603050405020304" pitchFamily="18" charset="0"/>
                <a:cs typeface="Calibri" panose="020F0502020204030204" pitchFamily="34" charset="0"/>
              </a:rPr>
              <a:t>Fijo: Definir con tamaños fijos: cm, </a:t>
            </a:r>
            <a:r>
              <a:rPr lang="es-ES" sz="1600" dirty="0" err="1">
                <a:effectLst/>
                <a:latin typeface="Calibri" panose="020F0502020204030204" pitchFamily="34" charset="0"/>
                <a:ea typeface="Times New Roman" panose="02020603050405020304" pitchFamily="18" charset="0"/>
                <a:cs typeface="Calibri" panose="020F0502020204030204" pitchFamily="34" charset="0"/>
              </a:rPr>
              <a:t>px</a:t>
            </a:r>
            <a:r>
              <a:rPr lang="es-ES" sz="1600" dirty="0">
                <a:effectLst/>
                <a:latin typeface="Calibri" panose="020F0502020204030204" pitchFamily="34" charset="0"/>
                <a:ea typeface="Times New Roman" panose="02020603050405020304" pitchFamily="18" charset="0"/>
                <a:cs typeface="Calibri" panose="020F0502020204030204" pitchFamily="34" charset="0"/>
              </a:rPr>
              <a:t>,…</a:t>
            </a:r>
            <a:endParaRPr lang="es-ES" sz="1600" dirty="0">
              <a:effectLst/>
              <a:latin typeface="Calibri" panose="020F0502020204030204" pitchFamily="34" charset="0"/>
              <a:ea typeface="Calibri" panose="020F0502020204030204" pitchFamily="34" charset="0"/>
              <a:cs typeface="Times New Roman" panose="02020603050405020304" pitchFamily="18" charset="0"/>
            </a:endParaRPr>
          </a:p>
          <a:p>
            <a:pPr marL="708660" lvl="1" indent="-342900">
              <a:lnSpc>
                <a:spcPct val="115000"/>
              </a:lnSpc>
              <a:spcAft>
                <a:spcPts val="1000"/>
              </a:spcAft>
              <a:buFont typeface="+mj-lt"/>
              <a:buAutoNum type="alphaLcParenR"/>
            </a:pPr>
            <a:r>
              <a:rPr lang="es-ES" sz="1600" dirty="0">
                <a:effectLst/>
                <a:latin typeface="Calibri" panose="020F0502020204030204" pitchFamily="34" charset="0"/>
                <a:ea typeface="Times New Roman" panose="02020603050405020304" pitchFamily="18" charset="0"/>
                <a:cs typeface="Calibri" panose="020F0502020204030204" pitchFamily="34" charset="0"/>
              </a:rPr>
              <a:t>Flexibles: porcentajes o </a:t>
            </a:r>
            <a:r>
              <a:rPr lang="es-ES" sz="1600" dirty="0" err="1">
                <a:effectLst/>
                <a:latin typeface="Calibri" panose="020F0502020204030204" pitchFamily="34" charset="0"/>
                <a:ea typeface="Times New Roman" panose="02020603050405020304" pitchFamily="18" charset="0"/>
                <a:cs typeface="Calibri" panose="020F0502020204030204" pitchFamily="34" charset="0"/>
              </a:rPr>
              <a:t>fr</a:t>
            </a:r>
            <a:r>
              <a:rPr lang="es-ES" sz="1600" dirty="0">
                <a:effectLst/>
                <a:latin typeface="Calibri" panose="020F0502020204030204" pitchFamily="34" charset="0"/>
                <a:ea typeface="Times New Roman" panose="02020603050405020304" pitchFamily="18" charset="0"/>
                <a:cs typeface="Calibri" panose="020F0502020204030204" pitchFamily="34" charset="0"/>
              </a:rPr>
              <a:t> (fracción).</a:t>
            </a:r>
            <a:endParaRPr lang="es-ES"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s-ES" sz="2400" b="1" dirty="0">
                <a:latin typeface="Calibri" panose="020F0502020204030204" pitchFamily="34" charset="0"/>
                <a:cs typeface="Calibri" panose="020F0502020204030204" pitchFamily="34" charset="0"/>
              </a:rPr>
              <a:t>Posicionamiento de elementos</a:t>
            </a:r>
          </a:p>
          <a:p>
            <a:pPr lvl="1"/>
            <a:r>
              <a:rPr lang="es-ES" sz="1600" dirty="0">
                <a:effectLst/>
                <a:latin typeface="Calibri" panose="020F0502020204030204" pitchFamily="34" charset="0"/>
                <a:ea typeface="Times New Roman" panose="02020603050405020304" pitchFamily="18" charset="0"/>
              </a:rPr>
              <a:t>Puede colocar elementos en una ubicación precisa en la cuadrícula utilizando números de línea, nombres o seleccionando un área de la cuadrícula. </a:t>
            </a:r>
            <a:endParaRPr lang="es-ES" sz="1600" dirty="0">
              <a:effectLst/>
              <a:latin typeface="Times New Roman" panose="02020603050405020304" pitchFamily="18" charset="0"/>
              <a:ea typeface="Times New Roman" panose="02020603050405020304" pitchFamily="18" charset="0"/>
            </a:endParaRPr>
          </a:p>
          <a:p>
            <a:pPr lvl="1"/>
            <a:r>
              <a:rPr lang="es-ES" sz="1600" dirty="0" err="1">
                <a:effectLst/>
                <a:latin typeface="Calibri" panose="020F0502020204030204" pitchFamily="34" charset="0"/>
                <a:ea typeface="Times New Roman" panose="02020603050405020304" pitchFamily="18" charset="0"/>
              </a:rPr>
              <a:t>Grid</a:t>
            </a:r>
            <a:r>
              <a:rPr lang="es-ES" sz="1600" dirty="0">
                <a:effectLst/>
                <a:latin typeface="Calibri" panose="020F0502020204030204" pitchFamily="34" charset="0"/>
                <a:ea typeface="Times New Roman" panose="02020603050405020304" pitchFamily="18" charset="0"/>
              </a:rPr>
              <a:t> también contiene un algoritmo para controlar la ubicación de elementos que no tienen una posición explícita en la cuadrícula.</a:t>
            </a:r>
            <a:endParaRPr lang="es-ES" sz="1600" dirty="0">
              <a:effectLst/>
              <a:latin typeface="Times New Roman" panose="02020603050405020304" pitchFamily="18" charset="0"/>
              <a:ea typeface="Times New Roman" panose="02020603050405020304" pitchFamily="18" charset="0"/>
            </a:endParaRPr>
          </a:p>
          <a:p>
            <a:pPr marL="274320" lvl="2" indent="0">
              <a:spcBef>
                <a:spcPts val="0"/>
              </a:spcBef>
              <a:spcAft>
                <a:spcPts val="500"/>
              </a:spcAft>
              <a:buClr>
                <a:schemeClr val="accent1">
                  <a:lumMod val="75000"/>
                </a:schemeClr>
              </a:buClr>
              <a:buSzPct val="95000"/>
              <a:buNone/>
            </a:pPr>
            <a:r>
              <a:rPr lang="es-ES" sz="1800" dirty="0">
                <a:effectLst/>
                <a:latin typeface="Calibri" panose="020F0502020204030204" pitchFamily="34" charset="0"/>
                <a:ea typeface="Times New Roman" panose="02020603050405020304" pitchFamily="18" charset="0"/>
                <a:cs typeface="Calibri" panose="020F0502020204030204" pitchFamily="34" charset="0"/>
              </a:rPr>
              <a:t> </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274320" lvl="2" indent="0">
              <a:spcBef>
                <a:spcPts val="0"/>
              </a:spcBef>
              <a:spcAft>
                <a:spcPts val="500"/>
              </a:spcAft>
              <a:buClr>
                <a:schemeClr val="accent1">
                  <a:lumMod val="75000"/>
                </a:schemeClr>
              </a:buClr>
              <a:buSzPct val="95000"/>
              <a:buNone/>
            </a:pPr>
            <a:r>
              <a:rPr lang="es-ES" sz="1800" dirty="0">
                <a:effectLst/>
                <a:latin typeface="Calibri" panose="020F0502020204030204" pitchFamily="34" charset="0"/>
                <a:ea typeface="Calibri" panose="020F0502020204030204" pitchFamily="34" charset="0"/>
              </a:rPr>
              <a:t> </a:t>
            </a:r>
            <a:endParaRPr lang="es-ES" sz="1700" dirty="0">
              <a:latin typeface="+mj-lt"/>
            </a:endParaRPr>
          </a:p>
          <a:p>
            <a:pPr marL="539433" lvl="2" indent="-265113">
              <a:spcBef>
                <a:spcPts val="0"/>
              </a:spcBef>
              <a:spcAft>
                <a:spcPts val="5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42925" lvl="3" indent="-277813">
              <a:spcBef>
                <a:spcPts val="0"/>
              </a:spcBef>
              <a:spcAft>
                <a:spcPts val="300"/>
              </a:spcAft>
              <a:buClr>
                <a:schemeClr val="accent1">
                  <a:lumMod val="75000"/>
                </a:schemeClr>
              </a:buClr>
              <a:buSzPct val="95000"/>
              <a:buFont typeface="Wingdings" panose="05000000000000000000" pitchFamily="2" charset="2"/>
              <a:buChar char="v"/>
            </a:pPr>
            <a:endParaRPr lang="es-ES" sz="1600" b="1" dirty="0">
              <a:latin typeface="+mj-lt"/>
            </a:endParaRPr>
          </a:p>
          <a:p>
            <a:pPr marL="542925" lvl="3" indent="-277813">
              <a:spcBef>
                <a:spcPts val="0"/>
              </a:spcBef>
              <a:spcAft>
                <a:spcPts val="300"/>
              </a:spcAft>
              <a:buClr>
                <a:schemeClr val="accent1">
                  <a:lumMod val="75000"/>
                </a:schemeClr>
              </a:buClr>
              <a:buSzPct val="95000"/>
              <a:buFont typeface="Wingdings" panose="05000000000000000000" pitchFamily="2" charset="2"/>
              <a:buChar char="v"/>
            </a:pPr>
            <a:endParaRPr lang="es-ES" sz="1600" b="1" dirty="0">
              <a:latin typeface="+mj-lt"/>
            </a:endParaRPr>
          </a:p>
          <a:p>
            <a:pPr marL="542925" lvl="3" indent="-277813">
              <a:spcBef>
                <a:spcPts val="0"/>
              </a:spcBef>
              <a:spcAft>
                <a:spcPts val="300"/>
              </a:spcAft>
              <a:buClr>
                <a:schemeClr val="accent1">
                  <a:lumMod val="75000"/>
                </a:schemeClr>
              </a:buClr>
              <a:buSzPct val="95000"/>
              <a:buFont typeface="Wingdings" panose="05000000000000000000" pitchFamily="2" charset="2"/>
              <a:buChar char="v"/>
            </a:pPr>
            <a:endParaRPr lang="es-ES" sz="1600" b="1" dirty="0">
              <a:latin typeface="+mj-lt"/>
            </a:endParaRPr>
          </a:p>
          <a:p>
            <a:pPr marL="825182" lvl="4" indent="-285750">
              <a:spcBef>
                <a:spcPts val="0"/>
              </a:spcBef>
              <a:spcAft>
                <a:spcPts val="300"/>
              </a:spcAft>
              <a:buClr>
                <a:schemeClr val="accent1">
                  <a:lumMod val="75000"/>
                </a:schemeClr>
              </a:buClr>
              <a:buSzPct val="95000"/>
              <a:buFont typeface="Wingdings" panose="05000000000000000000" pitchFamily="2" charset="2"/>
              <a:buChar char="Ø"/>
            </a:pPr>
            <a:endParaRPr lang="es-ES" sz="1600" dirty="0">
              <a:latin typeface="+mj-lt"/>
            </a:endParaRPr>
          </a:p>
          <a:p>
            <a:pPr marL="813753" lvl="3"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274320" lvl="2" indent="0">
              <a:spcBef>
                <a:spcPts val="0"/>
              </a:spcBef>
              <a:spcAft>
                <a:spcPts val="600"/>
              </a:spcAft>
              <a:buClr>
                <a:schemeClr val="accent1">
                  <a:lumMod val="75000"/>
                </a:schemeClr>
              </a:buClr>
              <a:buSzPct val="95000"/>
              <a:buNone/>
            </a:pPr>
            <a:endParaRPr lang="es-ES" sz="1700" dirty="0">
              <a:latin typeface="+mj-lt"/>
            </a:endParaRPr>
          </a:p>
        </p:txBody>
      </p:sp>
      <p:sp>
        <p:nvSpPr>
          <p:cNvPr id="5" name="Marcador de número de diapositiva 4"/>
          <p:cNvSpPr>
            <a:spLocks noGrp="1"/>
          </p:cNvSpPr>
          <p:nvPr>
            <p:ph type="sldNum" sz="quarter" idx="12"/>
          </p:nvPr>
        </p:nvSpPr>
        <p:spPr/>
        <p:txBody>
          <a:bodyPr/>
          <a:lstStyle/>
          <a:p>
            <a:fld id="{19C3D5FF-1D01-428C-BF4E-6C13885CA336}" type="slidenum">
              <a:rPr lang="es-ES" smtClean="0"/>
              <a:pPr/>
              <a:t>2</a:t>
            </a:fld>
            <a:endParaRPr lang="es-ES" dirty="0"/>
          </a:p>
        </p:txBody>
      </p:sp>
      <p:sp>
        <p:nvSpPr>
          <p:cNvPr id="4" name="3 CuadroTexto"/>
          <p:cNvSpPr txBox="1"/>
          <p:nvPr/>
        </p:nvSpPr>
        <p:spPr>
          <a:xfrm>
            <a:off x="5595660" y="4186487"/>
            <a:ext cx="3276872" cy="338554"/>
          </a:xfrm>
          <a:prstGeom prst="rect">
            <a:avLst/>
          </a:prstGeom>
          <a:noFill/>
        </p:spPr>
        <p:txBody>
          <a:bodyPr wrap="square" rtlCol="0">
            <a:spAutoFit/>
          </a:bodyPr>
          <a:lstStyle/>
          <a:p>
            <a:pPr marL="0" lvl="2" indent="7938">
              <a:spcAft>
                <a:spcPts val="500"/>
              </a:spcAft>
              <a:buClr>
                <a:srgbClr val="0F6FC6">
                  <a:lumMod val="75000"/>
                </a:srgbClr>
              </a:buClr>
              <a:buSzPct val="95000"/>
            </a:pPr>
            <a:endParaRPr lang="es-ES" sz="1600" dirty="0">
              <a:solidFill>
                <a:prstClr val="black"/>
              </a:solidFill>
              <a:latin typeface="Calibri"/>
            </a:endParaRPr>
          </a:p>
        </p:txBody>
      </p:sp>
      <p:graphicFrame>
        <p:nvGraphicFramePr>
          <p:cNvPr id="10" name="Tabla 10">
            <a:extLst>
              <a:ext uri="{FF2B5EF4-FFF2-40B4-BE49-F238E27FC236}">
                <a16:creationId xmlns:a16="http://schemas.microsoft.com/office/drawing/2014/main" xmlns="" id="{B4CD0E75-932E-441C-B8C5-DC6EDF9697CA}"/>
              </a:ext>
            </a:extLst>
          </p:cNvPr>
          <p:cNvGraphicFramePr>
            <a:graphicFrameLocks noGrp="1"/>
          </p:cNvGraphicFramePr>
          <p:nvPr>
            <p:extLst>
              <p:ext uri="{D42A27DB-BD31-4B8C-83A1-F6EECF244321}">
                <p14:modId xmlns:p14="http://schemas.microsoft.com/office/powerpoint/2010/main" val="940630276"/>
              </p:ext>
            </p:extLst>
          </p:nvPr>
        </p:nvGraphicFramePr>
        <p:xfrm>
          <a:off x="6649236" y="975368"/>
          <a:ext cx="2054792" cy="375000"/>
        </p:xfrm>
        <a:graphic>
          <a:graphicData uri="http://schemas.openxmlformats.org/drawingml/2006/table">
            <a:tbl>
              <a:tblPr firstRow="1" bandRow="1">
                <a:tableStyleId>{5940675A-B579-460E-94D1-54222C63F5DA}</a:tableStyleId>
              </a:tblPr>
              <a:tblGrid>
                <a:gridCol w="513698">
                  <a:extLst>
                    <a:ext uri="{9D8B030D-6E8A-4147-A177-3AD203B41FA5}">
                      <a16:colId xmlns:a16="http://schemas.microsoft.com/office/drawing/2014/main" xmlns="" val="2306637805"/>
                    </a:ext>
                  </a:extLst>
                </a:gridCol>
                <a:gridCol w="513698">
                  <a:extLst>
                    <a:ext uri="{9D8B030D-6E8A-4147-A177-3AD203B41FA5}">
                      <a16:colId xmlns:a16="http://schemas.microsoft.com/office/drawing/2014/main" xmlns="" val="2300073997"/>
                    </a:ext>
                  </a:extLst>
                </a:gridCol>
                <a:gridCol w="916820">
                  <a:extLst>
                    <a:ext uri="{9D8B030D-6E8A-4147-A177-3AD203B41FA5}">
                      <a16:colId xmlns:a16="http://schemas.microsoft.com/office/drawing/2014/main" xmlns="" val="3041304501"/>
                    </a:ext>
                  </a:extLst>
                </a:gridCol>
                <a:gridCol w="110576">
                  <a:extLst>
                    <a:ext uri="{9D8B030D-6E8A-4147-A177-3AD203B41FA5}">
                      <a16:colId xmlns:a16="http://schemas.microsoft.com/office/drawing/2014/main" xmlns="" val="3887719693"/>
                    </a:ext>
                  </a:extLst>
                </a:gridCol>
              </a:tblGrid>
              <a:tr h="125000">
                <a:tc>
                  <a:txBody>
                    <a:bodyPr/>
                    <a:lstStyle/>
                    <a:p>
                      <a:endParaRPr lang="es-ES" sz="600"/>
                    </a:p>
                  </a:txBody>
                  <a:tcPr marL="30822" marR="30822" marT="15411" marB="15411"/>
                </a:tc>
                <a:tc>
                  <a:txBody>
                    <a:bodyPr/>
                    <a:lstStyle/>
                    <a:p>
                      <a:endParaRPr lang="es-ES" sz="600"/>
                    </a:p>
                  </a:txBody>
                  <a:tcPr marL="30822" marR="30822" marT="15411" marB="15411"/>
                </a:tc>
                <a:tc>
                  <a:txBody>
                    <a:bodyPr/>
                    <a:lstStyle/>
                    <a:p>
                      <a:endParaRPr lang="es-ES" sz="600"/>
                    </a:p>
                  </a:txBody>
                  <a:tcPr marL="30822" marR="30822" marT="15411" marB="15411"/>
                </a:tc>
                <a:tc>
                  <a:txBody>
                    <a:bodyPr/>
                    <a:lstStyle/>
                    <a:p>
                      <a:endParaRPr lang="es-ES" sz="600"/>
                    </a:p>
                  </a:txBody>
                  <a:tcPr marL="30822" marR="30822" marT="15411" marB="15411"/>
                </a:tc>
                <a:extLst>
                  <a:ext uri="{0D108BD9-81ED-4DB2-BD59-A6C34878D82A}">
                    <a16:rowId xmlns:a16="http://schemas.microsoft.com/office/drawing/2014/main" xmlns="" val="1580304763"/>
                  </a:ext>
                </a:extLst>
              </a:tr>
              <a:tr h="125000">
                <a:tc>
                  <a:txBody>
                    <a:bodyPr/>
                    <a:lstStyle/>
                    <a:p>
                      <a:endParaRPr lang="es-ES" sz="600"/>
                    </a:p>
                  </a:txBody>
                  <a:tcPr marL="30822" marR="30822" marT="15411" marB="15411"/>
                </a:tc>
                <a:tc>
                  <a:txBody>
                    <a:bodyPr/>
                    <a:lstStyle/>
                    <a:p>
                      <a:endParaRPr lang="es-ES" sz="600"/>
                    </a:p>
                  </a:txBody>
                  <a:tcPr marL="30822" marR="30822" marT="15411" marB="15411"/>
                </a:tc>
                <a:tc>
                  <a:txBody>
                    <a:bodyPr/>
                    <a:lstStyle/>
                    <a:p>
                      <a:endParaRPr lang="es-ES" sz="600"/>
                    </a:p>
                  </a:txBody>
                  <a:tcPr marL="30822" marR="30822" marT="15411" marB="15411"/>
                </a:tc>
                <a:tc>
                  <a:txBody>
                    <a:bodyPr/>
                    <a:lstStyle/>
                    <a:p>
                      <a:endParaRPr lang="es-ES" sz="600" dirty="0"/>
                    </a:p>
                  </a:txBody>
                  <a:tcPr marL="30822" marR="30822" marT="15411" marB="15411"/>
                </a:tc>
                <a:extLst>
                  <a:ext uri="{0D108BD9-81ED-4DB2-BD59-A6C34878D82A}">
                    <a16:rowId xmlns:a16="http://schemas.microsoft.com/office/drawing/2014/main" xmlns="" val="1712408414"/>
                  </a:ext>
                </a:extLst>
              </a:tr>
              <a:tr h="125000">
                <a:tc>
                  <a:txBody>
                    <a:bodyPr/>
                    <a:lstStyle/>
                    <a:p>
                      <a:endParaRPr lang="es-ES" sz="600"/>
                    </a:p>
                  </a:txBody>
                  <a:tcPr marL="30822" marR="30822" marT="15411" marB="15411"/>
                </a:tc>
                <a:tc>
                  <a:txBody>
                    <a:bodyPr/>
                    <a:lstStyle/>
                    <a:p>
                      <a:endParaRPr lang="es-ES" sz="600"/>
                    </a:p>
                  </a:txBody>
                  <a:tcPr marL="30822" marR="30822" marT="15411" marB="15411"/>
                </a:tc>
                <a:tc>
                  <a:txBody>
                    <a:bodyPr/>
                    <a:lstStyle/>
                    <a:p>
                      <a:endParaRPr lang="es-ES" sz="600"/>
                    </a:p>
                  </a:txBody>
                  <a:tcPr marL="30822" marR="30822" marT="15411" marB="15411"/>
                </a:tc>
                <a:tc>
                  <a:txBody>
                    <a:bodyPr/>
                    <a:lstStyle/>
                    <a:p>
                      <a:endParaRPr lang="es-ES" sz="600" dirty="0"/>
                    </a:p>
                  </a:txBody>
                  <a:tcPr marL="30822" marR="30822" marT="15411" marB="15411"/>
                </a:tc>
                <a:extLst>
                  <a:ext uri="{0D108BD9-81ED-4DB2-BD59-A6C34878D82A}">
                    <a16:rowId xmlns:a16="http://schemas.microsoft.com/office/drawing/2014/main" xmlns="" val="3614800239"/>
                  </a:ext>
                </a:extLst>
              </a:tr>
            </a:tbl>
          </a:graphicData>
        </a:graphic>
      </p:graphicFrame>
    </p:spTree>
    <p:extLst>
      <p:ext uri="{BB962C8B-B14F-4D97-AF65-F5344CB8AC3E}">
        <p14:creationId xmlns:p14="http://schemas.microsoft.com/office/powerpoint/2010/main" val="36870338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60648"/>
            <a:ext cx="8507288" cy="1143000"/>
          </a:xfrm>
        </p:spPr>
        <p:txBody>
          <a:bodyPr>
            <a:normAutofit/>
          </a:bodyPr>
          <a:lstStyle/>
          <a:p>
            <a:r>
              <a:rPr lang="es-ES" sz="4000" dirty="0"/>
              <a:t>GRID- PROPIEDADES: </a:t>
            </a:r>
            <a:r>
              <a:rPr lang="es-ES" sz="4000" dirty="0" err="1"/>
              <a:t>GAPs</a:t>
            </a:r>
            <a:r>
              <a:rPr lang="es-ES" sz="4000" dirty="0"/>
              <a:t> y </a:t>
            </a:r>
            <a:r>
              <a:rPr lang="es-ES" sz="4000" dirty="0" err="1"/>
              <a:t>template</a:t>
            </a:r>
            <a:endParaRPr lang="es-ES" sz="4000" dirty="0"/>
          </a:p>
        </p:txBody>
      </p:sp>
      <p:sp>
        <p:nvSpPr>
          <p:cNvPr id="3" name="Marcador de contenido 2"/>
          <p:cNvSpPr>
            <a:spLocks noGrp="1"/>
          </p:cNvSpPr>
          <p:nvPr>
            <p:ph idx="1"/>
          </p:nvPr>
        </p:nvSpPr>
        <p:spPr>
          <a:xfrm>
            <a:off x="107504" y="1484784"/>
            <a:ext cx="8856984" cy="4968552"/>
          </a:xfrm>
        </p:spPr>
        <p:txBody>
          <a:bodyPr>
            <a:noAutofit/>
          </a:bodyPr>
          <a:lstStyle/>
          <a:p>
            <a:pPr marL="182880" indent="0">
              <a:lnSpc>
                <a:spcPct val="115000"/>
              </a:lnSpc>
              <a:spcAft>
                <a:spcPts val="10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Symbol" panose="05050102010706020507" pitchFamily="18" charset="2"/>
              <a:buChar char=""/>
            </a:pPr>
            <a:endParaRPr lang="es-ES" sz="1800" dirty="0">
              <a:effectLst/>
              <a:latin typeface="Times New Roman" panose="02020603050405020304" pitchFamily="18" charset="0"/>
              <a:ea typeface="Times New Roman" panose="02020603050405020304" pitchFamily="18" charset="0"/>
            </a:endParaRPr>
          </a:p>
          <a:p>
            <a:pPr marL="274320" lvl="2" indent="0">
              <a:spcBef>
                <a:spcPts val="0"/>
              </a:spcBef>
              <a:spcAft>
                <a:spcPts val="500"/>
              </a:spcAft>
              <a:buClr>
                <a:schemeClr val="accent1">
                  <a:lumMod val="75000"/>
                </a:schemeClr>
              </a:buClr>
              <a:buSzPct val="95000"/>
              <a:buNone/>
            </a:pPr>
            <a:endParaRPr lang="es-ES" sz="1700" dirty="0">
              <a:latin typeface="+mj-lt"/>
            </a:endParaRPr>
          </a:p>
          <a:p>
            <a:pPr marL="539433" lvl="2" indent="-265113">
              <a:spcBef>
                <a:spcPts val="0"/>
              </a:spcBef>
              <a:spcAft>
                <a:spcPts val="5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42925" lvl="3" indent="-277813">
              <a:spcBef>
                <a:spcPts val="0"/>
              </a:spcBef>
              <a:spcAft>
                <a:spcPts val="300"/>
              </a:spcAft>
              <a:buClr>
                <a:schemeClr val="accent1">
                  <a:lumMod val="75000"/>
                </a:schemeClr>
              </a:buClr>
              <a:buSzPct val="95000"/>
              <a:buFont typeface="Wingdings" panose="05000000000000000000" pitchFamily="2" charset="2"/>
              <a:buChar char="v"/>
            </a:pPr>
            <a:endParaRPr lang="es-ES" sz="1600" b="1" dirty="0">
              <a:latin typeface="+mj-lt"/>
            </a:endParaRPr>
          </a:p>
          <a:p>
            <a:pPr marL="542925" lvl="3" indent="-277813">
              <a:spcBef>
                <a:spcPts val="0"/>
              </a:spcBef>
              <a:spcAft>
                <a:spcPts val="300"/>
              </a:spcAft>
              <a:buClr>
                <a:schemeClr val="accent1">
                  <a:lumMod val="75000"/>
                </a:schemeClr>
              </a:buClr>
              <a:buSzPct val="95000"/>
              <a:buFont typeface="Wingdings" panose="05000000000000000000" pitchFamily="2" charset="2"/>
              <a:buChar char="v"/>
            </a:pPr>
            <a:endParaRPr lang="es-ES" sz="1600" b="1" dirty="0">
              <a:latin typeface="+mj-lt"/>
            </a:endParaRPr>
          </a:p>
          <a:p>
            <a:pPr marL="542925" lvl="3" indent="-277813">
              <a:spcBef>
                <a:spcPts val="0"/>
              </a:spcBef>
              <a:spcAft>
                <a:spcPts val="300"/>
              </a:spcAft>
              <a:buClr>
                <a:schemeClr val="accent1">
                  <a:lumMod val="75000"/>
                </a:schemeClr>
              </a:buClr>
              <a:buSzPct val="95000"/>
              <a:buFont typeface="Wingdings" panose="05000000000000000000" pitchFamily="2" charset="2"/>
              <a:buChar char="v"/>
            </a:pPr>
            <a:endParaRPr lang="es-ES" sz="1600" b="1" dirty="0">
              <a:latin typeface="+mj-lt"/>
            </a:endParaRPr>
          </a:p>
          <a:p>
            <a:pPr marL="825182" lvl="4" indent="-285750">
              <a:spcBef>
                <a:spcPts val="0"/>
              </a:spcBef>
              <a:spcAft>
                <a:spcPts val="300"/>
              </a:spcAft>
              <a:buClr>
                <a:schemeClr val="accent1">
                  <a:lumMod val="75000"/>
                </a:schemeClr>
              </a:buClr>
              <a:buSzPct val="95000"/>
              <a:buFont typeface="Wingdings" panose="05000000000000000000" pitchFamily="2" charset="2"/>
              <a:buChar char="Ø"/>
            </a:pPr>
            <a:endParaRPr lang="es-ES" sz="1600" dirty="0">
              <a:latin typeface="+mj-lt"/>
            </a:endParaRPr>
          </a:p>
          <a:p>
            <a:pPr marL="813753" lvl="3"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274320" lvl="2" indent="0">
              <a:spcBef>
                <a:spcPts val="0"/>
              </a:spcBef>
              <a:spcAft>
                <a:spcPts val="600"/>
              </a:spcAft>
              <a:buClr>
                <a:schemeClr val="accent1">
                  <a:lumMod val="75000"/>
                </a:schemeClr>
              </a:buClr>
              <a:buSzPct val="95000"/>
              <a:buNone/>
            </a:pPr>
            <a:endParaRPr lang="es-ES" sz="1700" dirty="0">
              <a:latin typeface="+mj-lt"/>
            </a:endParaRPr>
          </a:p>
        </p:txBody>
      </p:sp>
      <p:sp>
        <p:nvSpPr>
          <p:cNvPr id="5" name="Marcador de número de diapositiva 4"/>
          <p:cNvSpPr>
            <a:spLocks noGrp="1"/>
          </p:cNvSpPr>
          <p:nvPr>
            <p:ph type="sldNum" sz="quarter" idx="12"/>
          </p:nvPr>
        </p:nvSpPr>
        <p:spPr/>
        <p:txBody>
          <a:bodyPr/>
          <a:lstStyle/>
          <a:p>
            <a:fld id="{19C3D5FF-1D01-428C-BF4E-6C13885CA336}" type="slidenum">
              <a:rPr lang="es-ES" smtClean="0"/>
              <a:pPr/>
              <a:t>20</a:t>
            </a:fld>
            <a:endParaRPr lang="es-ES" dirty="0"/>
          </a:p>
        </p:txBody>
      </p:sp>
      <p:sp>
        <p:nvSpPr>
          <p:cNvPr id="7" name="CuadroTexto 6">
            <a:extLst>
              <a:ext uri="{FF2B5EF4-FFF2-40B4-BE49-F238E27FC236}">
                <a16:creationId xmlns:a16="http://schemas.microsoft.com/office/drawing/2014/main" xmlns="" id="{6D8544AF-A54F-4C68-B04A-9FAA58EDA28D}"/>
              </a:ext>
            </a:extLst>
          </p:cNvPr>
          <p:cNvSpPr txBox="1"/>
          <p:nvPr/>
        </p:nvSpPr>
        <p:spPr>
          <a:xfrm>
            <a:off x="318356" y="1500808"/>
            <a:ext cx="8507288" cy="3263201"/>
          </a:xfrm>
          <a:prstGeom prst="rect">
            <a:avLst/>
          </a:prstGeom>
          <a:noFill/>
        </p:spPr>
        <p:txBody>
          <a:bodyPr wrap="square">
            <a:spAutoFit/>
          </a:bodyPr>
          <a:lstStyle/>
          <a:p>
            <a:pPr lvl="0">
              <a:lnSpc>
                <a:spcPct val="115000"/>
              </a:lnSpc>
              <a:spcAft>
                <a:spcPts val="1000"/>
              </a:spcAft>
              <a:tabLst>
                <a:tab pos="457200" algn="l"/>
              </a:tabLst>
            </a:pPr>
            <a:r>
              <a:rPr lang="es-ES" sz="2400" b="1" dirty="0">
                <a:latin typeface="Calibri" panose="020F0502020204030204" pitchFamily="34" charset="0"/>
                <a:cs typeface="Calibri" panose="020F0502020204030204" pitchFamily="34" charset="0"/>
              </a:rPr>
              <a:t>Huecos entre filas y columnas:</a:t>
            </a:r>
          </a:p>
          <a:p>
            <a:pPr marL="742950" lvl="1" indent="-285750">
              <a:lnSpc>
                <a:spcPct val="115000"/>
              </a:lnSpc>
              <a:buFont typeface="Courier New" panose="02070309020205020404" pitchFamily="49" charset="0"/>
              <a:buChar char="o"/>
            </a:pPr>
            <a:r>
              <a:rPr lang="es-ES" sz="1400" dirty="0" err="1">
                <a:latin typeface="Courier New" panose="02070309020205020404" pitchFamily="49" charset="0"/>
                <a:cs typeface="Times New Roman" panose="02020603050405020304" pitchFamily="18" charset="0"/>
              </a:rPr>
              <a:t>grid</a:t>
            </a:r>
            <a:r>
              <a:rPr lang="es-ES" sz="1400" dirty="0">
                <a:latin typeface="Courier New" panose="02070309020205020404" pitchFamily="49" charset="0"/>
                <a:cs typeface="Times New Roman" panose="02020603050405020304" pitchFamily="18" charset="0"/>
              </a:rPr>
              <a:t>-</a:t>
            </a:r>
            <a:r>
              <a:rPr lang="es-ES" sz="1400" dirty="0" err="1">
                <a:latin typeface="Courier New" panose="02070309020205020404" pitchFamily="49" charset="0"/>
                <a:cs typeface="Times New Roman" panose="02020603050405020304" pitchFamily="18" charset="0"/>
              </a:rPr>
              <a:t>column</a:t>
            </a:r>
            <a:r>
              <a:rPr lang="es-ES" sz="1400" dirty="0">
                <a:latin typeface="Courier New" panose="02070309020205020404" pitchFamily="49" charset="0"/>
                <a:cs typeface="Times New Roman" panose="02020603050405020304" pitchFamily="18" charset="0"/>
              </a:rPr>
              <a:t>-gap</a:t>
            </a:r>
            <a:r>
              <a:rPr lang="es-ES" dirty="0">
                <a:latin typeface="Calibri" panose="020F0502020204030204" pitchFamily="34" charset="0"/>
                <a:cs typeface="Calibri" panose="020F0502020204030204" pitchFamily="34" charset="0"/>
              </a:rPr>
              <a:t>: especifica el espacio entre </a:t>
            </a:r>
            <a:r>
              <a:rPr lang="es-ES" sz="1400" dirty="0" err="1">
                <a:latin typeface="Courier New" panose="02070309020205020404" pitchFamily="49" charset="0"/>
                <a:cs typeface="Times New Roman" panose="02020603050405020304" pitchFamily="18" charset="0"/>
                <a:hlinkClick r:id="rId2">
                  <a:extLst>
                    <a:ext uri="{A12FA001-AC4F-418D-AE19-62706E023703}">
                      <ahyp:hlinkClr xmlns:ahyp="http://schemas.microsoft.com/office/drawing/2018/hyperlinkcolor" xmlns="" val="tx"/>
                    </a:ext>
                  </a:extLst>
                </a:hlinkClick>
              </a:rPr>
              <a:t>grid</a:t>
            </a:r>
            <a:r>
              <a:rPr lang="es-ES" sz="1400" dirty="0">
                <a:latin typeface="Courier New" panose="02070309020205020404" pitchFamily="49" charset="0"/>
                <a:cs typeface="Times New Roman" panose="02020603050405020304" pitchFamily="18" charset="0"/>
                <a:hlinkClick r:id="rId2">
                  <a:extLst>
                    <a:ext uri="{A12FA001-AC4F-418D-AE19-62706E023703}">
                      <ahyp:hlinkClr xmlns:ahyp="http://schemas.microsoft.com/office/drawing/2018/hyperlinkcolor" xmlns="" val="tx"/>
                    </a:ext>
                  </a:extLst>
                </a:hlinkClick>
              </a:rPr>
              <a:t> </a:t>
            </a:r>
            <a:r>
              <a:rPr lang="es-ES" sz="1400" dirty="0" err="1">
                <a:latin typeface="Courier New" panose="02070309020205020404" pitchFamily="49" charset="0"/>
                <a:cs typeface="Times New Roman" panose="02020603050405020304" pitchFamily="18" charset="0"/>
                <a:hlinkClick r:id="rId2">
                  <a:extLst>
                    <a:ext uri="{A12FA001-AC4F-418D-AE19-62706E023703}">
                      <ahyp:hlinkClr xmlns:ahyp="http://schemas.microsoft.com/office/drawing/2018/hyperlinkcolor" xmlns="" val="tx"/>
                    </a:ext>
                  </a:extLst>
                </a:hlinkClick>
              </a:rPr>
              <a:t>columns</a:t>
            </a:r>
            <a:r>
              <a:rPr lang="es-ES" sz="1400" dirty="0">
                <a:latin typeface="Courier New" panose="02070309020205020404" pitchFamily="49" charset="0"/>
                <a:cs typeface="Times New Roman" panose="02020603050405020304" pitchFamily="18" charset="0"/>
              </a:rPr>
              <a:t> </a:t>
            </a:r>
            <a:r>
              <a:rPr lang="es-ES" dirty="0">
                <a:latin typeface="Calibri" panose="020F0502020204030204" pitchFamily="34" charset="0"/>
                <a:cs typeface="Calibri" panose="020F0502020204030204" pitchFamily="34" charset="0"/>
              </a:rPr>
              <a:t>(líneas verticales).</a:t>
            </a:r>
          </a:p>
          <a:p>
            <a:pPr marL="742950" lvl="1" indent="-285750">
              <a:lnSpc>
                <a:spcPct val="115000"/>
              </a:lnSpc>
              <a:buFont typeface="Courier New" panose="02070309020205020404" pitchFamily="49" charset="0"/>
              <a:buChar char="o"/>
            </a:pPr>
            <a:r>
              <a:rPr lang="es-ES" sz="1400" dirty="0" err="1">
                <a:latin typeface="Courier New" panose="02070309020205020404" pitchFamily="49" charset="0"/>
                <a:cs typeface="Times New Roman" panose="02020603050405020304" pitchFamily="18" charset="0"/>
              </a:rPr>
              <a:t>grid</a:t>
            </a:r>
            <a:r>
              <a:rPr lang="es-ES" sz="1400" dirty="0">
                <a:latin typeface="Courier New" panose="02070309020205020404" pitchFamily="49" charset="0"/>
                <a:cs typeface="Times New Roman" panose="02020603050405020304" pitchFamily="18" charset="0"/>
              </a:rPr>
              <a:t>-</a:t>
            </a:r>
            <a:r>
              <a:rPr lang="es-ES" sz="1400" dirty="0" err="1">
                <a:latin typeface="Courier New" panose="02070309020205020404" pitchFamily="49" charset="0"/>
                <a:cs typeface="Times New Roman" panose="02020603050405020304" pitchFamily="18" charset="0"/>
              </a:rPr>
              <a:t>row</a:t>
            </a:r>
            <a:r>
              <a:rPr lang="es-ES" sz="1400" dirty="0">
                <a:latin typeface="Courier New" panose="02070309020205020404" pitchFamily="49" charset="0"/>
                <a:cs typeface="Times New Roman" panose="02020603050405020304" pitchFamily="18" charset="0"/>
              </a:rPr>
              <a:t>-gap</a:t>
            </a:r>
            <a:r>
              <a:rPr lang="es-ES" dirty="0">
                <a:latin typeface="Calibri" panose="020F0502020204030204" pitchFamily="34" charset="0"/>
                <a:cs typeface="Calibri" panose="020F0502020204030204" pitchFamily="34" charset="0"/>
              </a:rPr>
              <a:t>: especifica el espacio entre </a:t>
            </a:r>
            <a:r>
              <a:rPr lang="es-ES" sz="1400" dirty="0" err="1">
                <a:latin typeface="Courier New" panose="02070309020205020404" pitchFamily="49" charset="0"/>
                <a:cs typeface="Times New Roman" panose="02020603050405020304" pitchFamily="18" charset="0"/>
                <a:hlinkClick r:id="rId2">
                  <a:extLst>
                    <a:ext uri="{A12FA001-AC4F-418D-AE19-62706E023703}">
                      <ahyp:hlinkClr xmlns:ahyp="http://schemas.microsoft.com/office/drawing/2018/hyperlinkcolor" xmlns="" val="tx"/>
                    </a:ext>
                  </a:extLst>
                </a:hlinkClick>
              </a:rPr>
              <a:t>grid</a:t>
            </a:r>
            <a:r>
              <a:rPr lang="es-ES" sz="1400" dirty="0">
                <a:latin typeface="Courier New" panose="02070309020205020404" pitchFamily="49" charset="0"/>
                <a:cs typeface="Times New Roman" panose="02020603050405020304" pitchFamily="18" charset="0"/>
                <a:hlinkClick r:id="rId2">
                  <a:extLst>
                    <a:ext uri="{A12FA001-AC4F-418D-AE19-62706E023703}">
                      <ahyp:hlinkClr xmlns:ahyp="http://schemas.microsoft.com/office/drawing/2018/hyperlinkcolor" xmlns="" val="tx"/>
                    </a:ext>
                  </a:extLst>
                </a:hlinkClick>
              </a:rPr>
              <a:t> </a:t>
            </a:r>
            <a:r>
              <a:rPr lang="es-ES" sz="1400" dirty="0" err="1">
                <a:latin typeface="Courier New" panose="02070309020205020404" pitchFamily="49" charset="0"/>
                <a:cs typeface="Times New Roman" panose="02020603050405020304" pitchFamily="18" charset="0"/>
                <a:hlinkClick r:id="rId2">
                  <a:extLst>
                    <a:ext uri="{A12FA001-AC4F-418D-AE19-62706E023703}">
                      <ahyp:hlinkClr xmlns:ahyp="http://schemas.microsoft.com/office/drawing/2018/hyperlinkcolor" xmlns="" val="tx"/>
                    </a:ext>
                  </a:extLst>
                </a:hlinkClick>
              </a:rPr>
              <a:t>rows</a:t>
            </a:r>
            <a:r>
              <a:rPr lang="es-ES" sz="1400" dirty="0">
                <a:latin typeface="Courier New" panose="02070309020205020404" pitchFamily="49" charset="0"/>
                <a:cs typeface="Times New Roman" panose="02020603050405020304" pitchFamily="18" charset="0"/>
              </a:rPr>
              <a:t> </a:t>
            </a:r>
            <a:r>
              <a:rPr lang="es-ES" dirty="0">
                <a:latin typeface="Calibri" panose="020F0502020204030204" pitchFamily="34" charset="0"/>
                <a:cs typeface="Calibri" panose="020F0502020204030204" pitchFamily="34" charset="0"/>
              </a:rPr>
              <a:t>(líneas horizontales).</a:t>
            </a:r>
          </a:p>
          <a:p>
            <a:pPr marL="742950" lvl="1" indent="-285750">
              <a:lnSpc>
                <a:spcPct val="115000"/>
              </a:lnSpc>
              <a:spcAft>
                <a:spcPts val="1000"/>
              </a:spcAft>
              <a:buFont typeface="Courier New" panose="02070309020205020404" pitchFamily="49" charset="0"/>
              <a:buChar char="o"/>
            </a:pPr>
            <a:r>
              <a:rPr lang="es-ES" sz="1400" dirty="0" err="1">
                <a:latin typeface="Courier New" panose="02070309020205020404" pitchFamily="49" charset="0"/>
                <a:cs typeface="Times New Roman" panose="02020603050405020304" pitchFamily="18" charset="0"/>
              </a:rPr>
              <a:t>grid</a:t>
            </a:r>
            <a:r>
              <a:rPr lang="es-ES" sz="1400" dirty="0">
                <a:latin typeface="Courier New" panose="02070309020205020404" pitchFamily="49" charset="0"/>
                <a:cs typeface="Times New Roman" panose="02020603050405020304" pitchFamily="18" charset="0"/>
              </a:rPr>
              <a:t>-gap: </a:t>
            </a:r>
            <a:r>
              <a:rPr lang="es-ES" dirty="0">
                <a:latin typeface="Calibri" panose="020F0502020204030204" pitchFamily="34" charset="0"/>
                <a:cs typeface="Calibri" panose="020F0502020204030204" pitchFamily="34" charset="0"/>
              </a:rPr>
              <a:t>Abreviatura para el espacio entre filas y columnas.</a:t>
            </a:r>
          </a:p>
          <a:p>
            <a:pPr marL="742950" lvl="1" indent="-285750">
              <a:lnSpc>
                <a:spcPct val="115000"/>
              </a:lnSpc>
              <a:spcAft>
                <a:spcPts val="1000"/>
              </a:spcAft>
              <a:buFont typeface="+mj-lt"/>
              <a:buAutoNum type="arabicPeriod"/>
              <a:tabLst>
                <a:tab pos="914400" algn="l"/>
              </a:tabLst>
            </a:pPr>
            <a:r>
              <a:rPr lang="es-ES" dirty="0">
                <a:latin typeface="Calibri" panose="020F0502020204030204" pitchFamily="34" charset="0"/>
                <a:cs typeface="Calibri" panose="020F0502020204030204" pitchFamily="34" charset="0"/>
              </a:rPr>
              <a:t>Un único valor: ancho para ambas</a:t>
            </a:r>
          </a:p>
          <a:p>
            <a:pPr marL="742950" lvl="1" indent="-285750">
              <a:lnSpc>
                <a:spcPct val="115000"/>
              </a:lnSpc>
              <a:spcAft>
                <a:spcPts val="1000"/>
              </a:spcAft>
              <a:buFont typeface="+mj-lt"/>
              <a:buAutoNum type="arabicPeriod"/>
              <a:tabLst>
                <a:tab pos="914400" algn="l"/>
              </a:tabLst>
            </a:pPr>
            <a:r>
              <a:rPr lang="es-ES" dirty="0">
                <a:latin typeface="Calibri" panose="020F0502020204030204" pitchFamily="34" charset="0"/>
                <a:cs typeface="Calibri" panose="020F0502020204030204" pitchFamily="34" charset="0"/>
              </a:rPr>
              <a:t>Dos valores: </a:t>
            </a:r>
            <a:r>
              <a:rPr lang="es-ES" sz="1400" dirty="0">
                <a:latin typeface="Courier New" panose="02070309020205020404" pitchFamily="49" charset="0"/>
                <a:cs typeface="Times New Roman" panose="02020603050405020304" pitchFamily="18" charset="0"/>
                <a:hlinkClick r:id="rId3" tooltip="&lt;length-percentage&gt;">
                  <a:extLst>
                    <a:ext uri="{A12FA001-AC4F-418D-AE19-62706E023703}">
                      <ahyp:hlinkClr xmlns:ahyp="http://schemas.microsoft.com/office/drawing/2018/hyperlinkcolor" xmlns="" val="tx"/>
                    </a:ext>
                  </a:extLst>
                </a:hlinkClick>
              </a:rPr>
              <a:t>&lt;'</a:t>
            </a:r>
            <a:r>
              <a:rPr lang="es-ES" sz="1400" dirty="0" err="1">
                <a:latin typeface="Courier New" panose="02070309020205020404" pitchFamily="49" charset="0"/>
                <a:cs typeface="Times New Roman" panose="02020603050405020304" pitchFamily="18" charset="0"/>
                <a:hlinkClick r:id="rId3" tooltip="&lt;length-percentage&gt;">
                  <a:extLst>
                    <a:ext uri="{A12FA001-AC4F-418D-AE19-62706E023703}">
                      <ahyp:hlinkClr xmlns:ahyp="http://schemas.microsoft.com/office/drawing/2018/hyperlinkcolor" xmlns="" val="tx"/>
                    </a:ext>
                  </a:extLst>
                </a:hlinkClick>
              </a:rPr>
              <a:t>grid</a:t>
            </a:r>
            <a:r>
              <a:rPr lang="es-ES" sz="1400" dirty="0">
                <a:latin typeface="Courier New" panose="02070309020205020404" pitchFamily="49" charset="0"/>
                <a:cs typeface="Times New Roman" panose="02020603050405020304" pitchFamily="18" charset="0"/>
                <a:hlinkClick r:id="rId3" tooltip="&lt;length-percentage&gt;">
                  <a:extLst>
                    <a:ext uri="{A12FA001-AC4F-418D-AE19-62706E023703}">
                      <ahyp:hlinkClr xmlns:ahyp="http://schemas.microsoft.com/office/drawing/2018/hyperlinkcolor" xmlns="" val="tx"/>
                    </a:ext>
                  </a:extLst>
                </a:hlinkClick>
              </a:rPr>
              <a:t>-</a:t>
            </a:r>
            <a:r>
              <a:rPr lang="es-ES" sz="1400" dirty="0" err="1">
                <a:latin typeface="Courier New" panose="02070309020205020404" pitchFamily="49" charset="0"/>
                <a:cs typeface="Times New Roman" panose="02020603050405020304" pitchFamily="18" charset="0"/>
                <a:hlinkClick r:id="rId3" tooltip="&lt;length-percentage&gt;">
                  <a:extLst>
                    <a:ext uri="{A12FA001-AC4F-418D-AE19-62706E023703}">
                      <ahyp:hlinkClr xmlns:ahyp="http://schemas.microsoft.com/office/drawing/2018/hyperlinkcolor" xmlns="" val="tx"/>
                    </a:ext>
                  </a:extLst>
                </a:hlinkClick>
              </a:rPr>
              <a:t>row</a:t>
            </a:r>
            <a:r>
              <a:rPr lang="es-ES" sz="1400" dirty="0">
                <a:latin typeface="Courier New" panose="02070309020205020404" pitchFamily="49" charset="0"/>
                <a:cs typeface="Times New Roman" panose="02020603050405020304" pitchFamily="18" charset="0"/>
                <a:hlinkClick r:id="rId3" tooltip="&lt;length-percentage&gt;">
                  <a:extLst>
                    <a:ext uri="{A12FA001-AC4F-418D-AE19-62706E023703}">
                      <ahyp:hlinkClr xmlns:ahyp="http://schemas.microsoft.com/office/drawing/2018/hyperlinkcolor" xmlns="" val="tx"/>
                    </a:ext>
                  </a:extLst>
                </a:hlinkClick>
              </a:rPr>
              <a:t>-gap'&gt;</a:t>
            </a:r>
            <a:r>
              <a:rPr lang="es-ES" sz="1400" dirty="0">
                <a:latin typeface="Courier New" panose="02070309020205020404" pitchFamily="49" charset="0"/>
                <a:cs typeface="Times New Roman" panose="02020603050405020304" pitchFamily="18" charset="0"/>
              </a:rPr>
              <a:t> </a:t>
            </a:r>
            <a:r>
              <a:rPr lang="es-ES" sz="1400" dirty="0">
                <a:latin typeface="Courier New" panose="02070309020205020404" pitchFamily="49" charset="0"/>
                <a:cs typeface="Times New Roman" panose="02020603050405020304" pitchFamily="18" charset="0"/>
                <a:hlinkClick r:id="rId4" tooltip="&lt;length-percentage&gt;">
                  <a:extLst>
                    <a:ext uri="{A12FA001-AC4F-418D-AE19-62706E023703}">
                      <ahyp:hlinkClr xmlns:ahyp="http://schemas.microsoft.com/office/drawing/2018/hyperlinkcolor" xmlns="" val="tx"/>
                    </a:ext>
                  </a:extLst>
                </a:hlinkClick>
              </a:rPr>
              <a:t>&lt;'</a:t>
            </a:r>
            <a:r>
              <a:rPr lang="es-ES" sz="1400" dirty="0" err="1">
                <a:latin typeface="Courier New" panose="02070309020205020404" pitchFamily="49" charset="0"/>
                <a:cs typeface="Times New Roman" panose="02020603050405020304" pitchFamily="18" charset="0"/>
                <a:hlinkClick r:id="rId4" tooltip="&lt;length-percentage&gt;">
                  <a:extLst>
                    <a:ext uri="{A12FA001-AC4F-418D-AE19-62706E023703}">
                      <ahyp:hlinkClr xmlns:ahyp="http://schemas.microsoft.com/office/drawing/2018/hyperlinkcolor" xmlns="" val="tx"/>
                    </a:ext>
                  </a:extLst>
                </a:hlinkClick>
              </a:rPr>
              <a:t>grid</a:t>
            </a:r>
            <a:r>
              <a:rPr lang="es-ES" sz="1400" dirty="0">
                <a:latin typeface="Courier New" panose="02070309020205020404" pitchFamily="49" charset="0"/>
                <a:cs typeface="Times New Roman" panose="02020603050405020304" pitchFamily="18" charset="0"/>
                <a:hlinkClick r:id="rId4" tooltip="&lt;length-percentage&gt;">
                  <a:extLst>
                    <a:ext uri="{A12FA001-AC4F-418D-AE19-62706E023703}">
                      <ahyp:hlinkClr xmlns:ahyp="http://schemas.microsoft.com/office/drawing/2018/hyperlinkcolor" xmlns="" val="tx"/>
                    </a:ext>
                  </a:extLst>
                </a:hlinkClick>
              </a:rPr>
              <a:t>-</a:t>
            </a:r>
            <a:r>
              <a:rPr lang="es-ES" sz="1400" dirty="0" err="1">
                <a:latin typeface="Courier New" panose="02070309020205020404" pitchFamily="49" charset="0"/>
                <a:cs typeface="Times New Roman" panose="02020603050405020304" pitchFamily="18" charset="0"/>
                <a:hlinkClick r:id="rId4" tooltip="&lt;length-percentage&gt;">
                  <a:extLst>
                    <a:ext uri="{A12FA001-AC4F-418D-AE19-62706E023703}">
                      <ahyp:hlinkClr xmlns:ahyp="http://schemas.microsoft.com/office/drawing/2018/hyperlinkcolor" xmlns="" val="tx"/>
                    </a:ext>
                  </a:extLst>
                </a:hlinkClick>
              </a:rPr>
              <a:t>column</a:t>
            </a:r>
            <a:r>
              <a:rPr lang="es-ES" sz="1400" dirty="0">
                <a:latin typeface="Courier New" panose="02070309020205020404" pitchFamily="49" charset="0"/>
                <a:cs typeface="Times New Roman" panose="02020603050405020304" pitchFamily="18" charset="0"/>
                <a:hlinkClick r:id="rId4" tooltip="&lt;length-percentage&gt;">
                  <a:extLst>
                    <a:ext uri="{A12FA001-AC4F-418D-AE19-62706E023703}">
                      <ahyp:hlinkClr xmlns:ahyp="http://schemas.microsoft.com/office/drawing/2018/hyperlinkcolor" xmlns="" val="tx"/>
                    </a:ext>
                  </a:extLst>
                </a:hlinkClick>
              </a:rPr>
              <a:t>-gap'&gt;</a:t>
            </a:r>
            <a:endParaRPr lang="es-ES" sz="1400" dirty="0">
              <a:latin typeface="Courier New" panose="02070309020205020404" pitchFamily="49" charset="0"/>
              <a:cs typeface="Times New Roman" panose="02020603050405020304" pitchFamily="18" charset="0"/>
            </a:endParaRPr>
          </a:p>
          <a:p>
            <a:pPr marL="914400">
              <a:lnSpc>
                <a:spcPct val="115000"/>
              </a:lnSpc>
              <a:spcAft>
                <a:spcPts val="1000"/>
              </a:spcAft>
            </a:pPr>
            <a:r>
              <a:rPr lang="es-ES" sz="1200" dirty="0">
                <a:effectLst/>
                <a:latin typeface="Calibri" panose="020F0502020204030204" pitchFamily="34" charset="0"/>
                <a:ea typeface="Times New Roman" panose="02020603050405020304" pitchFamily="18" charset="0"/>
                <a:cs typeface="Calibri" panose="020F0502020204030204" pitchFamily="34" charset="0"/>
              </a:rPr>
              <a:t> </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15000"/>
              </a:lnSpc>
              <a:spcAft>
                <a:spcPts val="1000"/>
              </a:spcAft>
              <a:tabLst>
                <a:tab pos="457200" algn="l"/>
              </a:tabLst>
            </a:pPr>
            <a:r>
              <a:rPr lang="es-ES" sz="1400" dirty="0" err="1">
                <a:latin typeface="Courier New" panose="02070309020205020404" pitchFamily="49" charset="0"/>
                <a:cs typeface="Times New Roman" panose="02020603050405020304" pitchFamily="18" charset="0"/>
              </a:rPr>
              <a:t>grid-template</a:t>
            </a:r>
            <a:r>
              <a:rPr lang="es-ES" sz="1400" dirty="0">
                <a:latin typeface="Courier New" panose="02070309020205020404" pitchFamily="49" charset="0"/>
                <a:cs typeface="Times New Roman" panose="02020603050405020304" pitchFamily="18" charset="0"/>
              </a:rPr>
              <a:t>:</a:t>
            </a:r>
            <a:r>
              <a:rPr lang="es-ES" sz="12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s-ES" dirty="0">
                <a:latin typeface="Calibri" panose="020F0502020204030204" pitchFamily="34" charset="0"/>
                <a:cs typeface="Calibri" panose="020F0502020204030204" pitchFamily="34" charset="0"/>
              </a:rPr>
              <a:t>Abreviatura para definir el </a:t>
            </a:r>
            <a:r>
              <a:rPr lang="es-ES" dirty="0" err="1">
                <a:latin typeface="Calibri" panose="020F0502020204030204" pitchFamily="34" charset="0"/>
                <a:cs typeface="Calibri" panose="020F0502020204030204" pitchFamily="34" charset="0"/>
              </a:rPr>
              <a:t>grid</a:t>
            </a:r>
            <a:r>
              <a:rPr lang="es-ES" dirty="0">
                <a:latin typeface="Calibri" panose="020F0502020204030204" pitchFamily="34" charset="0"/>
                <a:cs typeface="Calibri" panose="020F0502020204030204" pitchFamily="34" charset="0"/>
              </a:rPr>
              <a:t> &lt;filas&gt; / &lt;columnas&gt;</a:t>
            </a:r>
          </a:p>
        </p:txBody>
      </p:sp>
    </p:spTree>
    <p:extLst>
      <p:ext uri="{BB962C8B-B14F-4D97-AF65-F5344CB8AC3E}">
        <p14:creationId xmlns:p14="http://schemas.microsoft.com/office/powerpoint/2010/main" val="22194132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260648"/>
            <a:ext cx="8507288" cy="1143000"/>
          </a:xfrm>
        </p:spPr>
        <p:txBody>
          <a:bodyPr>
            <a:normAutofit/>
          </a:bodyPr>
          <a:lstStyle/>
          <a:p>
            <a:r>
              <a:rPr lang="es-ES" sz="4000" dirty="0"/>
              <a:t>GRID- PROPIEDADES: Alineación</a:t>
            </a:r>
          </a:p>
        </p:txBody>
      </p:sp>
      <p:sp>
        <p:nvSpPr>
          <p:cNvPr id="3" name="Marcador de contenido 2"/>
          <p:cNvSpPr>
            <a:spLocks noGrp="1"/>
          </p:cNvSpPr>
          <p:nvPr>
            <p:ph idx="1"/>
          </p:nvPr>
        </p:nvSpPr>
        <p:spPr>
          <a:xfrm>
            <a:off x="107504" y="1484784"/>
            <a:ext cx="8856984" cy="4968552"/>
          </a:xfrm>
        </p:spPr>
        <p:txBody>
          <a:bodyPr>
            <a:noAutofit/>
          </a:bodyPr>
          <a:lstStyle/>
          <a:p>
            <a:pPr marL="0" marR="0" lvl="0" indent="0" algn="just" defTabSz="914400" rtl="0" eaLnBrk="0" fontAlgn="base" latinLnBrk="0" hangingPunct="0">
              <a:lnSpc>
                <a:spcPct val="100000"/>
              </a:lnSpc>
              <a:spcBef>
                <a:spcPct val="0"/>
              </a:spcBef>
              <a:spcAft>
                <a:spcPct val="0"/>
              </a:spcAft>
              <a:buClrTx/>
              <a:buSzTx/>
              <a:buFontTx/>
              <a:buChar char="•"/>
              <a:tabLst>
                <a:tab pos="457200" algn="l"/>
              </a:tabLst>
            </a:pPr>
            <a:r>
              <a:rPr lang="es-ES" sz="18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altLang="es-ES" sz="2400" b="1" dirty="0">
                <a:latin typeface="Calibri" panose="020F0502020204030204" pitchFamily="34" charset="0"/>
                <a:cs typeface="Calibri" panose="020F0502020204030204" pitchFamily="34" charset="0"/>
              </a:rPr>
              <a:t>Alineación:</a:t>
            </a:r>
          </a:p>
          <a:p>
            <a:pPr marL="742950" marR="0" lvl="1" indent="-28575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tab pos="457200" algn="l"/>
              </a:tabLst>
            </a:pPr>
            <a:r>
              <a:rPr lang="es-ES" altLang="es-ES" sz="1400" dirty="0" err="1">
                <a:latin typeface="Courier New" panose="02070309020205020404" pitchFamily="49" charset="0"/>
                <a:cs typeface="Times New Roman" panose="02020603050405020304" pitchFamily="18" charset="0"/>
              </a:rPr>
              <a:t>justify-items</a:t>
            </a:r>
            <a:r>
              <a:rPr kumimoji="0" lang="es-ES" altLang="es-ES" sz="1000" b="0" i="0" u="none" strike="noStrike" cap="none" normalizeH="0" baseline="0" dirty="0">
                <a:ln>
                  <a:noFill/>
                </a:ln>
                <a:solidFill>
                  <a:schemeClr val="tx1"/>
                </a:solidFill>
                <a:effectLst/>
                <a:latin typeface="Arial Unicode MS" panose="020B0604020202020204" pitchFamily="34" charset="-128"/>
                <a:ea typeface="Calibri" panose="020F0502020204030204" pitchFamily="34" charset="0"/>
                <a:cs typeface="Courier New" panose="02070309020205020404" pitchFamily="49" charset="0"/>
              </a:rPr>
              <a:t>: </a:t>
            </a:r>
            <a:r>
              <a:rPr lang="es-ES" altLang="es-ES" sz="1800" dirty="0">
                <a:latin typeface="Calibri" panose="020F0502020204030204" pitchFamily="34" charset="0"/>
                <a:cs typeface="Calibri" panose="020F0502020204030204" pitchFamily="34" charset="0"/>
              </a:rPr>
              <a:t>Distribuye los elementos en el eje horizontal. </a:t>
            </a:r>
            <a:r>
              <a:rPr lang="es-ES" altLang="es-ES" sz="1400" dirty="0" err="1">
                <a:latin typeface="Courier New" panose="02070309020205020404" pitchFamily="49" charset="0"/>
                <a:cs typeface="Times New Roman" panose="02020603050405020304" pitchFamily="18" charset="0"/>
              </a:rPr>
              <a:t>start</a:t>
            </a:r>
            <a:r>
              <a:rPr lang="es-ES" altLang="es-ES" sz="1400" dirty="0">
                <a:latin typeface="Courier New" panose="02070309020205020404" pitchFamily="49" charset="0"/>
                <a:cs typeface="Times New Roman" panose="02020603050405020304" pitchFamily="18" charset="0"/>
              </a:rPr>
              <a:t> | </a:t>
            </a:r>
            <a:r>
              <a:rPr lang="es-ES" altLang="es-ES" sz="1400" dirty="0" err="1">
                <a:latin typeface="Courier New" panose="02070309020205020404" pitchFamily="49" charset="0"/>
                <a:cs typeface="Times New Roman" panose="02020603050405020304" pitchFamily="18" charset="0"/>
              </a:rPr>
              <a:t>end</a:t>
            </a:r>
            <a:r>
              <a:rPr lang="es-ES" altLang="es-ES" sz="1400" dirty="0">
                <a:latin typeface="Courier New" panose="02070309020205020404" pitchFamily="49" charset="0"/>
                <a:cs typeface="Times New Roman" panose="02020603050405020304" pitchFamily="18" charset="0"/>
              </a:rPr>
              <a:t> | center | </a:t>
            </a:r>
            <a:r>
              <a:rPr lang="es-ES" altLang="es-ES" sz="1400" dirty="0" err="1">
                <a:latin typeface="Courier New" panose="02070309020205020404" pitchFamily="49" charset="0"/>
                <a:cs typeface="Times New Roman" panose="02020603050405020304" pitchFamily="18" charset="0"/>
              </a:rPr>
              <a:t>stretch</a:t>
            </a:r>
            <a:endParaRPr lang="es-ES" altLang="es-ES" sz="1400" dirty="0">
              <a:latin typeface="Courier New" panose="02070309020205020404" pitchFamily="49" charset="0"/>
              <a:cs typeface="Times New Roman" panose="02020603050405020304" pitchFamily="18" charset="0"/>
            </a:endParaRPr>
          </a:p>
          <a:p>
            <a:pPr marL="742950" marR="0" lvl="1" indent="-28575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tab pos="457200" algn="l"/>
              </a:tabLst>
            </a:pPr>
            <a:r>
              <a:rPr lang="es-ES" altLang="es-ES" sz="1400" dirty="0" err="1">
                <a:latin typeface="Courier New" panose="02070309020205020404" pitchFamily="49" charset="0"/>
                <a:cs typeface="Times New Roman" panose="02020603050405020304" pitchFamily="18" charset="0"/>
              </a:rPr>
              <a:t>align-items</a:t>
            </a:r>
            <a:r>
              <a:rPr kumimoji="0" lang="es-ES" altLang="es-ES" sz="1000" b="0" i="0" u="none" strike="noStrike" cap="none" normalizeH="0" baseline="0" dirty="0">
                <a:ln>
                  <a:noFill/>
                </a:ln>
                <a:solidFill>
                  <a:schemeClr val="tx1"/>
                </a:solidFill>
                <a:effectLst/>
                <a:latin typeface="Arial Unicode MS" panose="020B0604020202020204" pitchFamily="34" charset="-128"/>
                <a:ea typeface="Calibri" panose="020F0502020204030204" pitchFamily="34" charset="0"/>
                <a:cs typeface="Courier New" panose="02070309020205020404" pitchFamily="49" charset="0"/>
              </a:rPr>
              <a:t>: </a:t>
            </a:r>
            <a:r>
              <a:rPr lang="es-ES" altLang="es-ES" sz="1800" dirty="0">
                <a:latin typeface="Calibri" panose="020F0502020204030204" pitchFamily="34" charset="0"/>
                <a:cs typeface="Calibri" panose="020F0502020204030204" pitchFamily="34" charset="0"/>
              </a:rPr>
              <a:t>Distribuye los elementos en el eje vertical</a:t>
            </a:r>
            <a:r>
              <a:rPr kumimoji="0" lang="es-ES" altLang="es-E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s-ES" altLang="es-ES" sz="1400" dirty="0" err="1">
                <a:latin typeface="Courier New" panose="02070309020205020404" pitchFamily="49" charset="0"/>
                <a:cs typeface="Times New Roman" panose="02020603050405020304" pitchFamily="18" charset="0"/>
              </a:rPr>
              <a:t>start</a:t>
            </a:r>
            <a:r>
              <a:rPr lang="es-ES" altLang="es-ES" sz="1400" dirty="0">
                <a:latin typeface="Courier New" panose="02070309020205020404" pitchFamily="49" charset="0"/>
                <a:cs typeface="Times New Roman" panose="02020603050405020304" pitchFamily="18" charset="0"/>
              </a:rPr>
              <a:t> | </a:t>
            </a:r>
            <a:r>
              <a:rPr lang="es-ES" altLang="es-ES" sz="1400" dirty="0" err="1">
                <a:latin typeface="Courier New" panose="02070309020205020404" pitchFamily="49" charset="0"/>
                <a:cs typeface="Times New Roman" panose="02020603050405020304" pitchFamily="18" charset="0"/>
              </a:rPr>
              <a:t>end</a:t>
            </a:r>
            <a:r>
              <a:rPr lang="es-ES" altLang="es-ES" sz="1400" dirty="0">
                <a:latin typeface="Courier New" panose="02070309020205020404" pitchFamily="49" charset="0"/>
                <a:cs typeface="Times New Roman" panose="02020603050405020304" pitchFamily="18" charset="0"/>
              </a:rPr>
              <a:t> | center | </a:t>
            </a:r>
            <a:r>
              <a:rPr lang="es-ES" altLang="es-ES" sz="1400" dirty="0" err="1">
                <a:latin typeface="Courier New" panose="02070309020205020404" pitchFamily="49" charset="0"/>
                <a:cs typeface="Times New Roman" panose="02020603050405020304" pitchFamily="18" charset="0"/>
              </a:rPr>
              <a:t>stretch</a:t>
            </a:r>
            <a:endParaRPr lang="es-ES" altLang="es-ES" sz="1400" dirty="0">
              <a:latin typeface="Courier New" panose="02070309020205020404" pitchFamily="49" charset="0"/>
              <a:cs typeface="Times New Roman" panose="02020603050405020304" pitchFamily="18" charset="0"/>
            </a:endParaRPr>
          </a:p>
          <a:p>
            <a:pPr marL="457200" marR="0" lvl="1" indent="0" algn="just" defTabSz="914400" rtl="0" eaLnBrk="0" fontAlgn="base" latinLnBrk="0" hangingPunct="0">
              <a:lnSpc>
                <a:spcPct val="100000"/>
              </a:lnSpc>
              <a:spcBef>
                <a:spcPct val="0"/>
              </a:spcBef>
              <a:spcAft>
                <a:spcPct val="0"/>
              </a:spcAft>
              <a:buClrTx/>
              <a:buSzTx/>
              <a:buNone/>
              <a:tabLst>
                <a:tab pos="457200" algn="l"/>
              </a:tabLst>
            </a:pPr>
            <a:endParaRPr lang="es-ES" altLang="es-ES" sz="1400" dirty="0">
              <a:latin typeface="Courier New" panose="02070309020205020404" pitchFamily="49"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r>
              <a:rPr lang="es-ES" altLang="es-ES" sz="1800" dirty="0">
                <a:latin typeface="Calibri" panose="020F0502020204030204" pitchFamily="34" charset="0"/>
                <a:cs typeface="Calibri" panose="020F0502020204030204" pitchFamily="34" charset="0"/>
              </a:rPr>
              <a:t>Estas 2 últimas propiedades se definen sobre el elemento contenedor padre, pero afectan a los ítems hijos, por lo que actúan sobre la distribución de cada uno de los hijos. </a:t>
            </a: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endParaRPr lang="es-ES" altLang="es-ES" sz="1800" dirty="0">
              <a:latin typeface="Calibri" panose="020F0502020204030204" pitchFamily="34" charset="0"/>
              <a:cs typeface="Calibri" panose="020F0502020204030204" pitchFamily="34" charset="0"/>
            </a:endParaRPr>
          </a:p>
          <a:p>
            <a:pPr marL="0" indent="0" algn="just" eaLnBrk="0" fontAlgn="base" hangingPunct="0">
              <a:spcBef>
                <a:spcPct val="0"/>
              </a:spcBef>
              <a:spcAft>
                <a:spcPct val="0"/>
              </a:spcAft>
              <a:buClrTx/>
              <a:buSzTx/>
              <a:buNone/>
              <a:tabLst>
                <a:tab pos="457200" algn="l"/>
              </a:tabLst>
            </a:pPr>
            <a:r>
              <a:rPr lang="es-ES" altLang="es-ES" sz="1800" dirty="0">
                <a:latin typeface="Calibri" panose="020F0502020204030204" pitchFamily="34" charset="0"/>
                <a:cs typeface="Calibri" panose="020F0502020204030204" pitchFamily="34" charset="0"/>
              </a:rPr>
              <a:t>En el caso de que queramos que uno de los ítems hijos tengan una distribución diferente al resto, aplicamos la propiedad </a:t>
            </a:r>
            <a:r>
              <a:rPr lang="es-ES" altLang="es-ES" sz="1400" dirty="0" err="1">
                <a:latin typeface="Courier New" panose="02070309020205020404" pitchFamily="49" charset="0"/>
                <a:cs typeface="Times New Roman" panose="02020603050405020304" pitchFamily="18" charset="0"/>
              </a:rPr>
              <a:t>justify-self</a:t>
            </a:r>
            <a:r>
              <a:rPr kumimoji="0" lang="es-ES" altLang="es-E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o </a:t>
            </a:r>
            <a:r>
              <a:rPr lang="es-ES" altLang="es-ES" sz="1400" dirty="0" err="1">
                <a:latin typeface="Courier New" panose="02070309020205020404" pitchFamily="49" charset="0"/>
                <a:cs typeface="Times New Roman" panose="02020603050405020304" pitchFamily="18" charset="0"/>
              </a:rPr>
              <a:t>align-self</a:t>
            </a:r>
            <a:r>
              <a:rPr kumimoji="0" lang="es-ES" altLang="es-E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sobre el ítem hijo en cuestión, sobrescribiendo su distribución.</a:t>
            </a:r>
            <a:endParaRPr kumimoji="0" lang="es-ES" altLang="es-ES" sz="32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Symbol" panose="05050102010706020507" pitchFamily="18" charset="2"/>
              <a:buChar char=""/>
            </a:pPr>
            <a:endParaRPr lang="es-ES" sz="1800" dirty="0">
              <a:effectLst/>
              <a:latin typeface="Times New Roman" panose="02020603050405020304" pitchFamily="18" charset="0"/>
              <a:ea typeface="Times New Roman" panose="02020603050405020304" pitchFamily="18" charset="0"/>
            </a:endParaRPr>
          </a:p>
          <a:p>
            <a:pPr marL="274320" lvl="2" indent="0">
              <a:spcBef>
                <a:spcPts val="0"/>
              </a:spcBef>
              <a:spcAft>
                <a:spcPts val="500"/>
              </a:spcAft>
              <a:buClr>
                <a:schemeClr val="accent1">
                  <a:lumMod val="75000"/>
                </a:schemeClr>
              </a:buClr>
              <a:buSzPct val="95000"/>
              <a:buNone/>
            </a:pPr>
            <a:endParaRPr lang="es-ES" sz="1700" dirty="0">
              <a:latin typeface="+mj-lt"/>
            </a:endParaRPr>
          </a:p>
          <a:p>
            <a:pPr marL="539433" lvl="2" indent="-265113">
              <a:spcBef>
                <a:spcPts val="0"/>
              </a:spcBef>
              <a:spcAft>
                <a:spcPts val="5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42925" lvl="3" indent="-277813">
              <a:spcBef>
                <a:spcPts val="0"/>
              </a:spcBef>
              <a:spcAft>
                <a:spcPts val="300"/>
              </a:spcAft>
              <a:buClr>
                <a:schemeClr val="accent1">
                  <a:lumMod val="75000"/>
                </a:schemeClr>
              </a:buClr>
              <a:buSzPct val="95000"/>
              <a:buFont typeface="Wingdings" panose="05000000000000000000" pitchFamily="2" charset="2"/>
              <a:buChar char="v"/>
            </a:pPr>
            <a:endParaRPr lang="es-ES" sz="1600" b="1" dirty="0">
              <a:latin typeface="+mj-lt"/>
            </a:endParaRPr>
          </a:p>
          <a:p>
            <a:pPr marL="542925" lvl="3" indent="-277813">
              <a:spcBef>
                <a:spcPts val="0"/>
              </a:spcBef>
              <a:spcAft>
                <a:spcPts val="300"/>
              </a:spcAft>
              <a:buClr>
                <a:schemeClr val="accent1">
                  <a:lumMod val="75000"/>
                </a:schemeClr>
              </a:buClr>
              <a:buSzPct val="95000"/>
              <a:buFont typeface="Wingdings" panose="05000000000000000000" pitchFamily="2" charset="2"/>
              <a:buChar char="v"/>
            </a:pPr>
            <a:endParaRPr lang="es-ES" sz="1600" b="1" dirty="0">
              <a:latin typeface="+mj-lt"/>
            </a:endParaRPr>
          </a:p>
          <a:p>
            <a:pPr marL="542925" lvl="3" indent="-277813">
              <a:spcBef>
                <a:spcPts val="0"/>
              </a:spcBef>
              <a:spcAft>
                <a:spcPts val="300"/>
              </a:spcAft>
              <a:buClr>
                <a:schemeClr val="accent1">
                  <a:lumMod val="75000"/>
                </a:schemeClr>
              </a:buClr>
              <a:buSzPct val="95000"/>
              <a:buFont typeface="Wingdings" panose="05000000000000000000" pitchFamily="2" charset="2"/>
              <a:buChar char="v"/>
            </a:pPr>
            <a:endParaRPr lang="es-ES" sz="1600" b="1" dirty="0">
              <a:latin typeface="+mj-lt"/>
            </a:endParaRPr>
          </a:p>
          <a:p>
            <a:pPr marL="825182" lvl="4" indent="-285750">
              <a:spcBef>
                <a:spcPts val="0"/>
              </a:spcBef>
              <a:spcAft>
                <a:spcPts val="300"/>
              </a:spcAft>
              <a:buClr>
                <a:schemeClr val="accent1">
                  <a:lumMod val="75000"/>
                </a:schemeClr>
              </a:buClr>
              <a:buSzPct val="95000"/>
              <a:buFont typeface="Wingdings" panose="05000000000000000000" pitchFamily="2" charset="2"/>
              <a:buChar char="Ø"/>
            </a:pPr>
            <a:endParaRPr lang="es-ES" sz="1600" dirty="0">
              <a:latin typeface="+mj-lt"/>
            </a:endParaRPr>
          </a:p>
          <a:p>
            <a:pPr marL="813753" lvl="3"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274320" lvl="2" indent="0">
              <a:spcBef>
                <a:spcPts val="0"/>
              </a:spcBef>
              <a:spcAft>
                <a:spcPts val="600"/>
              </a:spcAft>
              <a:buClr>
                <a:schemeClr val="accent1">
                  <a:lumMod val="75000"/>
                </a:schemeClr>
              </a:buClr>
              <a:buSzPct val="95000"/>
              <a:buNone/>
            </a:pPr>
            <a:endParaRPr lang="es-ES" sz="1700" dirty="0">
              <a:latin typeface="+mj-lt"/>
            </a:endParaRPr>
          </a:p>
        </p:txBody>
      </p:sp>
      <p:sp>
        <p:nvSpPr>
          <p:cNvPr id="5" name="Marcador de número de diapositiva 4"/>
          <p:cNvSpPr>
            <a:spLocks noGrp="1"/>
          </p:cNvSpPr>
          <p:nvPr>
            <p:ph type="sldNum" sz="quarter" idx="12"/>
          </p:nvPr>
        </p:nvSpPr>
        <p:spPr/>
        <p:txBody>
          <a:bodyPr/>
          <a:lstStyle/>
          <a:p>
            <a:fld id="{19C3D5FF-1D01-428C-BF4E-6C13885CA336}" type="slidenum">
              <a:rPr lang="es-ES" smtClean="0"/>
              <a:pPr/>
              <a:t>21</a:t>
            </a:fld>
            <a:endParaRPr lang="es-ES" dirty="0"/>
          </a:p>
        </p:txBody>
      </p:sp>
    </p:spTree>
    <p:extLst>
      <p:ext uri="{BB962C8B-B14F-4D97-AF65-F5344CB8AC3E}">
        <p14:creationId xmlns:p14="http://schemas.microsoft.com/office/powerpoint/2010/main" val="3641439061"/>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260648"/>
            <a:ext cx="8507288" cy="1143000"/>
          </a:xfrm>
        </p:spPr>
        <p:txBody>
          <a:bodyPr>
            <a:normAutofit/>
          </a:bodyPr>
          <a:lstStyle/>
          <a:p>
            <a:r>
              <a:rPr lang="es-ES" sz="4000" dirty="0"/>
              <a:t>GRID- PROPIEDADES: Alineación</a:t>
            </a:r>
          </a:p>
        </p:txBody>
      </p:sp>
      <p:sp>
        <p:nvSpPr>
          <p:cNvPr id="3" name="Marcador de contenido 2"/>
          <p:cNvSpPr>
            <a:spLocks noGrp="1"/>
          </p:cNvSpPr>
          <p:nvPr>
            <p:ph idx="1"/>
          </p:nvPr>
        </p:nvSpPr>
        <p:spPr>
          <a:xfrm>
            <a:off x="287016" y="1403648"/>
            <a:ext cx="8856984" cy="4968552"/>
          </a:xfrm>
        </p:spPr>
        <p:txBody>
          <a:bodyPr>
            <a:noAutofit/>
          </a:bodyPr>
          <a:lstStyle/>
          <a:p>
            <a:pPr marL="0" marR="0" lvl="0" indent="0" algn="just" defTabSz="914400" rtl="0" eaLnBrk="0" fontAlgn="base" latinLnBrk="0" hangingPunct="0">
              <a:lnSpc>
                <a:spcPct val="100000"/>
              </a:lnSpc>
              <a:spcBef>
                <a:spcPct val="0"/>
              </a:spcBef>
              <a:spcAft>
                <a:spcPct val="0"/>
              </a:spcAft>
              <a:buClrTx/>
              <a:buSzTx/>
              <a:buFontTx/>
              <a:buChar char="•"/>
              <a:tabLst>
                <a:tab pos="457200" algn="l"/>
              </a:tabLst>
            </a:pPr>
            <a:r>
              <a:rPr lang="es-ES" sz="18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altLang="es-ES" sz="2400" b="1" dirty="0">
                <a:latin typeface="Calibri" panose="020F0502020204030204" pitchFamily="34" charset="0"/>
                <a:cs typeface="Calibri" panose="020F0502020204030204" pitchFamily="34" charset="0"/>
              </a:rPr>
              <a:t>Alineación:</a:t>
            </a:r>
          </a:p>
          <a:p>
            <a:pPr marL="0" lvl="0" indent="0" algn="just">
              <a:lnSpc>
                <a:spcPct val="115000"/>
              </a:lnSpc>
              <a:buNone/>
              <a:tabLst>
                <a:tab pos="457200" algn="l"/>
              </a:tabLst>
            </a:pPr>
            <a:r>
              <a:rPr lang="es-ES" sz="1800" dirty="0">
                <a:latin typeface="Calibri" panose="020F0502020204030204" pitchFamily="34" charset="0"/>
                <a:cs typeface="Calibri" panose="020F0502020204030204" pitchFamily="34" charset="0"/>
              </a:rPr>
              <a:t>Para modificar la distribución de todo el contenido en su conjunto, y no sólo de los ítems por separado:</a:t>
            </a:r>
          </a:p>
          <a:p>
            <a:pPr marL="742950" lvl="1" indent="-285750">
              <a:lnSpc>
                <a:spcPct val="115000"/>
              </a:lnSpc>
              <a:buFont typeface="Courier New" panose="02070309020205020404" pitchFamily="49" charset="0"/>
              <a:buChar char="o"/>
            </a:pPr>
            <a:r>
              <a:rPr lang="en-US" sz="1800" dirty="0">
                <a:latin typeface="Courier New" panose="02070309020205020404" pitchFamily="49" charset="0"/>
                <a:cs typeface="Times New Roman" panose="02020603050405020304" pitchFamily="18" charset="0"/>
              </a:rPr>
              <a:t>justify-content: start | end | center | stretch | space-around | space-between | space-evenly</a:t>
            </a:r>
            <a:endParaRPr lang="es-ES" sz="1800" dirty="0">
              <a:latin typeface="Courier New" panose="02070309020205020404" pitchFamily="49" charset="0"/>
              <a:cs typeface="Times New Roman" panose="02020603050405020304" pitchFamily="18" charset="0"/>
            </a:endParaRPr>
          </a:p>
          <a:p>
            <a:pPr marL="742950" lvl="1" indent="-285750">
              <a:lnSpc>
                <a:spcPct val="115000"/>
              </a:lnSpc>
              <a:spcAft>
                <a:spcPts val="1000"/>
              </a:spcAft>
              <a:buFont typeface="Courier New" panose="02070309020205020404" pitchFamily="49" charset="0"/>
              <a:buChar char="o"/>
            </a:pPr>
            <a:r>
              <a:rPr lang="en-US" sz="1800" dirty="0">
                <a:latin typeface="Courier New" panose="02070309020205020404" pitchFamily="49" charset="0"/>
                <a:cs typeface="Times New Roman" panose="02020603050405020304" pitchFamily="18" charset="0"/>
              </a:rPr>
              <a:t> align-content: start | end | center | stretch | space-around | space-between | space-evenly </a:t>
            </a:r>
            <a:endParaRPr lang="es-ES" sz="1800" dirty="0">
              <a:latin typeface="Courier New" panose="02070309020205020404" pitchFamily="49"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tab pos="457200" algn="l"/>
              </a:tabLst>
            </a:pPr>
            <a:r>
              <a:rPr lang="es-ES" altLang="es-ES" sz="1800" dirty="0">
                <a:latin typeface="Calibri" panose="020F0502020204030204" pitchFamily="34" charset="0"/>
                <a:cs typeface="Calibri" panose="020F0502020204030204" pitchFamily="34" charset="0"/>
              </a:rPr>
              <a:t>Atajo de alineaciones:</a:t>
            </a:r>
          </a:p>
          <a:p>
            <a:pPr marL="800100" marR="0" lvl="1" indent="-3429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tab pos="457200" algn="l"/>
              </a:tabLst>
            </a:pPr>
            <a:r>
              <a:rPr lang="en-US" altLang="es-ES" sz="1800" dirty="0">
                <a:latin typeface="Courier New" panose="02070309020205020404" pitchFamily="49" charset="0"/>
                <a:cs typeface="Times New Roman" panose="02020603050405020304" pitchFamily="18" charset="0"/>
              </a:rPr>
              <a:t>place-items: [align-items] [justify-items]</a:t>
            </a:r>
            <a:endParaRPr lang="es-ES" altLang="es-ES" sz="1800" dirty="0">
              <a:latin typeface="Courier New" panose="02070309020205020404" pitchFamily="49" charset="0"/>
              <a:cs typeface="Times New Roman" panose="02020603050405020304" pitchFamily="18" charset="0"/>
            </a:endParaRPr>
          </a:p>
          <a:p>
            <a:pPr marL="800100" marR="0" lvl="1" indent="-3429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tab pos="457200" algn="l"/>
              </a:tabLst>
            </a:pPr>
            <a:r>
              <a:rPr lang="fr-FR" altLang="es-ES" sz="1800" dirty="0">
                <a:latin typeface="Courier New" panose="02070309020205020404" pitchFamily="49" charset="0"/>
                <a:cs typeface="Times New Roman" panose="02020603050405020304" pitchFamily="18" charset="0"/>
              </a:rPr>
              <a:t>place-content: [</a:t>
            </a:r>
            <a:r>
              <a:rPr lang="fr-FR" altLang="es-ES" sz="1800" dirty="0" err="1">
                <a:latin typeface="Courier New" panose="02070309020205020404" pitchFamily="49" charset="0"/>
                <a:cs typeface="Times New Roman" panose="02020603050405020304" pitchFamily="18" charset="0"/>
              </a:rPr>
              <a:t>align</a:t>
            </a:r>
            <a:r>
              <a:rPr lang="fr-FR" altLang="es-ES" sz="1800" dirty="0">
                <a:latin typeface="Courier New" panose="02070309020205020404" pitchFamily="49" charset="0"/>
                <a:cs typeface="Times New Roman" panose="02020603050405020304" pitchFamily="18" charset="0"/>
              </a:rPr>
              <a:t>-content] [</a:t>
            </a:r>
            <a:r>
              <a:rPr lang="fr-FR" altLang="es-ES" sz="1800" dirty="0" err="1">
                <a:latin typeface="Courier New" panose="02070309020205020404" pitchFamily="49" charset="0"/>
                <a:cs typeface="Times New Roman" panose="02020603050405020304" pitchFamily="18" charset="0"/>
              </a:rPr>
              <a:t>justify</a:t>
            </a:r>
            <a:r>
              <a:rPr lang="fr-FR" altLang="es-ES" sz="1800" dirty="0">
                <a:latin typeface="Courier New" panose="02070309020205020404" pitchFamily="49" charset="0"/>
                <a:cs typeface="Times New Roman" panose="02020603050405020304" pitchFamily="18" charset="0"/>
              </a:rPr>
              <a:t>-content]</a:t>
            </a:r>
          </a:p>
          <a:p>
            <a:pPr marL="342900" lvl="0" indent="-342900">
              <a:lnSpc>
                <a:spcPct val="115000"/>
              </a:lnSpc>
              <a:spcAft>
                <a:spcPts val="1000"/>
              </a:spcAft>
              <a:buFont typeface="Symbol" panose="05050102010706020507" pitchFamily="18" charset="2"/>
              <a:buChar char=""/>
            </a:pPr>
            <a:endParaRPr lang="es-ES" sz="1400" dirty="0">
              <a:latin typeface="Courier New" panose="02070309020205020404" pitchFamily="49" charset="0"/>
              <a:cs typeface="Times New Roman" panose="02020603050405020304" pitchFamily="18" charset="0"/>
            </a:endParaRPr>
          </a:p>
          <a:p>
            <a:pPr marL="274320" lvl="2" indent="0">
              <a:spcBef>
                <a:spcPts val="0"/>
              </a:spcBef>
              <a:spcAft>
                <a:spcPts val="500"/>
              </a:spcAft>
              <a:buClr>
                <a:schemeClr val="accent1">
                  <a:lumMod val="75000"/>
                </a:schemeClr>
              </a:buClr>
              <a:buSzPct val="95000"/>
              <a:buNone/>
            </a:pPr>
            <a:endParaRPr lang="es-ES" sz="1700" dirty="0">
              <a:latin typeface="+mj-lt"/>
            </a:endParaRPr>
          </a:p>
          <a:p>
            <a:pPr marL="539433" lvl="2" indent="-265113">
              <a:spcBef>
                <a:spcPts val="0"/>
              </a:spcBef>
              <a:spcAft>
                <a:spcPts val="5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42925" lvl="3" indent="-277813">
              <a:spcBef>
                <a:spcPts val="0"/>
              </a:spcBef>
              <a:spcAft>
                <a:spcPts val="300"/>
              </a:spcAft>
              <a:buClr>
                <a:schemeClr val="accent1">
                  <a:lumMod val="75000"/>
                </a:schemeClr>
              </a:buClr>
              <a:buSzPct val="95000"/>
              <a:buFont typeface="Wingdings" panose="05000000000000000000" pitchFamily="2" charset="2"/>
              <a:buChar char="v"/>
            </a:pPr>
            <a:endParaRPr lang="es-ES" sz="1600" b="1" dirty="0">
              <a:latin typeface="+mj-lt"/>
            </a:endParaRPr>
          </a:p>
          <a:p>
            <a:pPr marL="542925" lvl="3" indent="-277813">
              <a:spcBef>
                <a:spcPts val="0"/>
              </a:spcBef>
              <a:spcAft>
                <a:spcPts val="300"/>
              </a:spcAft>
              <a:buClr>
                <a:schemeClr val="accent1">
                  <a:lumMod val="75000"/>
                </a:schemeClr>
              </a:buClr>
              <a:buSzPct val="95000"/>
              <a:buFont typeface="Wingdings" panose="05000000000000000000" pitchFamily="2" charset="2"/>
              <a:buChar char="v"/>
            </a:pPr>
            <a:endParaRPr lang="es-ES" sz="1600" b="1" dirty="0">
              <a:latin typeface="+mj-lt"/>
            </a:endParaRPr>
          </a:p>
          <a:p>
            <a:pPr marL="542925" lvl="3" indent="-277813">
              <a:spcBef>
                <a:spcPts val="0"/>
              </a:spcBef>
              <a:spcAft>
                <a:spcPts val="300"/>
              </a:spcAft>
              <a:buClr>
                <a:schemeClr val="accent1">
                  <a:lumMod val="75000"/>
                </a:schemeClr>
              </a:buClr>
              <a:buSzPct val="95000"/>
              <a:buFont typeface="Wingdings" panose="05000000000000000000" pitchFamily="2" charset="2"/>
              <a:buChar char="v"/>
            </a:pPr>
            <a:endParaRPr lang="es-ES" sz="1600" b="1" dirty="0">
              <a:latin typeface="+mj-lt"/>
            </a:endParaRPr>
          </a:p>
          <a:p>
            <a:pPr marL="825182" lvl="4" indent="-285750">
              <a:spcBef>
                <a:spcPts val="0"/>
              </a:spcBef>
              <a:spcAft>
                <a:spcPts val="300"/>
              </a:spcAft>
              <a:buClr>
                <a:schemeClr val="accent1">
                  <a:lumMod val="75000"/>
                </a:schemeClr>
              </a:buClr>
              <a:buSzPct val="95000"/>
              <a:buFont typeface="Wingdings" panose="05000000000000000000" pitchFamily="2" charset="2"/>
              <a:buChar char="Ø"/>
            </a:pPr>
            <a:endParaRPr lang="es-ES" sz="1600" dirty="0">
              <a:latin typeface="+mj-lt"/>
            </a:endParaRPr>
          </a:p>
          <a:p>
            <a:pPr marL="813753" lvl="3"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274320" lvl="2" indent="0">
              <a:spcBef>
                <a:spcPts val="0"/>
              </a:spcBef>
              <a:spcAft>
                <a:spcPts val="600"/>
              </a:spcAft>
              <a:buClr>
                <a:schemeClr val="accent1">
                  <a:lumMod val="75000"/>
                </a:schemeClr>
              </a:buClr>
              <a:buSzPct val="95000"/>
              <a:buNone/>
            </a:pPr>
            <a:endParaRPr lang="es-ES" sz="1700" dirty="0">
              <a:latin typeface="+mj-lt"/>
            </a:endParaRPr>
          </a:p>
        </p:txBody>
      </p:sp>
      <p:sp>
        <p:nvSpPr>
          <p:cNvPr id="5" name="Marcador de número de diapositiva 4"/>
          <p:cNvSpPr>
            <a:spLocks noGrp="1"/>
          </p:cNvSpPr>
          <p:nvPr>
            <p:ph type="sldNum" sz="quarter" idx="12"/>
          </p:nvPr>
        </p:nvSpPr>
        <p:spPr/>
        <p:txBody>
          <a:bodyPr/>
          <a:lstStyle/>
          <a:p>
            <a:fld id="{19C3D5FF-1D01-428C-BF4E-6C13885CA336}" type="slidenum">
              <a:rPr lang="es-ES" smtClean="0"/>
              <a:pPr/>
              <a:t>22</a:t>
            </a:fld>
            <a:endParaRPr lang="es-ES" dirty="0"/>
          </a:p>
        </p:txBody>
      </p:sp>
    </p:spTree>
    <p:extLst>
      <p:ext uri="{BB962C8B-B14F-4D97-AF65-F5344CB8AC3E}">
        <p14:creationId xmlns:p14="http://schemas.microsoft.com/office/powerpoint/2010/main" val="3434641747"/>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260648"/>
            <a:ext cx="8507288" cy="1143000"/>
          </a:xfrm>
        </p:spPr>
        <p:txBody>
          <a:bodyPr>
            <a:normAutofit/>
          </a:bodyPr>
          <a:lstStyle/>
          <a:p>
            <a:r>
              <a:rPr lang="es-ES" sz="4000" dirty="0"/>
              <a:t>GRID- PROPIEDADES: Atajo</a:t>
            </a:r>
          </a:p>
        </p:txBody>
      </p:sp>
      <p:sp>
        <p:nvSpPr>
          <p:cNvPr id="3" name="Marcador de contenido 2"/>
          <p:cNvSpPr>
            <a:spLocks noGrp="1"/>
          </p:cNvSpPr>
          <p:nvPr>
            <p:ph idx="1"/>
          </p:nvPr>
        </p:nvSpPr>
        <p:spPr>
          <a:xfrm>
            <a:off x="287016" y="1403648"/>
            <a:ext cx="8856984" cy="4968552"/>
          </a:xfrm>
        </p:spPr>
        <p:txBody>
          <a:bodyPr>
            <a:noAutofit/>
          </a:bodyPr>
          <a:lstStyle/>
          <a:p>
            <a:pPr marL="0" marR="0" lvl="0" indent="0" algn="l" defTabSz="914400" rtl="0" eaLnBrk="0" fontAlgn="base" latinLnBrk="0" hangingPunct="0">
              <a:lnSpc>
                <a:spcPct val="100000"/>
              </a:lnSpc>
              <a:spcBef>
                <a:spcPct val="0"/>
              </a:spcBef>
              <a:spcAft>
                <a:spcPct val="0"/>
              </a:spcAft>
              <a:buClrTx/>
              <a:buSzTx/>
              <a:buFontTx/>
              <a:buChar cha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s-ES" sz="18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altLang="es-ES" sz="2400" dirty="0" err="1">
                <a:latin typeface="Courier New" panose="02070309020205020404" pitchFamily="49" charset="0"/>
                <a:cs typeface="Times New Roman" panose="02020603050405020304" pitchFamily="18" charset="0"/>
              </a:rPr>
              <a:t>grid</a:t>
            </a:r>
            <a:r>
              <a:rPr lang="es-ES" altLang="es-ES" sz="2400" dirty="0">
                <a:latin typeface="Courier New" panose="02070309020205020404" pitchFamily="49" charset="0"/>
                <a:cs typeface="Times New Roman" panose="02020603050405020304" pitchFamily="18" charset="0"/>
              </a:rPr>
              <a:t>: </a:t>
            </a:r>
            <a:r>
              <a:rPr kumimoji="0" lang="es-ES" altLang="es-ES" sz="2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P</a:t>
            </a:r>
            <a:r>
              <a:rPr kumimoji="0" lang="es-ES" altLang="es-E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ermite definir todas las propiedades </a:t>
            </a:r>
            <a:r>
              <a:rPr kumimoji="0" lang="es-ES" altLang="es-ES" sz="2400" b="0" i="1"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grid</a:t>
            </a:r>
            <a:r>
              <a:rPr kumimoji="0" lang="es-ES" altLang="es-E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explícitas</a:t>
            </a:r>
            <a:r>
              <a:rPr kumimoji="0" lang="es-ES" altLang="es-E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s-ES" altLang="es-ES" sz="1800" dirty="0" err="1">
                <a:latin typeface="Courier New" panose="02070309020205020404" pitchFamily="49" charset="0"/>
                <a:cs typeface="Times New Roman" panose="02020603050405020304" pitchFamily="18" charset="0"/>
                <a:hlinkClick r:id="rId3" tooltip="La propiedad CSS grid-template-rows define el nombre de las líneas y las funciones de tamaño de línea de grid rows.">
                  <a:extLst>
                    <a:ext uri="{A12FA001-AC4F-418D-AE19-62706E023703}">
                      <ahyp:hlinkClr xmlns:ahyp="http://schemas.microsoft.com/office/drawing/2018/hyperlinkcolor" xmlns="" val="tx"/>
                    </a:ext>
                  </a:extLst>
                </a:hlinkClick>
              </a:rPr>
              <a:t>grid-template-rows</a:t>
            </a:r>
            <a:r>
              <a:rPr lang="es-ES" altLang="es-ES" sz="1800" dirty="0">
                <a:latin typeface="Courier New" panose="02070309020205020404" pitchFamily="49" charset="0"/>
                <a:cs typeface="Times New Roman" panose="02020603050405020304" pitchFamily="18" charset="0"/>
              </a:rPr>
              <a:t>, </a:t>
            </a:r>
            <a:r>
              <a:rPr lang="es-ES" altLang="es-ES" sz="1800" dirty="0" err="1">
                <a:latin typeface="Courier New" panose="02070309020205020404" pitchFamily="49" charset="0"/>
                <a:cs typeface="Times New Roman" panose="02020603050405020304" pitchFamily="18" charset="0"/>
                <a:hlinkClick r:id="rId4" tooltip="La propiedad CSS grid-template-columns define el nombre de las líneas y las funciones de tamaño de línea de grid columns.">
                  <a:extLst>
                    <a:ext uri="{A12FA001-AC4F-418D-AE19-62706E023703}">
                      <ahyp:hlinkClr xmlns:ahyp="http://schemas.microsoft.com/office/drawing/2018/hyperlinkcolor" xmlns="" val="tx"/>
                    </a:ext>
                  </a:extLst>
                </a:hlinkClick>
              </a:rPr>
              <a:t>grid-template-columns</a:t>
            </a:r>
            <a:r>
              <a:rPr lang="es-ES" altLang="es-ES" sz="1800" dirty="0">
                <a:latin typeface="Courier New" panose="02070309020205020404" pitchFamily="49" charset="0"/>
                <a:cs typeface="Times New Roman" panose="02020603050405020304" pitchFamily="18" charset="0"/>
              </a:rPr>
              <a:t>, </a:t>
            </a:r>
            <a:r>
              <a:rPr lang="es-ES" altLang="es-ES" sz="1800" dirty="0" err="1">
                <a:latin typeface="Courier New" panose="02070309020205020404" pitchFamily="49" charset="0"/>
                <a:cs typeface="Times New Roman" panose="02020603050405020304" pitchFamily="18" charset="0"/>
                <a:hlinkClick r:id="rId5" tooltip="La propiedad CSS grid-template-areas especifica nombres para cada una de las grid areas.">
                  <a:extLst>
                    <a:ext uri="{A12FA001-AC4F-418D-AE19-62706E023703}">
                      <ahyp:hlinkClr xmlns:ahyp="http://schemas.microsoft.com/office/drawing/2018/hyperlinkcolor" xmlns="" val="tx"/>
                    </a:ext>
                  </a:extLst>
                </a:hlinkClick>
              </a:rPr>
              <a:t>grid-template-areas</a:t>
            </a:r>
            <a:r>
              <a:rPr kumimoji="0" lang="es-ES" altLang="es-E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implícitas (</a:t>
            </a:r>
            <a:r>
              <a:rPr lang="es-ES" altLang="es-ES" sz="1800" dirty="0" err="1">
                <a:latin typeface="Courier New" panose="02070309020205020404" pitchFamily="49" charset="0"/>
                <a:cs typeface="Times New Roman" panose="02020603050405020304" pitchFamily="18" charset="0"/>
                <a:hlinkClick r:id="rId6" tooltip="La propiedad grid-auto-rows de CSS especifíca el tamaño de una nueva fila creada de forma implícita.">
                  <a:extLst>
                    <a:ext uri="{A12FA001-AC4F-418D-AE19-62706E023703}">
                      <ahyp:hlinkClr xmlns:ahyp="http://schemas.microsoft.com/office/drawing/2018/hyperlinkcolor" xmlns="" val="tx"/>
                    </a:ext>
                  </a:extLst>
                </a:hlinkClick>
              </a:rPr>
              <a:t>grid</a:t>
            </a:r>
            <a:r>
              <a:rPr lang="es-ES" altLang="es-ES" sz="1800" dirty="0">
                <a:latin typeface="Courier New" panose="02070309020205020404" pitchFamily="49" charset="0"/>
                <a:cs typeface="Times New Roman" panose="02020603050405020304" pitchFamily="18" charset="0"/>
                <a:hlinkClick r:id="rId6" tooltip="La propiedad grid-auto-rows de CSS especifíca el tamaño de una nueva fila creada de forma implícita.">
                  <a:extLst>
                    <a:ext uri="{A12FA001-AC4F-418D-AE19-62706E023703}">
                      <ahyp:hlinkClr xmlns:ahyp="http://schemas.microsoft.com/office/drawing/2018/hyperlinkcolor" xmlns="" val="tx"/>
                    </a:ext>
                  </a:extLst>
                </a:hlinkClick>
              </a:rPr>
              <a:t>-</a:t>
            </a:r>
            <a:r>
              <a:rPr lang="es-ES" altLang="es-ES" sz="1800" dirty="0" err="1">
                <a:latin typeface="Courier New" panose="02070309020205020404" pitchFamily="49" charset="0"/>
                <a:cs typeface="Times New Roman" panose="02020603050405020304" pitchFamily="18" charset="0"/>
                <a:hlinkClick r:id="rId6" tooltip="La propiedad grid-auto-rows de CSS especifíca el tamaño de una nueva fila creada de forma implícita.">
                  <a:extLst>
                    <a:ext uri="{A12FA001-AC4F-418D-AE19-62706E023703}">
                      <ahyp:hlinkClr xmlns:ahyp="http://schemas.microsoft.com/office/drawing/2018/hyperlinkcolor" xmlns="" val="tx"/>
                    </a:ext>
                  </a:extLst>
                </a:hlinkClick>
              </a:rPr>
              <a:t>auto-rows</a:t>
            </a:r>
            <a:r>
              <a:rPr lang="es-ES" altLang="es-ES" sz="1800" dirty="0">
                <a:latin typeface="Courier New" panose="02070309020205020404" pitchFamily="49" charset="0"/>
                <a:cs typeface="Times New Roman" panose="02020603050405020304" pitchFamily="18" charset="0"/>
              </a:rPr>
              <a:t>, </a:t>
            </a:r>
            <a:r>
              <a:rPr lang="es-ES" altLang="es-ES" sz="1800" dirty="0" err="1">
                <a:latin typeface="Courier New" panose="02070309020205020404" pitchFamily="49" charset="0"/>
                <a:cs typeface="Times New Roman" panose="02020603050405020304" pitchFamily="18" charset="0"/>
                <a:hlinkClick r:id="rId7" tooltip="La propiedad de css grid-auto-columns   especifíca el tamaño de una columna de cuadrícula creada implícitamente track.">
                  <a:extLst>
                    <a:ext uri="{A12FA001-AC4F-418D-AE19-62706E023703}">
                      <ahyp:hlinkClr xmlns:ahyp="http://schemas.microsoft.com/office/drawing/2018/hyperlinkcolor" xmlns="" val="tx"/>
                    </a:ext>
                  </a:extLst>
                </a:hlinkClick>
              </a:rPr>
              <a:t>grid</a:t>
            </a:r>
            <a:r>
              <a:rPr lang="es-ES" altLang="es-ES" sz="1800" dirty="0">
                <a:latin typeface="Courier New" panose="02070309020205020404" pitchFamily="49" charset="0"/>
                <a:cs typeface="Times New Roman" panose="02020603050405020304" pitchFamily="18" charset="0"/>
                <a:hlinkClick r:id="rId7" tooltip="La propiedad de css grid-auto-columns   especifíca el tamaño de una columna de cuadrícula creada implícitamente track.">
                  <a:extLst>
                    <a:ext uri="{A12FA001-AC4F-418D-AE19-62706E023703}">
                      <ahyp:hlinkClr xmlns:ahyp="http://schemas.microsoft.com/office/drawing/2018/hyperlinkcolor" xmlns="" val="tx"/>
                    </a:ext>
                  </a:extLst>
                </a:hlinkClick>
              </a:rPr>
              <a:t>-</a:t>
            </a:r>
            <a:r>
              <a:rPr lang="es-ES" altLang="es-ES" sz="1800" dirty="0" err="1">
                <a:latin typeface="Courier New" panose="02070309020205020404" pitchFamily="49" charset="0"/>
                <a:cs typeface="Times New Roman" panose="02020603050405020304" pitchFamily="18" charset="0"/>
                <a:hlinkClick r:id="rId7" tooltip="La propiedad de css grid-auto-columns   especifíca el tamaño de una columna de cuadrícula creada implícitamente track.">
                  <a:extLst>
                    <a:ext uri="{A12FA001-AC4F-418D-AE19-62706E023703}">
                      <ahyp:hlinkClr xmlns:ahyp="http://schemas.microsoft.com/office/drawing/2018/hyperlinkcolor" xmlns="" val="tx"/>
                    </a:ext>
                  </a:extLst>
                </a:hlinkClick>
              </a:rPr>
              <a:t>auto-columns</a:t>
            </a:r>
            <a:r>
              <a:rPr lang="es-ES" altLang="es-ES" sz="1800" dirty="0">
                <a:latin typeface="Courier New" panose="02070309020205020404" pitchFamily="49" charset="0"/>
                <a:cs typeface="Times New Roman" panose="02020603050405020304" pitchFamily="18" charset="0"/>
              </a:rPr>
              <a:t>, </a:t>
            </a:r>
            <a:r>
              <a:rPr lang="es-ES" altLang="es-ES" sz="1800" dirty="0" err="1">
                <a:latin typeface="Courier New" panose="02070309020205020404" pitchFamily="49" charset="0"/>
                <a:cs typeface="Times New Roman" panose="02020603050405020304" pitchFamily="18" charset="0"/>
                <a:hlinkClick r:id="rId8" tooltip="La documentación acerca de este tema no ha sido escrita todavía . ¡Por favor  considera contribuir !">
                  <a:extLst>
                    <a:ext uri="{A12FA001-AC4F-418D-AE19-62706E023703}">
                      <ahyp:hlinkClr xmlns:ahyp="http://schemas.microsoft.com/office/drawing/2018/hyperlinkcolor" xmlns="" val="tx"/>
                    </a:ext>
                  </a:extLst>
                </a:hlinkClick>
              </a:rPr>
              <a:t>grid</a:t>
            </a:r>
            <a:r>
              <a:rPr lang="es-ES" altLang="es-ES" sz="1800" dirty="0">
                <a:latin typeface="Courier New" panose="02070309020205020404" pitchFamily="49" charset="0"/>
                <a:cs typeface="Times New Roman" panose="02020603050405020304" pitchFamily="18" charset="0"/>
                <a:hlinkClick r:id="rId8" tooltip="La documentación acerca de este tema no ha sido escrita todavía . ¡Por favor  considera contribuir !">
                  <a:extLst>
                    <a:ext uri="{A12FA001-AC4F-418D-AE19-62706E023703}">
                      <ahyp:hlinkClr xmlns:ahyp="http://schemas.microsoft.com/office/drawing/2018/hyperlinkcolor" xmlns="" val="tx"/>
                    </a:ext>
                  </a:extLst>
                </a:hlinkClick>
              </a:rPr>
              <a:t>-</a:t>
            </a:r>
            <a:r>
              <a:rPr lang="es-ES" altLang="es-ES" sz="1800" dirty="0" err="1">
                <a:latin typeface="Courier New" panose="02070309020205020404" pitchFamily="49" charset="0"/>
                <a:cs typeface="Times New Roman" panose="02020603050405020304" pitchFamily="18" charset="0"/>
                <a:hlinkClick r:id="rId8" tooltip="La documentación acerca de este tema no ha sido escrita todavía . ¡Por favor  considera contribuir !">
                  <a:extLst>
                    <a:ext uri="{A12FA001-AC4F-418D-AE19-62706E023703}">
                      <ahyp:hlinkClr xmlns:ahyp="http://schemas.microsoft.com/office/drawing/2018/hyperlinkcolor" xmlns="" val="tx"/>
                    </a:ext>
                  </a:extLst>
                </a:hlinkClick>
              </a:rPr>
              <a:t>auto-flow</a:t>
            </a:r>
            <a:r>
              <a:rPr kumimoji="0" lang="es-ES" altLang="es-E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y relativas al espacio entre las celdas</a:t>
            </a:r>
            <a:r>
              <a:rPr kumimoji="0" lang="es-ES" altLang="es-ES" sz="24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s-ES" altLang="es-E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lang="es-ES" altLang="es-ES" sz="1800" dirty="0" err="1">
                <a:latin typeface="Courier New" panose="02070309020205020404" pitchFamily="49" charset="0"/>
                <a:cs typeface="Times New Roman" panose="02020603050405020304" pitchFamily="18" charset="0"/>
                <a:hlinkClick r:id="rId9" tooltip="La propiedad CSS grid-column-gap especifica el gutter entre grid columns.">
                  <a:extLst>
                    <a:ext uri="{A12FA001-AC4F-418D-AE19-62706E023703}">
                      <ahyp:hlinkClr xmlns:ahyp="http://schemas.microsoft.com/office/drawing/2018/hyperlinkcolor" xmlns="" val="tx"/>
                    </a:ext>
                  </a:extLst>
                </a:hlinkClick>
              </a:rPr>
              <a:t>grid</a:t>
            </a:r>
            <a:r>
              <a:rPr lang="es-ES" altLang="es-ES" sz="1800" dirty="0">
                <a:latin typeface="Courier New" panose="02070309020205020404" pitchFamily="49" charset="0"/>
                <a:cs typeface="Times New Roman" panose="02020603050405020304" pitchFamily="18" charset="0"/>
                <a:hlinkClick r:id="rId9" tooltip="La propiedad CSS grid-column-gap especifica el gutter entre grid columns.">
                  <a:extLst>
                    <a:ext uri="{A12FA001-AC4F-418D-AE19-62706E023703}">
                      <ahyp:hlinkClr xmlns:ahyp="http://schemas.microsoft.com/office/drawing/2018/hyperlinkcolor" xmlns="" val="tx"/>
                    </a:ext>
                  </a:extLst>
                </a:hlinkClick>
              </a:rPr>
              <a:t>-</a:t>
            </a:r>
            <a:r>
              <a:rPr lang="es-ES" altLang="es-ES" sz="1800" dirty="0" err="1">
                <a:latin typeface="Courier New" panose="02070309020205020404" pitchFamily="49" charset="0"/>
                <a:cs typeface="Times New Roman" panose="02020603050405020304" pitchFamily="18" charset="0"/>
                <a:hlinkClick r:id="rId9" tooltip="La propiedad CSS grid-column-gap especifica el gutter entre grid columns.">
                  <a:extLst>
                    <a:ext uri="{A12FA001-AC4F-418D-AE19-62706E023703}">
                      <ahyp:hlinkClr xmlns:ahyp="http://schemas.microsoft.com/office/drawing/2018/hyperlinkcolor" xmlns="" val="tx"/>
                    </a:ext>
                  </a:extLst>
                </a:hlinkClick>
              </a:rPr>
              <a:t>column</a:t>
            </a:r>
            <a:r>
              <a:rPr lang="es-ES" altLang="es-ES" sz="1800" dirty="0">
                <a:latin typeface="Courier New" panose="02070309020205020404" pitchFamily="49" charset="0"/>
                <a:cs typeface="Times New Roman" panose="02020603050405020304" pitchFamily="18" charset="0"/>
                <a:hlinkClick r:id="rId9" tooltip="La propiedad CSS grid-column-gap especifica el gutter entre grid columns.">
                  <a:extLst>
                    <a:ext uri="{A12FA001-AC4F-418D-AE19-62706E023703}">
                      <ahyp:hlinkClr xmlns:ahyp="http://schemas.microsoft.com/office/drawing/2018/hyperlinkcolor" xmlns="" val="tx"/>
                    </a:ext>
                  </a:extLst>
                </a:hlinkClick>
              </a:rPr>
              <a:t>-gap</a:t>
            </a:r>
            <a:r>
              <a:rPr lang="es-ES" altLang="es-ES" sz="1800" dirty="0">
                <a:latin typeface="Courier New" panose="02070309020205020404" pitchFamily="49" charset="0"/>
                <a:cs typeface="Times New Roman" panose="02020603050405020304" pitchFamily="18" charset="0"/>
              </a:rPr>
              <a:t> y </a:t>
            </a:r>
            <a:r>
              <a:rPr lang="es-ES" altLang="es-ES" sz="1800" dirty="0" err="1">
                <a:latin typeface="Courier New" panose="02070309020205020404" pitchFamily="49" charset="0"/>
                <a:cs typeface="Times New Roman" panose="02020603050405020304" pitchFamily="18" charset="0"/>
                <a:hlinkClick r:id="rId10" tooltip="La documentación acerca de este tema no ha sido escrita todavía . ¡Por favor  considera contribuir !">
                  <a:extLst>
                    <a:ext uri="{A12FA001-AC4F-418D-AE19-62706E023703}">
                      <ahyp:hlinkClr xmlns:ahyp="http://schemas.microsoft.com/office/drawing/2018/hyperlinkcolor" xmlns="" val="tx"/>
                    </a:ext>
                  </a:extLst>
                </a:hlinkClick>
              </a:rPr>
              <a:t>grid</a:t>
            </a:r>
            <a:r>
              <a:rPr lang="es-ES" altLang="es-ES" sz="1800" dirty="0">
                <a:latin typeface="Courier New" panose="02070309020205020404" pitchFamily="49" charset="0"/>
                <a:cs typeface="Times New Roman" panose="02020603050405020304" pitchFamily="18" charset="0"/>
                <a:hlinkClick r:id="rId10" tooltip="La documentación acerca de este tema no ha sido escrita todavía . ¡Por favor  considera contribuir !">
                  <a:extLst>
                    <a:ext uri="{A12FA001-AC4F-418D-AE19-62706E023703}">
                      <ahyp:hlinkClr xmlns:ahyp="http://schemas.microsoft.com/office/drawing/2018/hyperlinkcolor" xmlns="" val="tx"/>
                    </a:ext>
                  </a:extLst>
                </a:hlinkClick>
              </a:rPr>
              <a:t>-</a:t>
            </a:r>
            <a:r>
              <a:rPr lang="es-ES" altLang="es-ES" sz="1800" dirty="0" err="1">
                <a:latin typeface="Courier New" panose="02070309020205020404" pitchFamily="49" charset="0"/>
                <a:cs typeface="Times New Roman" panose="02020603050405020304" pitchFamily="18" charset="0"/>
                <a:hlinkClick r:id="rId10" tooltip="La documentación acerca de este tema no ha sido escrita todavía . ¡Por favor  considera contribuir !">
                  <a:extLst>
                    <a:ext uri="{A12FA001-AC4F-418D-AE19-62706E023703}">
                      <ahyp:hlinkClr xmlns:ahyp="http://schemas.microsoft.com/office/drawing/2018/hyperlinkcolor" xmlns="" val="tx"/>
                    </a:ext>
                  </a:extLst>
                </a:hlinkClick>
              </a:rPr>
              <a:t>row</a:t>
            </a:r>
            <a:r>
              <a:rPr lang="es-ES" altLang="es-ES" sz="1800" dirty="0">
                <a:latin typeface="Courier New" panose="02070309020205020404" pitchFamily="49" charset="0"/>
                <a:cs typeface="Times New Roman" panose="02020603050405020304" pitchFamily="18" charset="0"/>
                <a:hlinkClick r:id="rId10" tooltip="La documentación acerca de este tema no ha sido escrita todavía . ¡Por favor  considera contribuir !">
                  <a:extLst>
                    <a:ext uri="{A12FA001-AC4F-418D-AE19-62706E023703}">
                      <ahyp:hlinkClr xmlns:ahyp="http://schemas.microsoft.com/office/drawing/2018/hyperlinkcolor" xmlns="" val="tx"/>
                    </a:ext>
                  </a:extLst>
                </a:hlinkClick>
              </a:rPr>
              <a:t>-gap</a:t>
            </a:r>
            <a:r>
              <a:rPr kumimoji="0" lang="es-ES" altLang="es-E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en una sola declaración:</a:t>
            </a:r>
          </a:p>
          <a:p>
            <a:pPr marL="0" marR="0" lvl="0" indent="0" algn="l" defTabSz="914400" rtl="0" eaLnBrk="0" fontAlgn="base" latinLnBrk="0" hangingPunct="0">
              <a:lnSpc>
                <a:spcPct val="100000"/>
              </a:lnSpc>
              <a:spcBef>
                <a:spcPct val="0"/>
              </a:spcBef>
              <a:spcAft>
                <a:spcPct val="0"/>
              </a:spcAft>
              <a:buClrTx/>
              <a:buSzTx/>
              <a:buFontTx/>
              <a:buChar cha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s-ES" altLang="es-E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s-ES" altLang="es-ES" sz="1800" b="0" i="0" u="none" strike="noStrike" cap="none" normalizeH="0" baseline="0" dirty="0" err="1">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grid</a:t>
            </a:r>
            <a:r>
              <a:rPr kumimoji="0" lang="es-ES" altLang="es-ES" sz="18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&lt;</a:t>
            </a:r>
            <a:r>
              <a:rPr kumimoji="0" lang="es-ES" altLang="es-ES" sz="1800" b="0" i="0" u="none" strike="noStrike" cap="none" normalizeH="0" baseline="0" dirty="0" err="1">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grid-template</a:t>
            </a:r>
            <a:r>
              <a:rPr kumimoji="0" lang="es-ES" altLang="es-ES" sz="18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&gt; &lt;</a:t>
            </a:r>
            <a:r>
              <a:rPr kumimoji="0" lang="es-ES" altLang="es-ES" sz="1800" b="0" i="0" u="none" strike="noStrike" cap="none" normalizeH="0" baseline="0" dirty="0" err="1">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grid</a:t>
            </a:r>
            <a:r>
              <a:rPr kumimoji="0" lang="es-ES" altLang="es-ES" sz="18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es-ES" altLang="es-ES" sz="1800" b="0" i="0" u="none" strike="noStrike" cap="none" normalizeH="0" baseline="0" dirty="0" err="1">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auto-flow</a:t>
            </a:r>
            <a:r>
              <a:rPr kumimoji="0" lang="es-ES" altLang="es-ES" sz="18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&gt; &lt;</a:t>
            </a:r>
            <a:r>
              <a:rPr kumimoji="0" lang="es-ES" altLang="es-ES" sz="1800" b="0" i="0" u="none" strike="noStrike" cap="none" normalizeH="0" baseline="0" dirty="0" err="1">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grid</a:t>
            </a:r>
            <a:r>
              <a:rPr kumimoji="0" lang="es-ES" altLang="es-ES" sz="18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es-ES" altLang="es-ES" sz="1800" b="0" i="0" u="none" strike="noStrike" cap="none" normalizeH="0" baseline="0" dirty="0" err="1">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auto-rows</a:t>
            </a:r>
            <a:r>
              <a:rPr kumimoji="0" lang="es-ES" altLang="es-ES" sz="18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&gt; / &lt;</a:t>
            </a:r>
            <a:r>
              <a:rPr kumimoji="0" lang="es-ES" altLang="es-ES" sz="1800" b="0" i="0" u="none" strike="noStrike" cap="none" normalizeH="0" baseline="0" dirty="0" err="1">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grid</a:t>
            </a:r>
            <a:r>
              <a:rPr kumimoji="0" lang="es-ES" altLang="es-ES" sz="18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es-ES" altLang="es-ES" sz="1800" b="0" i="0" u="none" strike="noStrike" cap="none" normalizeH="0" baseline="0" dirty="0" err="1">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auto-columns</a:t>
            </a:r>
            <a:r>
              <a:rPr kumimoji="0" lang="es-ES" altLang="es-ES" sz="18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s-ES" altLang="es-E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s-ES" altLang="es-ES" sz="2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EJEMPLOS:</a:t>
            </a:r>
            <a:endParaRPr kumimoji="0" lang="es-ES" altLang="es-E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s-ES" altLang="es-ES" sz="18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es-ES" altLang="es-ES" sz="1800" b="0" i="0" u="none" strike="noStrike" cap="none" normalizeH="0" baseline="0" dirty="0" err="1">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grid</a:t>
            </a:r>
            <a:r>
              <a:rPr kumimoji="0" lang="es-ES" altLang="es-ES" sz="18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endParaRPr kumimoji="0" lang="es-ES" altLang="es-E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s-ES" altLang="es-ES" sz="18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s-ES" altLang="es-ES" sz="1800" b="0" i="0" u="none" strike="noStrike" cap="none" normalizeH="0" baseline="0" dirty="0" err="1">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grid</a:t>
            </a:r>
            <a:r>
              <a:rPr kumimoji="0" lang="es-ES" altLang="es-ES" sz="18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100px 20px;</a:t>
            </a:r>
            <a:endParaRPr kumimoji="0" lang="es-ES" altLang="es-E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s-ES" altLang="es-ES" sz="18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s-ES" altLang="es-ES" sz="1800" b="0" i="0" u="none" strike="noStrike" cap="none" normalizeH="0" baseline="0" dirty="0" err="1">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grid</a:t>
            </a:r>
            <a:r>
              <a:rPr kumimoji="0" lang="es-ES" altLang="es-ES" sz="18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200px </a:t>
            </a:r>
            <a:r>
              <a:rPr kumimoji="0" lang="es-ES" altLang="es-ES" sz="1800" b="0" i="0" u="none" strike="noStrike" cap="none" normalizeH="0" baseline="0" dirty="0" err="1">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repeat</a:t>
            </a:r>
            <a:r>
              <a:rPr kumimoji="0" lang="es-ES" altLang="es-ES" sz="18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(2, 100px) 300px;</a:t>
            </a:r>
            <a:endParaRPr kumimoji="0" lang="es-ES" altLang="es-E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s-ES" altLang="es-ES" sz="18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s-ES" sz="18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grid: row;</a:t>
            </a:r>
            <a:endParaRPr kumimoji="0" lang="es-ES" altLang="es-E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s-ES" sz="18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grid: column dense;</a:t>
            </a:r>
            <a:endParaRPr kumimoji="0" lang="es-ES" altLang="es-E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s-ES" sz="18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grid: row 200px;</a:t>
            </a:r>
            <a:endParaRPr kumimoji="0" lang="es-ES" altLang="es-E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s-ES" sz="18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grid: row 400px / 150px;</a:t>
            </a:r>
            <a:endParaRPr kumimoji="0" lang="es-ES" altLang="es-E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s-ES" altLang="es-ES" sz="18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endParaRPr kumimoji="0" lang="es-ES" altLang="es-ES" sz="14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Char char="•"/>
              <a:tabLst>
                <a:tab pos="457200" algn="l"/>
              </a:tabLst>
            </a:pPr>
            <a:endParaRPr lang="es-ES" sz="1700" dirty="0">
              <a:latin typeface="+mj-lt"/>
            </a:endParaRPr>
          </a:p>
          <a:p>
            <a:pPr marL="539433" lvl="2" indent="-265113">
              <a:spcBef>
                <a:spcPts val="0"/>
              </a:spcBef>
              <a:spcAft>
                <a:spcPts val="5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42925" lvl="3" indent="-277813">
              <a:spcBef>
                <a:spcPts val="0"/>
              </a:spcBef>
              <a:spcAft>
                <a:spcPts val="300"/>
              </a:spcAft>
              <a:buClr>
                <a:schemeClr val="accent1">
                  <a:lumMod val="75000"/>
                </a:schemeClr>
              </a:buClr>
              <a:buSzPct val="95000"/>
              <a:buFont typeface="Wingdings" panose="05000000000000000000" pitchFamily="2" charset="2"/>
              <a:buChar char="v"/>
            </a:pPr>
            <a:endParaRPr lang="es-ES" sz="1600" b="1" dirty="0">
              <a:latin typeface="+mj-lt"/>
            </a:endParaRPr>
          </a:p>
          <a:p>
            <a:pPr marL="542925" lvl="3" indent="-277813">
              <a:spcBef>
                <a:spcPts val="0"/>
              </a:spcBef>
              <a:spcAft>
                <a:spcPts val="300"/>
              </a:spcAft>
              <a:buClr>
                <a:schemeClr val="accent1">
                  <a:lumMod val="75000"/>
                </a:schemeClr>
              </a:buClr>
              <a:buSzPct val="95000"/>
              <a:buFont typeface="Wingdings" panose="05000000000000000000" pitchFamily="2" charset="2"/>
              <a:buChar char="v"/>
            </a:pPr>
            <a:endParaRPr lang="es-ES" sz="1600" b="1" dirty="0">
              <a:latin typeface="+mj-lt"/>
            </a:endParaRPr>
          </a:p>
          <a:p>
            <a:pPr marL="542925" lvl="3" indent="-277813">
              <a:spcBef>
                <a:spcPts val="0"/>
              </a:spcBef>
              <a:spcAft>
                <a:spcPts val="300"/>
              </a:spcAft>
              <a:buClr>
                <a:schemeClr val="accent1">
                  <a:lumMod val="75000"/>
                </a:schemeClr>
              </a:buClr>
              <a:buSzPct val="95000"/>
              <a:buFont typeface="Wingdings" panose="05000000000000000000" pitchFamily="2" charset="2"/>
              <a:buChar char="v"/>
            </a:pPr>
            <a:endParaRPr lang="es-ES" sz="1600" b="1" dirty="0">
              <a:latin typeface="+mj-lt"/>
            </a:endParaRPr>
          </a:p>
          <a:p>
            <a:pPr marL="825182" lvl="4" indent="-285750">
              <a:spcBef>
                <a:spcPts val="0"/>
              </a:spcBef>
              <a:spcAft>
                <a:spcPts val="300"/>
              </a:spcAft>
              <a:buClr>
                <a:schemeClr val="accent1">
                  <a:lumMod val="75000"/>
                </a:schemeClr>
              </a:buClr>
              <a:buSzPct val="95000"/>
              <a:buFont typeface="Wingdings" panose="05000000000000000000" pitchFamily="2" charset="2"/>
              <a:buChar char="Ø"/>
            </a:pPr>
            <a:endParaRPr lang="es-ES" sz="1600" dirty="0">
              <a:latin typeface="+mj-lt"/>
            </a:endParaRPr>
          </a:p>
          <a:p>
            <a:pPr marL="813753" lvl="3"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274320" lvl="2" indent="0">
              <a:spcBef>
                <a:spcPts val="0"/>
              </a:spcBef>
              <a:spcAft>
                <a:spcPts val="600"/>
              </a:spcAft>
              <a:buClr>
                <a:schemeClr val="accent1">
                  <a:lumMod val="75000"/>
                </a:schemeClr>
              </a:buClr>
              <a:buSzPct val="95000"/>
              <a:buNone/>
            </a:pPr>
            <a:endParaRPr lang="es-ES" sz="1700" dirty="0">
              <a:latin typeface="+mj-lt"/>
            </a:endParaRPr>
          </a:p>
        </p:txBody>
      </p:sp>
      <p:sp>
        <p:nvSpPr>
          <p:cNvPr id="5" name="Marcador de número de diapositiva 4"/>
          <p:cNvSpPr>
            <a:spLocks noGrp="1"/>
          </p:cNvSpPr>
          <p:nvPr>
            <p:ph type="sldNum" sz="quarter" idx="12"/>
          </p:nvPr>
        </p:nvSpPr>
        <p:spPr/>
        <p:txBody>
          <a:bodyPr/>
          <a:lstStyle/>
          <a:p>
            <a:fld id="{19C3D5FF-1D01-428C-BF4E-6C13885CA336}" type="slidenum">
              <a:rPr lang="es-ES" smtClean="0"/>
              <a:pPr/>
              <a:t>23</a:t>
            </a:fld>
            <a:endParaRPr lang="es-ES" dirty="0"/>
          </a:p>
        </p:txBody>
      </p:sp>
    </p:spTree>
    <p:extLst>
      <p:ext uri="{BB962C8B-B14F-4D97-AF65-F5344CB8AC3E}">
        <p14:creationId xmlns:p14="http://schemas.microsoft.com/office/powerpoint/2010/main" val="2859082003"/>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260648"/>
            <a:ext cx="8507288" cy="1143000"/>
          </a:xfrm>
        </p:spPr>
        <p:txBody>
          <a:bodyPr>
            <a:normAutofit/>
          </a:bodyPr>
          <a:lstStyle/>
          <a:p>
            <a:r>
              <a:rPr lang="es-ES" sz="4000" dirty="0"/>
              <a:t>GRID - Propiedades</a:t>
            </a:r>
          </a:p>
        </p:txBody>
      </p:sp>
      <p:sp>
        <p:nvSpPr>
          <p:cNvPr id="3" name="Marcador de contenido 2"/>
          <p:cNvSpPr>
            <a:spLocks noGrp="1"/>
          </p:cNvSpPr>
          <p:nvPr>
            <p:ph idx="1"/>
          </p:nvPr>
        </p:nvSpPr>
        <p:spPr>
          <a:xfrm>
            <a:off x="287016" y="1403648"/>
            <a:ext cx="8856984" cy="4968552"/>
          </a:xfrm>
        </p:spPr>
        <p:txBody>
          <a:bodyPr>
            <a:noAutofit/>
          </a:bodyPr>
          <a:lstStyle/>
          <a:p>
            <a:pPr marL="0" marR="0" lvl="0" indent="0" algn="l" defTabSz="914400" rtl="0" eaLnBrk="0" fontAlgn="base" latinLnBrk="0" hangingPunct="0">
              <a:lnSpc>
                <a:spcPct val="100000"/>
              </a:lnSpc>
              <a:spcBef>
                <a:spcPct val="0"/>
              </a:spcBef>
              <a:spcAft>
                <a:spcPct val="0"/>
              </a:spcAft>
              <a:buClrTx/>
              <a:buSz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s-ES" sz="180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s-ES" sz="1700" dirty="0">
              <a:latin typeface="+mj-lt"/>
            </a:endParaRPr>
          </a:p>
          <a:p>
            <a:pPr marL="539433" lvl="2" indent="-265113">
              <a:spcBef>
                <a:spcPts val="0"/>
              </a:spcBef>
              <a:spcAft>
                <a:spcPts val="5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42925" lvl="3" indent="-277813">
              <a:spcBef>
                <a:spcPts val="0"/>
              </a:spcBef>
              <a:spcAft>
                <a:spcPts val="300"/>
              </a:spcAft>
              <a:buClr>
                <a:schemeClr val="accent1">
                  <a:lumMod val="75000"/>
                </a:schemeClr>
              </a:buClr>
              <a:buSzPct val="95000"/>
              <a:buFont typeface="Wingdings" panose="05000000000000000000" pitchFamily="2" charset="2"/>
              <a:buChar char="v"/>
            </a:pPr>
            <a:endParaRPr lang="es-ES" sz="1600" b="1" dirty="0">
              <a:latin typeface="+mj-lt"/>
            </a:endParaRPr>
          </a:p>
          <a:p>
            <a:pPr marL="542925" lvl="3" indent="-277813">
              <a:spcBef>
                <a:spcPts val="0"/>
              </a:spcBef>
              <a:spcAft>
                <a:spcPts val="300"/>
              </a:spcAft>
              <a:buClr>
                <a:schemeClr val="accent1">
                  <a:lumMod val="75000"/>
                </a:schemeClr>
              </a:buClr>
              <a:buSzPct val="95000"/>
              <a:buFont typeface="Wingdings" panose="05000000000000000000" pitchFamily="2" charset="2"/>
              <a:buChar char="v"/>
            </a:pPr>
            <a:endParaRPr lang="es-ES" sz="1600" b="1" dirty="0">
              <a:latin typeface="+mj-lt"/>
            </a:endParaRPr>
          </a:p>
          <a:p>
            <a:pPr marL="542925" lvl="3" indent="-277813">
              <a:spcBef>
                <a:spcPts val="0"/>
              </a:spcBef>
              <a:spcAft>
                <a:spcPts val="300"/>
              </a:spcAft>
              <a:buClr>
                <a:schemeClr val="accent1">
                  <a:lumMod val="75000"/>
                </a:schemeClr>
              </a:buClr>
              <a:buSzPct val="95000"/>
              <a:buFont typeface="Wingdings" panose="05000000000000000000" pitchFamily="2" charset="2"/>
              <a:buChar char="v"/>
            </a:pPr>
            <a:endParaRPr lang="es-ES" sz="1600" b="1" dirty="0">
              <a:latin typeface="+mj-lt"/>
            </a:endParaRPr>
          </a:p>
          <a:p>
            <a:pPr marL="825182" lvl="4" indent="-285750">
              <a:spcBef>
                <a:spcPts val="0"/>
              </a:spcBef>
              <a:spcAft>
                <a:spcPts val="300"/>
              </a:spcAft>
              <a:buClr>
                <a:schemeClr val="accent1">
                  <a:lumMod val="75000"/>
                </a:schemeClr>
              </a:buClr>
              <a:buSzPct val="95000"/>
              <a:buFont typeface="Wingdings" panose="05000000000000000000" pitchFamily="2" charset="2"/>
              <a:buChar char="Ø"/>
            </a:pPr>
            <a:endParaRPr lang="es-ES" sz="1600" dirty="0">
              <a:latin typeface="+mj-lt"/>
            </a:endParaRPr>
          </a:p>
          <a:p>
            <a:pPr marL="813753" lvl="3"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274320" lvl="2" indent="0">
              <a:spcBef>
                <a:spcPts val="0"/>
              </a:spcBef>
              <a:spcAft>
                <a:spcPts val="600"/>
              </a:spcAft>
              <a:buClr>
                <a:schemeClr val="accent1">
                  <a:lumMod val="75000"/>
                </a:schemeClr>
              </a:buClr>
              <a:buSzPct val="95000"/>
              <a:buNone/>
            </a:pPr>
            <a:endParaRPr lang="es-ES" sz="1700" dirty="0">
              <a:latin typeface="+mj-lt"/>
            </a:endParaRPr>
          </a:p>
        </p:txBody>
      </p:sp>
      <p:sp>
        <p:nvSpPr>
          <p:cNvPr id="5" name="Marcador de número de diapositiva 4"/>
          <p:cNvSpPr>
            <a:spLocks noGrp="1"/>
          </p:cNvSpPr>
          <p:nvPr>
            <p:ph type="sldNum" sz="quarter" idx="12"/>
          </p:nvPr>
        </p:nvSpPr>
        <p:spPr/>
        <p:txBody>
          <a:bodyPr/>
          <a:lstStyle/>
          <a:p>
            <a:fld id="{19C3D5FF-1D01-428C-BF4E-6C13885CA336}" type="slidenum">
              <a:rPr lang="es-ES" smtClean="0"/>
              <a:pPr/>
              <a:t>24</a:t>
            </a:fld>
            <a:endParaRPr lang="es-ES" dirty="0"/>
          </a:p>
        </p:txBody>
      </p:sp>
      <p:graphicFrame>
        <p:nvGraphicFramePr>
          <p:cNvPr id="7" name="Tabla 7">
            <a:extLst>
              <a:ext uri="{FF2B5EF4-FFF2-40B4-BE49-F238E27FC236}">
                <a16:creationId xmlns:a16="http://schemas.microsoft.com/office/drawing/2014/main" xmlns="" id="{D5539E1A-8A6E-4067-9D58-25DD4CF6E8FF}"/>
              </a:ext>
            </a:extLst>
          </p:cNvPr>
          <p:cNvGraphicFramePr>
            <a:graphicFrameLocks noGrp="1"/>
          </p:cNvGraphicFramePr>
          <p:nvPr>
            <p:extLst>
              <p:ext uri="{D42A27DB-BD31-4B8C-83A1-F6EECF244321}">
                <p14:modId xmlns:p14="http://schemas.microsoft.com/office/powerpoint/2010/main" val="2008141822"/>
              </p:ext>
            </p:extLst>
          </p:nvPr>
        </p:nvGraphicFramePr>
        <p:xfrm>
          <a:off x="179512" y="1397000"/>
          <a:ext cx="8856983" cy="5005959"/>
        </p:xfrm>
        <a:graphic>
          <a:graphicData uri="http://schemas.openxmlformats.org/drawingml/2006/table">
            <a:tbl>
              <a:tblPr firstRow="1" bandRow="1">
                <a:tableStyleId>{5C22544A-7EE6-4342-B048-85BDC9FD1C3A}</a:tableStyleId>
              </a:tblPr>
              <a:tblGrid>
                <a:gridCol w="2498919">
                  <a:extLst>
                    <a:ext uri="{9D8B030D-6E8A-4147-A177-3AD203B41FA5}">
                      <a16:colId xmlns:a16="http://schemas.microsoft.com/office/drawing/2014/main" xmlns="" val="1238518610"/>
                    </a:ext>
                  </a:extLst>
                </a:gridCol>
                <a:gridCol w="2973689">
                  <a:extLst>
                    <a:ext uri="{9D8B030D-6E8A-4147-A177-3AD203B41FA5}">
                      <a16:colId xmlns:a16="http://schemas.microsoft.com/office/drawing/2014/main" xmlns="" val="4241302425"/>
                    </a:ext>
                  </a:extLst>
                </a:gridCol>
                <a:gridCol w="3384375">
                  <a:extLst>
                    <a:ext uri="{9D8B030D-6E8A-4147-A177-3AD203B41FA5}">
                      <a16:colId xmlns:a16="http://schemas.microsoft.com/office/drawing/2014/main" xmlns="" val="1898234192"/>
                    </a:ext>
                  </a:extLst>
                </a:gridCol>
              </a:tblGrid>
              <a:tr h="370840">
                <a:tc gridSpan="3">
                  <a:txBody>
                    <a:bodyPr/>
                    <a:lstStyle/>
                    <a:p>
                      <a:pPr algn="ctr"/>
                      <a:r>
                        <a:rPr kumimoji="0" lang="es-ES" sz="1600" kern="1200" dirty="0">
                          <a:solidFill>
                            <a:schemeClr val="bg1"/>
                          </a:solidFill>
                          <a:effectLst>
                            <a:outerShdw blurRad="38100" dist="38100" dir="2700000" algn="tl">
                              <a:srgbClr val="000000">
                                <a:alpha val="43137"/>
                              </a:srgbClr>
                            </a:outerShdw>
                          </a:effectLst>
                          <a:latin typeface="Calibri" panose="020F0502020204030204" pitchFamily="34" charset="0"/>
                          <a:ea typeface="+mn-ea"/>
                          <a:cs typeface="Calibri" panose="020F0502020204030204" pitchFamily="34" charset="0"/>
                        </a:rPr>
                        <a:t>RESUMEN</a:t>
                      </a:r>
                    </a:p>
                  </a:txBody>
                  <a:tcPr/>
                </a:tc>
                <a:tc hMerge="1">
                  <a:txBody>
                    <a:bodyPr/>
                    <a:lstStyle/>
                    <a:p>
                      <a:endParaRPr lang="es-ES" dirty="0"/>
                    </a:p>
                  </a:txBody>
                  <a:tcPr/>
                </a:tc>
                <a:tc hMerge="1">
                  <a:txBody>
                    <a:bodyPr/>
                    <a:lstStyle/>
                    <a:p>
                      <a:endParaRPr lang="es-ES" dirty="0"/>
                    </a:p>
                  </a:txBody>
                  <a:tcPr/>
                </a:tc>
                <a:extLst>
                  <a:ext uri="{0D108BD9-81ED-4DB2-BD59-A6C34878D82A}">
                    <a16:rowId xmlns:a16="http://schemas.microsoft.com/office/drawing/2014/main" xmlns="" val="280097058"/>
                  </a:ext>
                </a:extLst>
              </a:tr>
              <a:tr h="370840">
                <a:tc>
                  <a:txBody>
                    <a:bodyPr/>
                    <a:lstStyle/>
                    <a:p>
                      <a:pPr algn="ctr">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600" dirty="0">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Propiedad</a:t>
                      </a:r>
                      <a:endParaRPr lang="es-ES" sz="16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600">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Valor</a:t>
                      </a:r>
                      <a:endParaRPr lang="es-ES" sz="160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600" dirty="0">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Explicación</a:t>
                      </a:r>
                      <a:endParaRPr lang="es-ES" sz="16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486891989"/>
                  </a:ext>
                </a:extLst>
              </a:tr>
              <a:tr h="370840">
                <a:tc>
                  <a:txBody>
                    <a:bodyPr/>
                    <a:lstStyle/>
                    <a:p>
                      <a:pPr>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dirty="0" err="1">
                          <a:effectLst/>
                          <a:latin typeface="Courier New" panose="02070309020205020404" pitchFamily="49" charset="0"/>
                          <a:ea typeface="Times New Roman" panose="02020603050405020304" pitchFamily="18" charset="0"/>
                          <a:cs typeface="Courier New" panose="02070309020205020404" pitchFamily="49" charset="0"/>
                        </a:rPr>
                        <a:t>display</a:t>
                      </a:r>
                      <a:endParaRPr lang="es-ES" sz="12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tc>
                <a:tc>
                  <a:txBody>
                    <a:bodyPr/>
                    <a:lstStyle/>
                    <a:p>
                      <a:pPr>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dirty="0" err="1">
                          <a:effectLst/>
                          <a:latin typeface="Courier New" panose="02070309020205020404" pitchFamily="49" charset="0"/>
                          <a:ea typeface="Times New Roman" panose="02020603050405020304" pitchFamily="18" charset="0"/>
                          <a:cs typeface="Courier New" panose="02070309020205020404" pitchFamily="49" charset="0"/>
                        </a:rPr>
                        <a:t>grid|inline-grid</a:t>
                      </a:r>
                      <a:endParaRPr lang="es-ES" sz="12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tc>
                <a:tc>
                  <a:txBody>
                    <a:bodyPr/>
                    <a:lstStyle/>
                    <a:p>
                      <a:pPr>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dirty="0">
                          <a:effectLst/>
                          <a:latin typeface="+mj-lt"/>
                          <a:ea typeface="Times New Roman" panose="02020603050405020304" pitchFamily="18" charset="0"/>
                          <a:cs typeface="Courier New" panose="02070309020205020404" pitchFamily="49" charset="0"/>
                        </a:rPr>
                        <a:t>Define la cuadrícula</a:t>
                      </a:r>
                      <a:endParaRPr lang="es-ES" sz="1200" dirty="0">
                        <a:effectLst/>
                        <a:latin typeface="+mj-lt"/>
                        <a:ea typeface="Calibri" panose="020F0502020204030204" pitchFamily="34" charset="0"/>
                        <a:cs typeface="Courier New" panose="02070309020205020404" pitchFamily="49" charset="0"/>
                      </a:endParaRPr>
                    </a:p>
                  </a:txBody>
                  <a:tcPr marL="68580" marR="68580" marT="0" marB="0" anchor="ctr"/>
                </a:tc>
                <a:extLst>
                  <a:ext uri="{0D108BD9-81ED-4DB2-BD59-A6C34878D82A}">
                    <a16:rowId xmlns:a16="http://schemas.microsoft.com/office/drawing/2014/main" xmlns="" val="1935656713"/>
                  </a:ext>
                </a:extLst>
              </a:tr>
              <a:tr h="370840">
                <a:tc>
                  <a:txBody>
                    <a:bodyPr/>
                    <a:lstStyle/>
                    <a:p>
                      <a:pPr>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_tradnl" sz="1200" dirty="0" err="1">
                          <a:effectLst/>
                          <a:latin typeface="Courier New" panose="02070309020205020404" pitchFamily="49" charset="0"/>
                          <a:ea typeface="Times New Roman" panose="02020603050405020304" pitchFamily="18" charset="0"/>
                          <a:cs typeface="Courier New" panose="02070309020205020404" pitchFamily="49" charset="0"/>
                        </a:rPr>
                        <a:t>grid-template-columns</a:t>
                      </a:r>
                      <a:endParaRPr lang="es-ES" sz="1200" dirty="0">
                        <a:effectLst/>
                        <a:latin typeface="Courier New" panose="02070309020205020404" pitchFamily="49" charset="0"/>
                        <a:ea typeface="Calibri" panose="020F0502020204030204" pitchFamily="34" charset="0"/>
                        <a:cs typeface="Courier New" panose="02070309020205020404" pitchFamily="49" charset="0"/>
                      </a:endParaRPr>
                    </a:p>
                    <a:p>
                      <a:pPr>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_tradnl" sz="1200" dirty="0" err="1">
                          <a:effectLst/>
                          <a:latin typeface="Courier New" panose="02070309020205020404" pitchFamily="49" charset="0"/>
                          <a:ea typeface="Times New Roman" panose="02020603050405020304" pitchFamily="18" charset="0"/>
                          <a:cs typeface="Courier New" panose="02070309020205020404" pitchFamily="49" charset="0"/>
                        </a:rPr>
                        <a:t>grid-template-rows</a:t>
                      </a:r>
                      <a:endParaRPr lang="es-ES" sz="12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tc>
                  <a:txBody>
                    <a:bodyPr/>
                    <a:lstStyle/>
                    <a:p>
                      <a:pPr>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dirty="0" smtClean="0">
                          <a:effectLst/>
                          <a:latin typeface="Courier New" panose="02070309020205020404" pitchFamily="49" charset="0"/>
                          <a:ea typeface="Times New Roman" panose="02020603050405020304" pitchFamily="18" charset="0"/>
                          <a:cs typeface="Courier New" panose="02070309020205020404" pitchFamily="49" charset="0"/>
                        </a:rPr>
                        <a:t>Ancho-Col1 AnchCol-2 </a:t>
                      </a:r>
                      <a:r>
                        <a:rPr lang="es-ES" sz="1200" dirty="0">
                          <a:effectLst/>
                          <a:latin typeface="Courier New" panose="02070309020205020404" pitchFamily="49" charset="0"/>
                          <a:ea typeface="Times New Roman" panose="02020603050405020304" pitchFamily="18" charset="0"/>
                          <a:cs typeface="Courier New" panose="02070309020205020404" pitchFamily="49" charset="0"/>
                        </a:rPr>
                        <a:t>…</a:t>
                      </a:r>
                      <a:endParaRPr lang="es-ES" sz="1200" dirty="0">
                        <a:effectLst/>
                        <a:latin typeface="Courier New" panose="02070309020205020404" pitchFamily="49" charset="0"/>
                        <a:ea typeface="Calibri" panose="020F0502020204030204" pitchFamily="34" charset="0"/>
                        <a:cs typeface="Courier New" panose="02070309020205020404" pitchFamily="49" charset="0"/>
                      </a:endParaRPr>
                    </a:p>
                    <a:p>
                      <a:pPr>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dirty="0" smtClean="0">
                          <a:effectLst/>
                          <a:latin typeface="Courier New" panose="02070309020205020404" pitchFamily="49" charset="0"/>
                          <a:ea typeface="Times New Roman" panose="02020603050405020304" pitchFamily="18" charset="0"/>
                          <a:cs typeface="Courier New" panose="02070309020205020404" pitchFamily="49" charset="0"/>
                        </a:rPr>
                        <a:t>Alto-fila1 Alto-fila2 </a:t>
                      </a:r>
                      <a:r>
                        <a:rPr lang="es-ES" sz="1200" dirty="0">
                          <a:effectLst/>
                          <a:latin typeface="Courier New" panose="02070309020205020404" pitchFamily="49" charset="0"/>
                          <a:ea typeface="Times New Roman" panose="02020603050405020304" pitchFamily="18" charset="0"/>
                          <a:cs typeface="Courier New" panose="02070309020205020404" pitchFamily="49" charset="0"/>
                        </a:rPr>
                        <a:t>…</a:t>
                      </a:r>
                      <a:endParaRPr lang="es-ES" sz="12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tc>
                  <a:txBody>
                    <a:bodyPr/>
                    <a:lstStyle/>
                    <a:p>
                      <a:pPr>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dirty="0">
                          <a:effectLst/>
                          <a:latin typeface="+mj-lt"/>
                          <a:ea typeface="Times New Roman" panose="02020603050405020304" pitchFamily="18" charset="0"/>
                          <a:cs typeface="Courier New" panose="02070309020205020404" pitchFamily="49" charset="0"/>
                        </a:rPr>
                        <a:t>Ancho /Alto </a:t>
                      </a:r>
                      <a:r>
                        <a:rPr lang="es-ES" sz="1200" dirty="0" smtClean="0">
                          <a:effectLst/>
                          <a:latin typeface="+mj-lt"/>
                          <a:ea typeface="Times New Roman" panose="02020603050405020304" pitchFamily="18" charset="0"/>
                          <a:cs typeface="Courier New" panose="02070309020205020404" pitchFamily="49" charset="0"/>
                        </a:rPr>
                        <a:t>Explícita</a:t>
                      </a:r>
                      <a:endParaRPr lang="es-ES" sz="1200" dirty="0">
                        <a:effectLst/>
                        <a:latin typeface="+mj-lt"/>
                        <a:ea typeface="Calibri" panose="020F0502020204030204" pitchFamily="34" charset="0"/>
                        <a:cs typeface="Courier New" panose="02070309020205020404" pitchFamily="49" charset="0"/>
                      </a:endParaRPr>
                    </a:p>
                  </a:txBody>
                  <a:tcPr marL="68580" marR="68580" marT="0" marB="0"/>
                </a:tc>
                <a:extLst>
                  <a:ext uri="{0D108BD9-81ED-4DB2-BD59-A6C34878D82A}">
                    <a16:rowId xmlns:a16="http://schemas.microsoft.com/office/drawing/2014/main" xmlns="" val="2654759546"/>
                  </a:ext>
                </a:extLst>
              </a:tr>
              <a:tr h="370840">
                <a:tc>
                  <a:txBody>
                    <a:bodyPr/>
                    <a:lstStyle/>
                    <a:p>
                      <a:pPr>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_tradnl" sz="1200" dirty="0" err="1">
                          <a:effectLst/>
                          <a:latin typeface="Courier New" panose="02070309020205020404" pitchFamily="49" charset="0"/>
                          <a:ea typeface="Times New Roman" panose="02020603050405020304" pitchFamily="18" charset="0"/>
                          <a:cs typeface="Courier New" panose="02070309020205020404" pitchFamily="49" charset="0"/>
                        </a:rPr>
                        <a:t>grid-template-rows</a:t>
                      </a:r>
                      <a:endParaRPr lang="es-ES" sz="12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tc>
                  <a:txBody>
                    <a:bodyPr/>
                    <a:lstStyle/>
                    <a:p>
                      <a:pPr>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dirty="0">
                          <a:effectLst/>
                          <a:latin typeface="Courier New" panose="02070309020205020404" pitchFamily="49" charset="0"/>
                          <a:ea typeface="Times New Roman" panose="02020603050405020304" pitchFamily="18" charset="0"/>
                          <a:cs typeface="Courier New" panose="02070309020205020404" pitchFamily="49" charset="0"/>
                        </a:rPr>
                        <a:t> </a:t>
                      </a:r>
                      <a:endParaRPr lang="es-ES" sz="12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tc>
                  <a:txBody>
                    <a:bodyPr/>
                    <a:lstStyle/>
                    <a:p>
                      <a:pPr>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dirty="0">
                          <a:effectLst/>
                          <a:latin typeface="+mj-lt"/>
                          <a:ea typeface="Times New Roman" panose="02020603050405020304" pitchFamily="18" charset="0"/>
                          <a:cs typeface="Courier New" panose="02070309020205020404" pitchFamily="49" charset="0"/>
                        </a:rPr>
                        <a:t>Altura filas – Explícita</a:t>
                      </a:r>
                      <a:endParaRPr lang="es-ES" sz="1200" dirty="0">
                        <a:effectLst/>
                        <a:latin typeface="+mj-lt"/>
                        <a:ea typeface="Calibri" panose="020F0502020204030204" pitchFamily="34" charset="0"/>
                        <a:cs typeface="Courier New" panose="02070309020205020404" pitchFamily="49" charset="0"/>
                      </a:endParaRPr>
                    </a:p>
                  </a:txBody>
                  <a:tcPr marL="68580" marR="68580" marT="0" marB="0" anchor="ctr"/>
                </a:tc>
                <a:extLst>
                  <a:ext uri="{0D108BD9-81ED-4DB2-BD59-A6C34878D82A}">
                    <a16:rowId xmlns:a16="http://schemas.microsoft.com/office/drawing/2014/main" xmlns="" val="2627391787"/>
                  </a:ext>
                </a:extLst>
              </a:tr>
              <a:tr h="370840">
                <a:tc>
                  <a:txBody>
                    <a:bodyPr/>
                    <a:lstStyle/>
                    <a:p>
                      <a:pPr>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ea typeface="Times New Roman" panose="02020603050405020304" pitchFamily="18" charset="0"/>
                          <a:cs typeface="Courier New" panose="02070309020205020404" pitchFamily="49" charset="0"/>
                        </a:rPr>
                        <a:t>grid-column-start </a:t>
                      </a:r>
                      <a:endParaRPr lang="es-ES" sz="1200" dirty="0">
                        <a:effectLst/>
                        <a:latin typeface="Courier New" panose="02070309020205020404" pitchFamily="49" charset="0"/>
                        <a:ea typeface="Calibri" panose="020F0502020204030204" pitchFamily="34" charset="0"/>
                        <a:cs typeface="Courier New" panose="02070309020205020404" pitchFamily="49" charset="0"/>
                      </a:endParaRPr>
                    </a:p>
                    <a:p>
                      <a:pPr>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ea typeface="Times New Roman" panose="02020603050405020304" pitchFamily="18" charset="0"/>
                          <a:cs typeface="Courier New" panose="02070309020205020404" pitchFamily="49" charset="0"/>
                        </a:rPr>
                        <a:t>grid-column-end	</a:t>
                      </a:r>
                      <a:endParaRPr lang="es-ES" sz="12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tc>
                  <a:txBody>
                    <a:bodyPr/>
                    <a:lstStyle/>
                    <a:p>
                      <a:pPr>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dirty="0">
                          <a:effectLst/>
                          <a:latin typeface="Courier New" panose="02070309020205020404" pitchFamily="49" charset="0"/>
                          <a:ea typeface="Times New Roman" panose="02020603050405020304" pitchFamily="18" charset="0"/>
                          <a:cs typeface="Courier New" panose="02070309020205020404" pitchFamily="49" charset="0"/>
                        </a:rPr>
                        <a:t>Número</a:t>
                      </a:r>
                      <a:endParaRPr lang="es-ES" sz="12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tc>
                <a:tc>
                  <a:txBody>
                    <a:bodyPr/>
                    <a:lstStyle/>
                    <a:p>
                      <a:pPr>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dirty="0">
                          <a:effectLst/>
                          <a:latin typeface="+mj-lt"/>
                          <a:ea typeface="Times New Roman" panose="02020603050405020304" pitchFamily="18" charset="0"/>
                          <a:cs typeface="Courier New" panose="02070309020205020404" pitchFamily="49" charset="0"/>
                        </a:rPr>
                        <a:t>Comienzo-Fin de la vía en base a las líneas</a:t>
                      </a:r>
                      <a:endParaRPr lang="es-ES" sz="1200" dirty="0">
                        <a:effectLst/>
                        <a:latin typeface="+mj-lt"/>
                        <a:ea typeface="Calibri" panose="020F0502020204030204" pitchFamily="34" charset="0"/>
                        <a:cs typeface="Courier New" panose="02070309020205020404" pitchFamily="49" charset="0"/>
                      </a:endParaRPr>
                    </a:p>
                  </a:txBody>
                  <a:tcPr marL="68580" marR="68580" marT="0" marB="0" anchor="ctr"/>
                </a:tc>
                <a:extLst>
                  <a:ext uri="{0D108BD9-81ED-4DB2-BD59-A6C34878D82A}">
                    <a16:rowId xmlns:a16="http://schemas.microsoft.com/office/drawing/2014/main" xmlns="" val="2695027584"/>
                  </a:ext>
                </a:extLst>
              </a:tr>
              <a:tr h="370840">
                <a:tc>
                  <a:txBody>
                    <a:bodyPr/>
                    <a:lstStyle/>
                    <a:p>
                      <a:pPr>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a:effectLst/>
                          <a:latin typeface="Courier New" panose="02070309020205020404" pitchFamily="49" charset="0"/>
                          <a:ea typeface="Times New Roman" panose="02020603050405020304" pitchFamily="18" charset="0"/>
                          <a:cs typeface="Courier New" panose="02070309020205020404" pitchFamily="49" charset="0"/>
                        </a:rPr>
                        <a:t>grid-template-areas</a:t>
                      </a:r>
                      <a:endParaRPr lang="es-ES" sz="120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tc>
                <a:tc>
                  <a:txBody>
                    <a:bodyPr/>
                    <a:lstStyle/>
                    <a:p>
                      <a:pPr>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dirty="0">
                          <a:effectLst/>
                          <a:latin typeface="Courier New" panose="02070309020205020404" pitchFamily="49" charset="0"/>
                          <a:ea typeface="Times New Roman" panose="02020603050405020304" pitchFamily="18" charset="0"/>
                          <a:cs typeface="Courier New" panose="02070309020205020404" pitchFamily="49" charset="0"/>
                        </a:rPr>
                        <a:t>“</a:t>
                      </a:r>
                      <a:r>
                        <a:rPr lang="es-ES" sz="1200" dirty="0" smtClean="0">
                          <a:effectLst/>
                          <a:latin typeface="Courier New" panose="02070309020205020404" pitchFamily="49" charset="0"/>
                          <a:ea typeface="Times New Roman" panose="02020603050405020304" pitchFamily="18" charset="0"/>
                          <a:cs typeface="Courier New" panose="02070309020205020404" pitchFamily="49" charset="0"/>
                        </a:rPr>
                        <a:t>nombre1 </a:t>
                      </a:r>
                      <a:r>
                        <a:rPr lang="es-ES" sz="1200" dirty="0" err="1" smtClean="0">
                          <a:solidFill>
                            <a:schemeClr val="bg1">
                              <a:lumMod val="50000"/>
                            </a:schemeClr>
                          </a:solidFill>
                          <a:effectLst/>
                          <a:latin typeface="Courier New" panose="02070309020205020404" pitchFamily="49" charset="0"/>
                          <a:ea typeface="Times New Roman" panose="02020603050405020304" pitchFamily="18" charset="0"/>
                          <a:cs typeface="Courier New" panose="02070309020205020404" pitchFamily="49" charset="0"/>
                        </a:rPr>
                        <a:t>nombre1</a:t>
                      </a:r>
                      <a:r>
                        <a:rPr lang="es-ES" sz="1200" baseline="0" dirty="0" smtClean="0">
                          <a:solidFill>
                            <a:schemeClr val="bg1">
                              <a:lumMod val="50000"/>
                            </a:schemeClr>
                          </a:solidFill>
                          <a:effectLst/>
                          <a:latin typeface="Courier New" panose="02070309020205020404" pitchFamily="49" charset="0"/>
                          <a:ea typeface="Times New Roman" panose="02020603050405020304" pitchFamily="18" charset="0"/>
                          <a:cs typeface="Courier New" panose="02070309020205020404" pitchFamily="49" charset="0"/>
                        </a:rPr>
                        <a:t> </a:t>
                      </a:r>
                      <a:r>
                        <a:rPr lang="es-ES" sz="1200" baseline="0" dirty="0" err="1" smtClean="0">
                          <a:solidFill>
                            <a:schemeClr val="bg1">
                              <a:lumMod val="50000"/>
                            </a:schemeClr>
                          </a:solidFill>
                          <a:effectLst/>
                          <a:latin typeface="Courier New" panose="02070309020205020404" pitchFamily="49" charset="0"/>
                          <a:ea typeface="Times New Roman" panose="02020603050405020304" pitchFamily="18" charset="0"/>
                          <a:cs typeface="Courier New" panose="02070309020205020404" pitchFamily="49" charset="0"/>
                        </a:rPr>
                        <a:t>nombre1</a:t>
                      </a:r>
                      <a:r>
                        <a:rPr lang="es-ES" sz="1200" baseline="0" dirty="0" smtClean="0">
                          <a:solidFill>
                            <a:schemeClr val="bg1">
                              <a:lumMod val="50000"/>
                            </a:schemeClr>
                          </a:solidFill>
                          <a:effectLst/>
                          <a:latin typeface="Courier New" panose="02070309020205020404" pitchFamily="49" charset="0"/>
                          <a:ea typeface="Times New Roman" panose="02020603050405020304" pitchFamily="18" charset="0"/>
                          <a:cs typeface="Courier New" panose="02070309020205020404" pitchFamily="49" charset="0"/>
                        </a:rPr>
                        <a:t> …</a:t>
                      </a:r>
                      <a:r>
                        <a:rPr lang="es-ES" sz="1200" dirty="0" smtClean="0">
                          <a:effectLst/>
                          <a:latin typeface="Courier New" panose="02070309020205020404" pitchFamily="49" charset="0"/>
                          <a:ea typeface="Times New Roman" panose="02020603050405020304" pitchFamily="18" charset="0"/>
                          <a:cs typeface="Courier New" panose="02070309020205020404" pitchFamily="49" charset="0"/>
                        </a:rPr>
                        <a:t>” </a:t>
                      </a:r>
                      <a:r>
                        <a:rPr lang="es-ES" sz="1200" dirty="0">
                          <a:effectLst/>
                          <a:latin typeface="Courier New" panose="02070309020205020404" pitchFamily="49" charset="0"/>
                          <a:ea typeface="Times New Roman" panose="02020603050405020304" pitchFamily="18" charset="0"/>
                          <a:cs typeface="Courier New" panose="02070309020205020404" pitchFamily="49" charset="0"/>
                        </a:rPr>
                        <a:t>“</a:t>
                      </a:r>
                      <a:r>
                        <a:rPr lang="es-ES" sz="1200" dirty="0" smtClean="0">
                          <a:effectLst/>
                          <a:latin typeface="Courier New" panose="02070309020205020404" pitchFamily="49" charset="0"/>
                          <a:ea typeface="Times New Roman" panose="02020603050405020304" pitchFamily="18" charset="0"/>
                          <a:cs typeface="Courier New" panose="02070309020205020404" pitchFamily="49" charset="0"/>
                        </a:rPr>
                        <a:t>nombre2 </a:t>
                      </a:r>
                      <a:r>
                        <a:rPr lang="es-ES" sz="1200" dirty="0" err="1" smtClean="0">
                          <a:solidFill>
                            <a:schemeClr val="bg1">
                              <a:lumMod val="50000"/>
                            </a:schemeClr>
                          </a:solidFill>
                          <a:effectLst/>
                          <a:latin typeface="Courier New" panose="02070309020205020404" pitchFamily="49" charset="0"/>
                          <a:ea typeface="Times New Roman" panose="02020603050405020304" pitchFamily="18" charset="0"/>
                          <a:cs typeface="Courier New" panose="02070309020205020404" pitchFamily="49" charset="0"/>
                        </a:rPr>
                        <a:t>nombre2</a:t>
                      </a:r>
                      <a:r>
                        <a:rPr lang="es-ES" sz="1200" baseline="0" dirty="0" smtClean="0">
                          <a:solidFill>
                            <a:schemeClr val="bg1">
                              <a:lumMod val="50000"/>
                            </a:schemeClr>
                          </a:solidFill>
                          <a:effectLst/>
                          <a:latin typeface="Courier New" panose="02070309020205020404" pitchFamily="49" charset="0"/>
                          <a:ea typeface="Times New Roman" panose="02020603050405020304" pitchFamily="18" charset="0"/>
                          <a:cs typeface="Courier New" panose="02070309020205020404" pitchFamily="49" charset="0"/>
                        </a:rPr>
                        <a:t> </a:t>
                      </a:r>
                      <a:r>
                        <a:rPr lang="es-ES" sz="1200" baseline="0" dirty="0" err="1" smtClean="0">
                          <a:solidFill>
                            <a:schemeClr val="bg1">
                              <a:lumMod val="50000"/>
                            </a:schemeClr>
                          </a:solidFill>
                          <a:effectLst/>
                          <a:latin typeface="Courier New" panose="02070309020205020404" pitchFamily="49" charset="0"/>
                          <a:ea typeface="Times New Roman" panose="02020603050405020304" pitchFamily="18" charset="0"/>
                          <a:cs typeface="Courier New" panose="02070309020205020404" pitchFamily="49" charset="0"/>
                        </a:rPr>
                        <a:t>nombre2</a:t>
                      </a:r>
                      <a:r>
                        <a:rPr lang="es-ES" sz="1200" baseline="0" dirty="0" smtClean="0">
                          <a:solidFill>
                            <a:schemeClr val="bg1">
                              <a:lumMod val="50000"/>
                            </a:schemeClr>
                          </a:solidFill>
                          <a:effectLst/>
                          <a:latin typeface="Courier New" panose="02070309020205020404" pitchFamily="49" charset="0"/>
                          <a:ea typeface="Times New Roman" panose="02020603050405020304" pitchFamily="18" charset="0"/>
                          <a:cs typeface="Courier New" panose="02070309020205020404" pitchFamily="49" charset="0"/>
                        </a:rPr>
                        <a:t> …</a:t>
                      </a:r>
                      <a:r>
                        <a:rPr lang="es-ES" sz="1200" dirty="0" smtClean="0">
                          <a:effectLst/>
                          <a:latin typeface="Courier New" panose="02070309020205020404" pitchFamily="49" charset="0"/>
                          <a:ea typeface="Times New Roman" panose="02020603050405020304" pitchFamily="18" charset="0"/>
                          <a:cs typeface="Courier New" panose="02070309020205020404" pitchFamily="49" charset="0"/>
                        </a:rPr>
                        <a:t>”</a:t>
                      </a:r>
                      <a:endParaRPr lang="es-ES" sz="12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tc>
                <a:tc>
                  <a:txBody>
                    <a:bodyPr/>
                    <a:lstStyle/>
                    <a:p>
                      <a:pPr>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dirty="0">
                          <a:effectLst/>
                          <a:latin typeface="+mj-lt"/>
                          <a:ea typeface="Times New Roman" panose="02020603050405020304" pitchFamily="18" charset="0"/>
                          <a:cs typeface="Courier New" panose="02070309020205020404" pitchFamily="49" charset="0"/>
                        </a:rPr>
                        <a:t>Poner nombre a las </a:t>
                      </a:r>
                      <a:r>
                        <a:rPr lang="es-ES" sz="1200" dirty="0" smtClean="0">
                          <a:effectLst/>
                          <a:latin typeface="+mj-lt"/>
                          <a:ea typeface="Times New Roman" panose="02020603050405020304" pitchFamily="18" charset="0"/>
                          <a:cs typeface="Courier New" panose="02070309020205020404" pitchFamily="49" charset="0"/>
                        </a:rPr>
                        <a:t>vías. Contender </a:t>
                      </a:r>
                      <a:r>
                        <a:rPr lang="es-ES" sz="1200" dirty="0" err="1" smtClean="0">
                          <a:effectLst/>
                          <a:latin typeface="+mj-lt"/>
                          <a:ea typeface="Times New Roman" panose="02020603050405020304" pitchFamily="18" charset="0"/>
                          <a:cs typeface="Courier New" panose="02070309020205020404" pitchFamily="49" charset="0"/>
                        </a:rPr>
                        <a:t>grid</a:t>
                      </a:r>
                      <a:endParaRPr lang="es-ES" sz="1200" dirty="0">
                        <a:effectLst/>
                        <a:latin typeface="+mj-lt"/>
                        <a:ea typeface="Calibri" panose="020F0502020204030204" pitchFamily="34" charset="0"/>
                        <a:cs typeface="Courier New" panose="02070309020205020404" pitchFamily="49" charset="0"/>
                      </a:endParaRPr>
                    </a:p>
                  </a:txBody>
                  <a:tcPr marL="68580" marR="68580" marT="0" marB="0" anchor="ctr"/>
                </a:tc>
                <a:extLst>
                  <a:ext uri="{0D108BD9-81ED-4DB2-BD59-A6C34878D82A}">
                    <a16:rowId xmlns:a16="http://schemas.microsoft.com/office/drawing/2014/main" xmlns="" val="1162710201"/>
                  </a:ext>
                </a:extLst>
              </a:tr>
              <a:tr h="370840">
                <a:tc>
                  <a:txBody>
                    <a:bodyPr/>
                    <a:lstStyle/>
                    <a:p>
                      <a:pPr>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a:effectLst/>
                          <a:latin typeface="Courier New" panose="02070309020205020404" pitchFamily="49" charset="0"/>
                          <a:ea typeface="Times New Roman" panose="02020603050405020304" pitchFamily="18" charset="0"/>
                          <a:cs typeface="Courier New" panose="02070309020205020404" pitchFamily="49" charset="0"/>
                        </a:rPr>
                        <a:t>grid-area</a:t>
                      </a:r>
                      <a:endParaRPr lang="es-ES" sz="120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tc>
                <a:tc>
                  <a:txBody>
                    <a:bodyPr/>
                    <a:lstStyle/>
                    <a:p>
                      <a:pPr>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dirty="0">
                          <a:effectLst/>
                          <a:latin typeface="Courier New" panose="02070309020205020404" pitchFamily="49" charset="0"/>
                          <a:ea typeface="Times New Roman" panose="02020603050405020304" pitchFamily="18" charset="0"/>
                          <a:cs typeface="Courier New" panose="02070309020205020404" pitchFamily="49" charset="0"/>
                        </a:rPr>
                        <a:t>“</a:t>
                      </a:r>
                      <a:r>
                        <a:rPr lang="es-ES" sz="1200" dirty="0" smtClean="0">
                          <a:effectLst/>
                          <a:latin typeface="Courier New" panose="02070309020205020404" pitchFamily="49" charset="0"/>
                          <a:ea typeface="Times New Roman" panose="02020603050405020304" pitchFamily="18" charset="0"/>
                          <a:cs typeface="Courier New" panose="02070309020205020404" pitchFamily="49" charset="0"/>
                        </a:rPr>
                        <a:t>nombre </a:t>
                      </a:r>
                      <a:r>
                        <a:rPr lang="es-ES" sz="1200" dirty="0" err="1" smtClean="0">
                          <a:effectLst/>
                          <a:latin typeface="Courier New" panose="02070309020205020404" pitchFamily="49" charset="0"/>
                          <a:ea typeface="Times New Roman" panose="02020603050405020304" pitchFamily="18" charset="0"/>
                          <a:cs typeface="Courier New" panose="02070309020205020404" pitchFamily="49" charset="0"/>
                        </a:rPr>
                        <a:t>grid</a:t>
                      </a:r>
                      <a:r>
                        <a:rPr lang="es-ES" sz="1200" dirty="0" smtClean="0">
                          <a:effectLst/>
                          <a:latin typeface="Courier New" panose="02070309020205020404" pitchFamily="49" charset="0"/>
                          <a:ea typeface="Times New Roman" panose="02020603050405020304" pitchFamily="18" charset="0"/>
                          <a:cs typeface="Courier New" panose="02070309020205020404" pitchFamily="49" charset="0"/>
                        </a:rPr>
                        <a:t> </a:t>
                      </a:r>
                      <a:r>
                        <a:rPr lang="es-ES" sz="1200" dirty="0" err="1" smtClean="0">
                          <a:effectLst/>
                          <a:latin typeface="Courier New" panose="02070309020205020404" pitchFamily="49" charset="0"/>
                          <a:ea typeface="Times New Roman" panose="02020603050405020304" pitchFamily="18" charset="0"/>
                          <a:cs typeface="Courier New" panose="02070309020205020404" pitchFamily="49" charset="0"/>
                        </a:rPr>
                        <a:t>area</a:t>
                      </a:r>
                      <a:r>
                        <a:rPr lang="es-ES" sz="1200" dirty="0" smtClean="0">
                          <a:effectLst/>
                          <a:latin typeface="Courier New" panose="02070309020205020404" pitchFamily="49" charset="0"/>
                          <a:ea typeface="Times New Roman" panose="02020603050405020304" pitchFamily="18" charset="0"/>
                          <a:cs typeface="Courier New" panose="02070309020205020404" pitchFamily="49" charset="0"/>
                        </a:rPr>
                        <a:t>”</a:t>
                      </a:r>
                      <a:endParaRPr lang="es-ES" sz="12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tc>
                <a:tc>
                  <a:txBody>
                    <a:bodyPr/>
                    <a:lstStyle/>
                    <a:p>
                      <a:pPr>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dirty="0">
                          <a:effectLst/>
                          <a:latin typeface="+mj-lt"/>
                          <a:ea typeface="Times New Roman" panose="02020603050405020304" pitchFamily="18" charset="0"/>
                          <a:cs typeface="Courier New" panose="02070309020205020404" pitchFamily="49" charset="0"/>
                        </a:rPr>
                        <a:t>Asociar a la etiqueta un </a:t>
                      </a:r>
                      <a:r>
                        <a:rPr lang="es-ES" sz="1200" dirty="0" smtClean="0">
                          <a:effectLst/>
                          <a:latin typeface="+mj-lt"/>
                          <a:ea typeface="Times New Roman" panose="02020603050405020304" pitchFamily="18" charset="0"/>
                          <a:cs typeface="Courier New" panose="02070309020205020404" pitchFamily="49" charset="0"/>
                        </a:rPr>
                        <a:t>área. Hijo en contenedor</a:t>
                      </a:r>
                      <a:r>
                        <a:rPr lang="es-ES" sz="1200" baseline="0" dirty="0" smtClean="0">
                          <a:effectLst/>
                          <a:latin typeface="+mj-lt"/>
                          <a:ea typeface="Times New Roman" panose="02020603050405020304" pitchFamily="18" charset="0"/>
                          <a:cs typeface="Courier New" panose="02070309020205020404" pitchFamily="49" charset="0"/>
                        </a:rPr>
                        <a:t> </a:t>
                      </a:r>
                      <a:r>
                        <a:rPr lang="es-ES" sz="1200" baseline="0" dirty="0" err="1" smtClean="0">
                          <a:effectLst/>
                          <a:latin typeface="+mj-lt"/>
                          <a:ea typeface="Times New Roman" panose="02020603050405020304" pitchFamily="18" charset="0"/>
                          <a:cs typeface="Courier New" panose="02070309020205020404" pitchFamily="49" charset="0"/>
                        </a:rPr>
                        <a:t>grid</a:t>
                      </a:r>
                      <a:endParaRPr lang="es-ES" sz="1200" dirty="0">
                        <a:effectLst/>
                        <a:latin typeface="+mj-lt"/>
                        <a:ea typeface="Calibri" panose="020F0502020204030204" pitchFamily="34" charset="0"/>
                        <a:cs typeface="Courier New" panose="02070309020205020404" pitchFamily="49" charset="0"/>
                      </a:endParaRPr>
                    </a:p>
                  </a:txBody>
                  <a:tcPr marL="68580" marR="68580" marT="0" marB="0" anchor="ctr"/>
                </a:tc>
                <a:extLst>
                  <a:ext uri="{0D108BD9-81ED-4DB2-BD59-A6C34878D82A}">
                    <a16:rowId xmlns:a16="http://schemas.microsoft.com/office/drawing/2014/main" xmlns="" val="2162657670"/>
                  </a:ext>
                </a:extLst>
              </a:tr>
              <a:tr h="370840">
                <a:tc>
                  <a:txBody>
                    <a:bodyPr/>
                    <a:lstStyle/>
                    <a:p>
                      <a:pPr>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a:effectLst/>
                          <a:latin typeface="Courier New" panose="02070309020205020404" pitchFamily="49" charset="0"/>
                          <a:ea typeface="Times New Roman" panose="02020603050405020304" pitchFamily="18" charset="0"/>
                          <a:cs typeface="Courier New" panose="02070309020205020404" pitchFamily="49" charset="0"/>
                        </a:rPr>
                        <a:t>grid-auto-flow</a:t>
                      </a:r>
                      <a:endParaRPr lang="es-ES" sz="120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tc>
                <a:tc>
                  <a:txBody>
                    <a:bodyPr/>
                    <a:lstStyle/>
                    <a:p>
                      <a:pPr>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dirty="0" err="1">
                          <a:effectLst/>
                          <a:latin typeface="Courier New" panose="02070309020205020404" pitchFamily="49" charset="0"/>
                          <a:ea typeface="Times New Roman" panose="02020603050405020304" pitchFamily="18" charset="0"/>
                          <a:cs typeface="Courier New" panose="02070309020205020404" pitchFamily="49" charset="0"/>
                        </a:rPr>
                        <a:t>row|column|dense</a:t>
                      </a:r>
                      <a:endParaRPr lang="es-ES" sz="12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tc>
                <a:tc>
                  <a:txBody>
                    <a:bodyPr/>
                    <a:lstStyle/>
                    <a:p>
                      <a:pPr>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dirty="0">
                          <a:effectLst/>
                          <a:latin typeface="+mj-lt"/>
                          <a:ea typeface="Times New Roman" panose="02020603050405020304" pitchFamily="18" charset="0"/>
                          <a:cs typeface="Courier New" panose="02070309020205020404" pitchFamily="49" charset="0"/>
                        </a:rPr>
                        <a:t>Algoritmo de auto llenado</a:t>
                      </a:r>
                      <a:endParaRPr lang="es-ES" sz="1200" dirty="0">
                        <a:effectLst/>
                        <a:latin typeface="+mj-lt"/>
                        <a:ea typeface="Calibri" panose="020F0502020204030204" pitchFamily="34" charset="0"/>
                        <a:cs typeface="Courier New" panose="02070309020205020404" pitchFamily="49" charset="0"/>
                      </a:endParaRPr>
                    </a:p>
                  </a:txBody>
                  <a:tcPr marL="68580" marR="68580" marT="0" marB="0" anchor="ctr"/>
                </a:tc>
                <a:extLst>
                  <a:ext uri="{0D108BD9-81ED-4DB2-BD59-A6C34878D82A}">
                    <a16:rowId xmlns:a16="http://schemas.microsoft.com/office/drawing/2014/main" xmlns="" val="443778829"/>
                  </a:ext>
                </a:extLst>
              </a:tr>
              <a:tr h="370840">
                <a:tc>
                  <a:txBody>
                    <a:bodyPr/>
                    <a:lstStyle/>
                    <a:p>
                      <a:pPr>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a:effectLst/>
                          <a:latin typeface="Courier New" panose="02070309020205020404" pitchFamily="49" charset="0"/>
                          <a:ea typeface="Times New Roman" panose="02020603050405020304" pitchFamily="18" charset="0"/>
                          <a:cs typeface="Courier New" panose="02070309020205020404" pitchFamily="49" charset="0"/>
                        </a:rPr>
                        <a:t>grid-auto-rows</a:t>
                      </a:r>
                      <a:endParaRPr lang="es-ES" sz="1200">
                        <a:effectLst/>
                        <a:latin typeface="Courier New" panose="02070309020205020404" pitchFamily="49" charset="0"/>
                        <a:ea typeface="Calibri" panose="020F0502020204030204" pitchFamily="34" charset="0"/>
                        <a:cs typeface="Courier New" panose="02070309020205020404" pitchFamily="49" charset="0"/>
                      </a:endParaRPr>
                    </a:p>
                    <a:p>
                      <a:pPr>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a:effectLst/>
                          <a:latin typeface="Courier New" panose="02070309020205020404" pitchFamily="49" charset="0"/>
                          <a:ea typeface="Times New Roman" panose="02020603050405020304" pitchFamily="18" charset="0"/>
                          <a:cs typeface="Courier New" panose="02070309020205020404" pitchFamily="49" charset="0"/>
                        </a:rPr>
                        <a:t>grid-auto-columns</a:t>
                      </a:r>
                      <a:endParaRPr lang="es-ES" sz="120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tc>
                  <a:txBody>
                    <a:bodyPr/>
                    <a:lstStyle/>
                    <a:p>
                      <a:pPr>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_tradnl" sz="1200">
                          <a:effectLst/>
                          <a:latin typeface="Courier New" panose="02070309020205020404" pitchFamily="49" charset="0"/>
                          <a:ea typeface="Times New Roman" panose="02020603050405020304" pitchFamily="18" charset="0"/>
                          <a:cs typeface="Courier New" panose="02070309020205020404" pitchFamily="49" charset="0"/>
                        </a:rPr>
                        <a:t>longitud | porcentaje | valor_flex | max-content | min_content | max_content | minmax</a:t>
                      </a:r>
                      <a:endParaRPr lang="es-ES" sz="120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tc>
                  <a:txBody>
                    <a:bodyPr/>
                    <a:lstStyle/>
                    <a:p>
                      <a:pPr>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_tradnl" sz="1200" dirty="0">
                          <a:effectLst/>
                          <a:latin typeface="+mj-lt"/>
                          <a:ea typeface="Times New Roman" panose="02020603050405020304" pitchFamily="18" charset="0"/>
                          <a:cs typeface="Courier New" panose="02070309020205020404" pitchFamily="49" charset="0"/>
                        </a:rPr>
                        <a:t>tamaño (fila/columna) </a:t>
                      </a:r>
                      <a:r>
                        <a:rPr lang="es-ES_tradnl" sz="1200" dirty="0" smtClean="0">
                          <a:effectLst/>
                          <a:latin typeface="+mj-lt"/>
                          <a:ea typeface="Times New Roman" panose="02020603050405020304" pitchFamily="18" charset="0"/>
                          <a:cs typeface="Courier New" panose="02070309020205020404" pitchFamily="49" charset="0"/>
                        </a:rPr>
                        <a:t>– </a:t>
                      </a:r>
                      <a:r>
                        <a:rPr lang="es-ES_tradnl" sz="1200" dirty="0">
                          <a:effectLst/>
                          <a:latin typeface="+mj-lt"/>
                          <a:ea typeface="Times New Roman" panose="02020603050405020304" pitchFamily="18" charset="0"/>
                          <a:cs typeface="Courier New" panose="02070309020205020404" pitchFamily="49" charset="0"/>
                        </a:rPr>
                        <a:t>IMPLÍCITA</a:t>
                      </a:r>
                      <a:endParaRPr lang="es-ES" sz="1200" dirty="0">
                        <a:effectLst/>
                        <a:latin typeface="+mj-lt"/>
                        <a:ea typeface="Calibri" panose="020F0502020204030204" pitchFamily="34" charset="0"/>
                        <a:cs typeface="Courier New" panose="02070309020205020404" pitchFamily="49" charset="0"/>
                      </a:endParaRPr>
                    </a:p>
                  </a:txBody>
                  <a:tcPr marL="68580" marR="68580" marT="0" marB="0" anchor="ctr"/>
                </a:tc>
                <a:extLst>
                  <a:ext uri="{0D108BD9-81ED-4DB2-BD59-A6C34878D82A}">
                    <a16:rowId xmlns:a16="http://schemas.microsoft.com/office/drawing/2014/main" xmlns="" val="476583779"/>
                  </a:ext>
                </a:extLst>
              </a:tr>
              <a:tr h="370840">
                <a:tc>
                  <a:txBody>
                    <a:bodyPr/>
                    <a:lstStyle/>
                    <a:p>
                      <a:pPr>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dirty="0" smtClean="0">
                          <a:effectLst/>
                          <a:latin typeface="Courier New" panose="02070309020205020404" pitchFamily="49" charset="0"/>
                          <a:ea typeface="Calibri" panose="020F0502020204030204" pitchFamily="34" charset="0"/>
                          <a:cs typeface="Courier New" panose="02070309020205020404" pitchFamily="49" charset="0"/>
                        </a:rPr>
                        <a:t>auto-</a:t>
                      </a:r>
                      <a:r>
                        <a:rPr lang="es-ES" sz="1200" dirty="0" err="1" smtClean="0">
                          <a:effectLst/>
                          <a:latin typeface="Courier New" panose="02070309020205020404" pitchFamily="49" charset="0"/>
                          <a:ea typeface="Calibri" panose="020F0502020204030204" pitchFamily="34" charset="0"/>
                          <a:cs typeface="Courier New" panose="02070309020205020404" pitchFamily="49" charset="0"/>
                        </a:rPr>
                        <a:t>fill</a:t>
                      </a:r>
                      <a:r>
                        <a:rPr lang="es-ES" sz="1200" dirty="0" smtClean="0">
                          <a:effectLst/>
                          <a:latin typeface="Courier New" panose="02070309020205020404" pitchFamily="49" charset="0"/>
                          <a:ea typeface="Calibri" panose="020F0502020204030204" pitchFamily="34" charset="0"/>
                          <a:cs typeface="Courier New" panose="02070309020205020404" pitchFamily="49" charset="0"/>
                        </a:rPr>
                        <a:t> / auto-</a:t>
                      </a:r>
                      <a:r>
                        <a:rPr lang="es-ES" sz="1200" dirty="0" err="1" smtClean="0">
                          <a:effectLst/>
                          <a:latin typeface="Courier New" panose="02070309020205020404" pitchFamily="49" charset="0"/>
                          <a:ea typeface="Calibri" panose="020F0502020204030204" pitchFamily="34" charset="0"/>
                          <a:cs typeface="Courier New" panose="02070309020205020404" pitchFamily="49" charset="0"/>
                        </a:rPr>
                        <a:t>fit</a:t>
                      </a:r>
                      <a:endParaRPr lang="es-ES" sz="12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tc>
                  <a:txBody>
                    <a:bodyPr/>
                    <a:lstStyle/>
                    <a:p>
                      <a:pPr>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dirty="0" err="1" smtClean="0">
                          <a:effectLst/>
                          <a:latin typeface="Courier New" panose="02070309020205020404" pitchFamily="49" charset="0"/>
                          <a:ea typeface="Calibri" panose="020F0502020204030204" pitchFamily="34" charset="0"/>
                          <a:cs typeface="Courier New" panose="02070309020205020404" pitchFamily="49" charset="0"/>
                        </a:rPr>
                        <a:t>repeat</a:t>
                      </a:r>
                      <a:r>
                        <a:rPr lang="es-ES" sz="1200" dirty="0" smtClean="0">
                          <a:effectLst/>
                          <a:latin typeface="Courier New" panose="02070309020205020404" pitchFamily="49" charset="0"/>
                          <a:ea typeface="Calibri" panose="020F0502020204030204" pitchFamily="34" charset="0"/>
                          <a:cs typeface="Courier New" panose="02070309020205020404" pitchFamily="49" charset="0"/>
                        </a:rPr>
                        <a:t>(auto-</a:t>
                      </a:r>
                      <a:r>
                        <a:rPr lang="es-ES" sz="1200" dirty="0" err="1" smtClean="0">
                          <a:effectLst/>
                          <a:latin typeface="Courier New" panose="02070309020205020404" pitchFamily="49" charset="0"/>
                          <a:ea typeface="Calibri" panose="020F0502020204030204" pitchFamily="34" charset="0"/>
                          <a:cs typeface="Courier New" panose="02070309020205020404" pitchFamily="49" charset="0"/>
                        </a:rPr>
                        <a:t>fill</a:t>
                      </a:r>
                      <a:r>
                        <a:rPr lang="es-ES" sz="1200" dirty="0" smtClean="0">
                          <a:effectLst/>
                          <a:latin typeface="Courier New" panose="02070309020205020404" pitchFamily="49" charset="0"/>
                          <a:ea typeface="Calibri" panose="020F0502020204030204" pitchFamily="34" charset="0"/>
                          <a:cs typeface="Courier New" panose="02070309020205020404" pitchFamily="49" charset="0"/>
                        </a:rPr>
                        <a:t>, </a:t>
                      </a:r>
                      <a:r>
                        <a:rPr lang="es-ES" sz="1200" dirty="0" err="1" smtClean="0">
                          <a:effectLst/>
                          <a:latin typeface="Courier New" panose="02070309020205020404" pitchFamily="49" charset="0"/>
                          <a:ea typeface="Calibri" panose="020F0502020204030204" pitchFamily="34" charset="0"/>
                          <a:cs typeface="Courier New" panose="02070309020205020404" pitchFamily="49" charset="0"/>
                        </a:rPr>
                        <a:t>minmax</a:t>
                      </a:r>
                      <a:r>
                        <a:rPr lang="es-ES" sz="1200" dirty="0" smtClean="0">
                          <a:effectLst/>
                          <a:latin typeface="Courier New" panose="02070309020205020404" pitchFamily="49" charset="0"/>
                          <a:ea typeface="Calibri" panose="020F0502020204030204" pitchFamily="34" charset="0"/>
                          <a:cs typeface="Courier New" panose="02070309020205020404" pitchFamily="49" charset="0"/>
                        </a:rPr>
                        <a:t>(valor1, valor2));</a:t>
                      </a:r>
                      <a:endParaRPr lang="es-ES" sz="12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tc>
                  <a:txBody>
                    <a:bodyPr/>
                    <a:lstStyle/>
                    <a:p>
                      <a:pPr>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dirty="0" smtClean="0">
                          <a:effectLst/>
                          <a:latin typeface="+mj-lt"/>
                          <a:ea typeface="Calibri" panose="020F0502020204030204" pitchFamily="34" charset="0"/>
                          <a:cs typeface="Courier New" panose="02070309020205020404" pitchFamily="49" charset="0"/>
                        </a:rPr>
                        <a:t>Redimensiona según el</a:t>
                      </a:r>
                      <a:r>
                        <a:rPr lang="es-ES" sz="1200" baseline="0" dirty="0" smtClean="0">
                          <a:effectLst/>
                          <a:latin typeface="+mj-lt"/>
                          <a:ea typeface="Calibri" panose="020F0502020204030204" pitchFamily="34" charset="0"/>
                          <a:cs typeface="Courier New" panose="02070309020205020404" pitchFamily="49" charset="0"/>
                        </a:rPr>
                        <a:t> espacio disponible</a:t>
                      </a:r>
                      <a:endParaRPr lang="es-ES" sz="1200" dirty="0">
                        <a:effectLst/>
                        <a:latin typeface="+mj-lt"/>
                        <a:ea typeface="Calibri" panose="020F0502020204030204" pitchFamily="34" charset="0"/>
                        <a:cs typeface="Courier New" panose="02070309020205020404" pitchFamily="49" charset="0"/>
                      </a:endParaRPr>
                    </a:p>
                  </a:txBody>
                  <a:tcPr marL="68580" marR="68580" marT="0" marB="0" anchor="ctr"/>
                </a:tc>
              </a:tr>
            </a:tbl>
          </a:graphicData>
        </a:graphic>
      </p:graphicFrame>
    </p:spTree>
    <p:extLst>
      <p:ext uri="{BB962C8B-B14F-4D97-AF65-F5344CB8AC3E}">
        <p14:creationId xmlns:p14="http://schemas.microsoft.com/office/powerpoint/2010/main" val="3342740446"/>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260648"/>
            <a:ext cx="8507288" cy="1143000"/>
          </a:xfrm>
        </p:spPr>
        <p:txBody>
          <a:bodyPr>
            <a:normAutofit/>
          </a:bodyPr>
          <a:lstStyle/>
          <a:p>
            <a:r>
              <a:rPr lang="es-ES" sz="4000" dirty="0"/>
              <a:t>GRID</a:t>
            </a:r>
          </a:p>
        </p:txBody>
      </p:sp>
      <p:sp>
        <p:nvSpPr>
          <p:cNvPr id="3" name="Marcador de contenido 2"/>
          <p:cNvSpPr>
            <a:spLocks noGrp="1"/>
          </p:cNvSpPr>
          <p:nvPr>
            <p:ph idx="1"/>
          </p:nvPr>
        </p:nvSpPr>
        <p:spPr>
          <a:xfrm>
            <a:off x="395536" y="1484784"/>
            <a:ext cx="8280920" cy="4968552"/>
          </a:xfrm>
        </p:spPr>
        <p:txBody>
          <a:bodyPr>
            <a:noAutofit/>
          </a:bodyPr>
          <a:lstStyle/>
          <a:p>
            <a:pPr marL="560070" lvl="2" indent="-285750">
              <a:spcBef>
                <a:spcPts val="0"/>
              </a:spcBef>
              <a:spcAft>
                <a:spcPts val="500"/>
              </a:spcAft>
              <a:buClr>
                <a:schemeClr val="accent1">
                  <a:lumMod val="75000"/>
                </a:schemeClr>
              </a:buClr>
              <a:buSzPct val="95000"/>
            </a:pPr>
            <a:r>
              <a:rPr lang="es-ES" sz="1800" dirty="0">
                <a:effectLst/>
                <a:latin typeface="Calibri" panose="020F0502020204030204" pitchFamily="34" charset="0"/>
                <a:ea typeface="Calibri" panose="020F0502020204030204" pitchFamily="34" charset="0"/>
              </a:rPr>
              <a:t> </a:t>
            </a:r>
            <a:r>
              <a:rPr lang="es-ES" sz="2400" b="1" dirty="0">
                <a:latin typeface="Calibri" panose="020F0502020204030204" pitchFamily="34" charset="0"/>
                <a:cs typeface="Calibri" panose="020F0502020204030204" pitchFamily="34" charset="0"/>
              </a:rPr>
              <a:t>Creación de líneas adicionales para alojar contenido</a:t>
            </a:r>
          </a:p>
          <a:p>
            <a:pPr marL="274320" lvl="2" indent="0">
              <a:spcBef>
                <a:spcPts val="0"/>
              </a:spcBef>
              <a:spcAft>
                <a:spcPts val="500"/>
              </a:spcAft>
              <a:buClr>
                <a:schemeClr val="accent1">
                  <a:lumMod val="75000"/>
                </a:schemeClr>
              </a:buClr>
              <a:buSzPct val="95000"/>
              <a:buNone/>
            </a:pPr>
            <a:r>
              <a:rPr lang="es-ES" sz="1800" dirty="0">
                <a:effectLst/>
                <a:latin typeface="Calibri" panose="020F0502020204030204" pitchFamily="34" charset="0"/>
                <a:ea typeface="Times New Roman" panose="02020603050405020304" pitchFamily="18" charset="0"/>
              </a:rPr>
              <a:t>Se puede definir una cuadrícula explícita con </a:t>
            </a:r>
            <a:r>
              <a:rPr lang="es-ES" sz="1800" dirty="0" err="1">
                <a:effectLst/>
                <a:latin typeface="Calibri" panose="020F0502020204030204" pitchFamily="34" charset="0"/>
                <a:ea typeface="Times New Roman" panose="02020603050405020304" pitchFamily="18" charset="0"/>
              </a:rPr>
              <a:t>grid</a:t>
            </a:r>
            <a:r>
              <a:rPr lang="es-ES" sz="1800" dirty="0">
                <a:effectLst/>
                <a:latin typeface="Calibri" panose="020F0502020204030204" pitchFamily="34" charset="0"/>
                <a:ea typeface="Times New Roman" panose="02020603050405020304" pitchFamily="18" charset="0"/>
              </a:rPr>
              <a:t> </a:t>
            </a:r>
            <a:r>
              <a:rPr lang="es-ES" sz="1800" dirty="0" err="1">
                <a:effectLst/>
                <a:latin typeface="Calibri" panose="020F0502020204030204" pitchFamily="34" charset="0"/>
                <a:ea typeface="Times New Roman" panose="02020603050405020304" pitchFamily="18" charset="0"/>
              </a:rPr>
              <a:t>layout</a:t>
            </a:r>
            <a:r>
              <a:rPr lang="es-ES" sz="1800" dirty="0">
                <a:effectLst/>
                <a:latin typeface="Calibri" panose="020F0502020204030204" pitchFamily="34" charset="0"/>
                <a:ea typeface="Times New Roman" panose="02020603050405020304" pitchFamily="18" charset="0"/>
              </a:rPr>
              <a:t>. </a:t>
            </a:r>
          </a:p>
          <a:p>
            <a:pPr marL="274320" lvl="2" indent="0">
              <a:spcBef>
                <a:spcPts val="0"/>
              </a:spcBef>
              <a:spcAft>
                <a:spcPts val="500"/>
              </a:spcAft>
              <a:buClr>
                <a:schemeClr val="accent1">
                  <a:lumMod val="75000"/>
                </a:schemeClr>
              </a:buClr>
              <a:buSzPct val="95000"/>
              <a:buNone/>
            </a:pPr>
            <a:r>
              <a:rPr lang="es-ES" sz="1800" dirty="0">
                <a:effectLst/>
                <a:latin typeface="Calibri" panose="020F0502020204030204" pitchFamily="34" charset="0"/>
                <a:ea typeface="Times New Roman" panose="02020603050405020304" pitchFamily="18" charset="0"/>
              </a:rPr>
              <a:t>La especificación  </a:t>
            </a:r>
            <a:r>
              <a:rPr lang="es-ES" sz="1800" dirty="0" err="1">
                <a:effectLst/>
                <a:latin typeface="Calibri" panose="020F0502020204030204" pitchFamily="34" charset="0"/>
                <a:ea typeface="Times New Roman" panose="02020603050405020304" pitchFamily="18" charset="0"/>
              </a:rPr>
              <a:t>Grid</a:t>
            </a:r>
            <a:r>
              <a:rPr lang="es-ES" sz="1800" dirty="0">
                <a:effectLst/>
                <a:latin typeface="Calibri" panose="020F0502020204030204" pitchFamily="34" charset="0"/>
                <a:ea typeface="Times New Roman" panose="02020603050405020304" pitchFamily="18" charset="0"/>
              </a:rPr>
              <a:t> es lo suficientemente flexible como para permitir agregar filas y columnas adicionales cuando sea necesario. </a:t>
            </a:r>
          </a:p>
          <a:p>
            <a:pPr marL="560070" lvl="2" indent="-285750">
              <a:spcBef>
                <a:spcPts val="0"/>
              </a:spcBef>
              <a:spcAft>
                <a:spcPts val="500"/>
              </a:spcAft>
              <a:buClr>
                <a:schemeClr val="accent1">
                  <a:lumMod val="75000"/>
                </a:schemeClr>
              </a:buClr>
              <a:buSzPct val="95000"/>
            </a:pPr>
            <a:r>
              <a:rPr lang="es-ES" sz="2400" b="1" dirty="0">
                <a:latin typeface="Calibri" panose="020F0502020204030204" pitchFamily="34" charset="0"/>
                <a:cs typeface="Calibri" panose="020F0502020204030204" pitchFamily="34" charset="0"/>
              </a:rPr>
              <a:t>Control de alineación</a:t>
            </a:r>
          </a:p>
          <a:p>
            <a:pPr marL="274320" lvl="2" indent="0">
              <a:spcBef>
                <a:spcPts val="0"/>
              </a:spcBef>
              <a:spcAft>
                <a:spcPts val="500"/>
              </a:spcAft>
              <a:buClr>
                <a:schemeClr val="accent1">
                  <a:lumMod val="75000"/>
                </a:schemeClr>
              </a:buClr>
              <a:buSzPct val="95000"/>
              <a:buNone/>
            </a:pPr>
            <a:r>
              <a:rPr lang="es-ES" sz="1800" dirty="0" err="1">
                <a:effectLst/>
                <a:latin typeface="Calibri" panose="020F0502020204030204" pitchFamily="34" charset="0"/>
                <a:ea typeface="Times New Roman" panose="02020603050405020304" pitchFamily="18" charset="0"/>
              </a:rPr>
              <a:t>Grid</a:t>
            </a:r>
            <a:r>
              <a:rPr lang="es-ES" sz="1800" dirty="0">
                <a:effectLst/>
                <a:latin typeface="Calibri" panose="020F0502020204030204" pitchFamily="34" charset="0"/>
                <a:ea typeface="Times New Roman" panose="02020603050405020304" pitchFamily="18" charset="0"/>
              </a:rPr>
              <a:t> contiene características de alineación para poder controlar la forma cómo se alinean los elementos una vez colocados en un área de cuadrícula y cómo está alineada toda la cuadrícula.</a:t>
            </a:r>
          </a:p>
          <a:p>
            <a:pPr marL="560070" lvl="2" indent="-285750">
              <a:spcBef>
                <a:spcPts val="0"/>
              </a:spcBef>
              <a:spcAft>
                <a:spcPts val="500"/>
              </a:spcAft>
              <a:buClr>
                <a:schemeClr val="accent1">
                  <a:lumMod val="75000"/>
                </a:schemeClr>
              </a:buClr>
              <a:buSzPct val="95000"/>
            </a:pPr>
            <a:r>
              <a:rPr lang="es-ES" sz="2400" b="1" dirty="0">
                <a:latin typeface="Calibri" panose="020F0502020204030204" pitchFamily="34" charset="0"/>
                <a:cs typeface="Calibri" panose="020F0502020204030204" pitchFamily="34" charset="0"/>
              </a:rPr>
              <a:t>Control de contenido superpuesto</a:t>
            </a:r>
          </a:p>
          <a:p>
            <a:pPr marL="274320" lvl="2" indent="0">
              <a:spcBef>
                <a:spcPts val="0"/>
              </a:spcBef>
              <a:spcAft>
                <a:spcPts val="500"/>
              </a:spcAft>
              <a:buClr>
                <a:schemeClr val="accent1">
                  <a:lumMod val="75000"/>
                </a:schemeClr>
              </a:buClr>
              <a:buSzPct val="95000"/>
              <a:buNone/>
            </a:pPr>
            <a:r>
              <a:rPr lang="es-ES" sz="1800" dirty="0">
                <a:effectLst/>
                <a:latin typeface="Calibri" panose="020F0502020204030204" pitchFamily="34" charset="0"/>
                <a:ea typeface="Calibri" panose="020F0502020204030204" pitchFamily="34" charset="0"/>
              </a:rPr>
              <a:t>Se puede colocar más de un elemento en una celda de la cuadrícula o área, las cuales pueden solaparse o superponerse total o parcialmente entre sí. Esta estratificación (quien está arriba/abajo) puede ser controlada con la propiedad z-</a:t>
            </a:r>
            <a:r>
              <a:rPr lang="es-ES" sz="1800" dirty="0" err="1">
                <a:effectLst/>
                <a:latin typeface="Calibri" panose="020F0502020204030204" pitchFamily="34" charset="0"/>
                <a:ea typeface="Calibri" panose="020F0502020204030204" pitchFamily="34" charset="0"/>
              </a:rPr>
              <a:t>index</a:t>
            </a:r>
            <a:endParaRPr lang="es-ES" sz="1800" dirty="0">
              <a:effectLst/>
              <a:latin typeface="Times New Roman" panose="02020603050405020304" pitchFamily="18" charset="0"/>
              <a:ea typeface="Times New Roman" panose="02020603050405020304" pitchFamily="18" charset="0"/>
            </a:endParaRPr>
          </a:p>
          <a:p>
            <a:pPr marL="274320" lvl="2" indent="0">
              <a:spcBef>
                <a:spcPts val="0"/>
              </a:spcBef>
              <a:spcAft>
                <a:spcPts val="500"/>
              </a:spcAft>
              <a:buClr>
                <a:schemeClr val="accent1">
                  <a:lumMod val="75000"/>
                </a:schemeClr>
              </a:buClr>
              <a:buSzPct val="95000"/>
              <a:buNone/>
            </a:pPr>
            <a:endParaRPr lang="es-ES" sz="1800" dirty="0">
              <a:effectLst/>
              <a:latin typeface="Times New Roman" panose="02020603050405020304" pitchFamily="18" charset="0"/>
              <a:ea typeface="Times New Roman" panose="02020603050405020304" pitchFamily="18" charset="0"/>
            </a:endParaRPr>
          </a:p>
          <a:p>
            <a:pPr marL="274320" lvl="2" indent="0">
              <a:spcBef>
                <a:spcPts val="0"/>
              </a:spcBef>
              <a:spcAft>
                <a:spcPts val="500"/>
              </a:spcAft>
              <a:buClr>
                <a:schemeClr val="accent1">
                  <a:lumMod val="75000"/>
                </a:schemeClr>
              </a:buClr>
              <a:buSzPct val="95000"/>
              <a:buNone/>
            </a:pPr>
            <a:endParaRPr lang="es-ES" sz="1700" dirty="0">
              <a:latin typeface="+mj-lt"/>
            </a:endParaRPr>
          </a:p>
          <a:p>
            <a:pPr marL="539433" lvl="2" indent="-265113">
              <a:spcBef>
                <a:spcPts val="0"/>
              </a:spcBef>
              <a:spcAft>
                <a:spcPts val="5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42925" lvl="3" indent="-277813">
              <a:spcBef>
                <a:spcPts val="0"/>
              </a:spcBef>
              <a:spcAft>
                <a:spcPts val="300"/>
              </a:spcAft>
              <a:buClr>
                <a:schemeClr val="accent1">
                  <a:lumMod val="75000"/>
                </a:schemeClr>
              </a:buClr>
              <a:buSzPct val="95000"/>
              <a:buFont typeface="Wingdings" panose="05000000000000000000" pitchFamily="2" charset="2"/>
              <a:buChar char="v"/>
            </a:pPr>
            <a:endParaRPr lang="es-ES" sz="1600" b="1" dirty="0">
              <a:latin typeface="+mj-lt"/>
            </a:endParaRPr>
          </a:p>
          <a:p>
            <a:pPr marL="542925" lvl="3" indent="-277813">
              <a:spcBef>
                <a:spcPts val="0"/>
              </a:spcBef>
              <a:spcAft>
                <a:spcPts val="300"/>
              </a:spcAft>
              <a:buClr>
                <a:schemeClr val="accent1">
                  <a:lumMod val="75000"/>
                </a:schemeClr>
              </a:buClr>
              <a:buSzPct val="95000"/>
              <a:buFont typeface="Wingdings" panose="05000000000000000000" pitchFamily="2" charset="2"/>
              <a:buChar char="v"/>
            </a:pPr>
            <a:endParaRPr lang="es-ES" sz="1600" b="1" dirty="0">
              <a:latin typeface="+mj-lt"/>
            </a:endParaRPr>
          </a:p>
          <a:p>
            <a:pPr marL="542925" lvl="3" indent="-277813">
              <a:spcBef>
                <a:spcPts val="0"/>
              </a:spcBef>
              <a:spcAft>
                <a:spcPts val="300"/>
              </a:spcAft>
              <a:buClr>
                <a:schemeClr val="accent1">
                  <a:lumMod val="75000"/>
                </a:schemeClr>
              </a:buClr>
              <a:buSzPct val="95000"/>
              <a:buFont typeface="Wingdings" panose="05000000000000000000" pitchFamily="2" charset="2"/>
              <a:buChar char="v"/>
            </a:pPr>
            <a:endParaRPr lang="es-ES" sz="1600" b="1" dirty="0">
              <a:latin typeface="+mj-lt"/>
            </a:endParaRPr>
          </a:p>
          <a:p>
            <a:pPr marL="825182" lvl="4" indent="-285750">
              <a:spcBef>
                <a:spcPts val="0"/>
              </a:spcBef>
              <a:spcAft>
                <a:spcPts val="300"/>
              </a:spcAft>
              <a:buClr>
                <a:schemeClr val="accent1">
                  <a:lumMod val="75000"/>
                </a:schemeClr>
              </a:buClr>
              <a:buSzPct val="95000"/>
              <a:buFont typeface="Wingdings" panose="05000000000000000000" pitchFamily="2" charset="2"/>
              <a:buChar char="Ø"/>
            </a:pPr>
            <a:endParaRPr lang="es-ES" sz="1600" dirty="0">
              <a:latin typeface="+mj-lt"/>
            </a:endParaRPr>
          </a:p>
          <a:p>
            <a:pPr marL="813753" lvl="3"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274320" lvl="2" indent="0">
              <a:spcBef>
                <a:spcPts val="0"/>
              </a:spcBef>
              <a:spcAft>
                <a:spcPts val="600"/>
              </a:spcAft>
              <a:buClr>
                <a:schemeClr val="accent1">
                  <a:lumMod val="75000"/>
                </a:schemeClr>
              </a:buClr>
              <a:buSzPct val="95000"/>
              <a:buNone/>
            </a:pPr>
            <a:endParaRPr lang="es-ES" sz="1700" dirty="0">
              <a:latin typeface="+mj-lt"/>
            </a:endParaRPr>
          </a:p>
        </p:txBody>
      </p:sp>
      <p:sp>
        <p:nvSpPr>
          <p:cNvPr id="5" name="Marcador de número de diapositiva 4"/>
          <p:cNvSpPr>
            <a:spLocks noGrp="1"/>
          </p:cNvSpPr>
          <p:nvPr>
            <p:ph type="sldNum" sz="quarter" idx="12"/>
          </p:nvPr>
        </p:nvSpPr>
        <p:spPr/>
        <p:txBody>
          <a:bodyPr/>
          <a:lstStyle/>
          <a:p>
            <a:fld id="{19C3D5FF-1D01-428C-BF4E-6C13885CA336}" type="slidenum">
              <a:rPr lang="es-ES" smtClean="0"/>
              <a:pPr/>
              <a:t>3</a:t>
            </a:fld>
            <a:endParaRPr lang="es-ES" dirty="0"/>
          </a:p>
        </p:txBody>
      </p:sp>
      <p:sp>
        <p:nvSpPr>
          <p:cNvPr id="4" name="3 CuadroTexto"/>
          <p:cNvSpPr txBox="1"/>
          <p:nvPr/>
        </p:nvSpPr>
        <p:spPr>
          <a:xfrm>
            <a:off x="5595660" y="4186487"/>
            <a:ext cx="3276872" cy="338554"/>
          </a:xfrm>
          <a:prstGeom prst="rect">
            <a:avLst/>
          </a:prstGeom>
          <a:noFill/>
        </p:spPr>
        <p:txBody>
          <a:bodyPr wrap="square" rtlCol="0">
            <a:spAutoFit/>
          </a:bodyPr>
          <a:lstStyle/>
          <a:p>
            <a:pPr marL="0" lvl="2" indent="7938">
              <a:spcAft>
                <a:spcPts val="500"/>
              </a:spcAft>
              <a:buClr>
                <a:srgbClr val="0F6FC6">
                  <a:lumMod val="75000"/>
                </a:srgbClr>
              </a:buClr>
              <a:buSzPct val="95000"/>
            </a:pPr>
            <a:endParaRPr lang="es-ES" sz="1600" dirty="0">
              <a:solidFill>
                <a:prstClr val="black"/>
              </a:solidFill>
              <a:latin typeface="Calibri"/>
            </a:endParaRPr>
          </a:p>
        </p:txBody>
      </p:sp>
    </p:spTree>
    <p:extLst>
      <p:ext uri="{BB962C8B-B14F-4D97-AF65-F5344CB8AC3E}">
        <p14:creationId xmlns:p14="http://schemas.microsoft.com/office/powerpoint/2010/main" val="548237207"/>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60648"/>
            <a:ext cx="8507288" cy="1143000"/>
          </a:xfrm>
        </p:spPr>
        <p:txBody>
          <a:bodyPr>
            <a:normAutofit/>
          </a:bodyPr>
          <a:lstStyle/>
          <a:p>
            <a:r>
              <a:rPr lang="es-ES" sz="4000" dirty="0"/>
              <a:t>GRID</a:t>
            </a:r>
          </a:p>
        </p:txBody>
      </p:sp>
      <p:sp>
        <p:nvSpPr>
          <p:cNvPr id="3" name="Marcador de contenido 2"/>
          <p:cNvSpPr>
            <a:spLocks noGrp="1"/>
          </p:cNvSpPr>
          <p:nvPr>
            <p:ph idx="1"/>
          </p:nvPr>
        </p:nvSpPr>
        <p:spPr>
          <a:xfrm>
            <a:off x="395536" y="1484784"/>
            <a:ext cx="8280920" cy="4968552"/>
          </a:xfrm>
        </p:spPr>
        <p:txBody>
          <a:bodyPr>
            <a:noAutofit/>
          </a:bodyPr>
          <a:lstStyle/>
          <a:p>
            <a:pPr marL="560070" lvl="2" indent="-285750">
              <a:spcBef>
                <a:spcPts val="0"/>
              </a:spcBef>
              <a:spcAft>
                <a:spcPts val="500"/>
              </a:spcAft>
              <a:buClr>
                <a:schemeClr val="accent1">
                  <a:lumMod val="75000"/>
                </a:schemeClr>
              </a:buClr>
              <a:buSzPct val="95000"/>
            </a:pPr>
            <a:r>
              <a:rPr lang="es-ES" sz="2400" b="1" dirty="0">
                <a:latin typeface="Calibri" panose="020F0502020204030204" pitchFamily="34" charset="0"/>
                <a:cs typeface="Calibri" panose="020F0502020204030204" pitchFamily="34" charset="0"/>
              </a:rPr>
              <a:t>Declaración de contenedor GRID:</a:t>
            </a:r>
          </a:p>
          <a:p>
            <a:pPr marL="548640" lvl="3" indent="0">
              <a:spcBef>
                <a:spcPts val="0"/>
              </a:spcBef>
              <a:spcAft>
                <a:spcPts val="500"/>
              </a:spcAft>
              <a:buClr>
                <a:schemeClr val="accent1">
                  <a:lumMod val="75000"/>
                </a:schemeClr>
              </a:buClr>
              <a:buSzPct val="95000"/>
              <a:buNone/>
            </a:pPr>
            <a:r>
              <a:rPr kumimoji="0" lang="es-ES" altLang="es-ES" sz="1700" i="0" u="none" strike="noStrike" cap="none" normalizeH="0" baseline="0" dirty="0" err="1">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display</a:t>
            </a:r>
            <a:r>
              <a:rPr kumimoji="0" lang="es-ES" altLang="es-ES" sz="170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 </a:t>
            </a:r>
            <a:r>
              <a:rPr kumimoji="0" lang="es-ES" altLang="es-ES" sz="1700" i="0" u="none" strike="noStrike" cap="none" normalizeH="0" baseline="0" dirty="0" err="1">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grid</a:t>
            </a:r>
            <a:r>
              <a:rPr kumimoji="0" lang="es-ES" altLang="es-ES" sz="230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  </a:t>
            </a:r>
            <a:endParaRPr kumimoji="0" lang="es-ES" altLang="es-ES" sz="390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548640" lvl="3" indent="0">
              <a:spcBef>
                <a:spcPts val="0"/>
              </a:spcBef>
              <a:spcAft>
                <a:spcPts val="500"/>
              </a:spcAft>
              <a:buClr>
                <a:schemeClr val="accent1">
                  <a:lumMod val="75000"/>
                </a:schemeClr>
              </a:buClr>
              <a:buSzPct val="95000"/>
              <a:buNone/>
            </a:pPr>
            <a:r>
              <a:rPr lang="es-ES" sz="1700" dirty="0" err="1">
                <a:latin typeface="Courier New" panose="02070309020205020404" pitchFamily="49" charset="0"/>
                <a:ea typeface="Times New Roman" panose="02020603050405020304" pitchFamily="18" charset="0"/>
                <a:cs typeface="Courier New" panose="02070309020205020404" pitchFamily="49" charset="0"/>
              </a:rPr>
              <a:t>d</a:t>
            </a:r>
            <a:r>
              <a:rPr lang="es-ES" sz="1700" dirty="0" err="1">
                <a:effectLst/>
                <a:latin typeface="Courier New" panose="02070309020205020404" pitchFamily="49" charset="0"/>
                <a:ea typeface="Times New Roman" panose="02020603050405020304" pitchFamily="18" charset="0"/>
                <a:cs typeface="Courier New" panose="02070309020205020404" pitchFamily="49" charset="0"/>
              </a:rPr>
              <a:t>isplay:inline-grid</a:t>
            </a:r>
            <a:endParaRPr lang="es-ES" sz="1700" dirty="0">
              <a:effectLst/>
              <a:latin typeface="Courier New" panose="02070309020205020404" pitchFamily="49" charset="0"/>
              <a:ea typeface="Times New Roman" panose="02020603050405020304" pitchFamily="18" charset="0"/>
              <a:cs typeface="Courier New" panose="02070309020205020404" pitchFamily="49" charset="0"/>
            </a:endParaRPr>
          </a:p>
          <a:p>
            <a:pPr marL="274320" lvl="2" indent="0">
              <a:spcBef>
                <a:spcPts val="0"/>
              </a:spcBef>
              <a:spcAft>
                <a:spcPts val="500"/>
              </a:spcAft>
              <a:buClr>
                <a:schemeClr val="accent1">
                  <a:lumMod val="75000"/>
                </a:schemeClr>
              </a:buClr>
              <a:buSzPct val="95000"/>
              <a:buNone/>
            </a:pPr>
            <a:r>
              <a:rPr lang="es-ES" sz="1800" dirty="0">
                <a:effectLst/>
                <a:latin typeface="Calibri" panose="020F0502020204030204" pitchFamily="34" charset="0"/>
                <a:ea typeface="Calibri" panose="020F0502020204030204" pitchFamily="34" charset="0"/>
                <a:cs typeface="Times New Roman" panose="02020603050405020304" pitchFamily="18" charset="0"/>
              </a:rPr>
              <a:t>Tan pronto como hagamos esto todos los </a:t>
            </a:r>
            <a:r>
              <a:rPr lang="es-ES" sz="1800" i="1" dirty="0">
                <a:effectLst/>
                <a:latin typeface="Calibri" panose="020F0502020204030204" pitchFamily="34" charset="0"/>
                <a:ea typeface="Calibri" panose="020F0502020204030204" pitchFamily="34" charset="0"/>
                <a:cs typeface="Times New Roman" panose="02020603050405020304" pitchFamily="18" charset="0"/>
              </a:rPr>
              <a:t>hijos </a:t>
            </a:r>
            <a:r>
              <a:rPr lang="es-ES" sz="1800" b="1" i="1" dirty="0">
                <a:effectLst/>
                <a:latin typeface="Calibri" panose="020F0502020204030204" pitchFamily="34" charset="0"/>
                <a:ea typeface="Calibri" panose="020F0502020204030204" pitchFamily="34" charset="0"/>
                <a:cs typeface="Times New Roman" panose="02020603050405020304" pitchFamily="18" charset="0"/>
              </a:rPr>
              <a:t>directos</a:t>
            </a:r>
            <a:r>
              <a:rPr lang="es-ES" sz="1800" dirty="0">
                <a:effectLst/>
                <a:latin typeface="Calibri" panose="020F0502020204030204" pitchFamily="34" charset="0"/>
                <a:ea typeface="Calibri" panose="020F0502020204030204" pitchFamily="34" charset="0"/>
                <a:cs typeface="Times New Roman" panose="02020603050405020304" pitchFamily="18" charset="0"/>
              </a:rPr>
              <a:t> de ese elemento se convertirán en </a:t>
            </a:r>
            <a:r>
              <a:rPr lang="es-ES" sz="1800" i="1" dirty="0">
                <a:effectLst/>
                <a:latin typeface="Calibri" panose="020F0502020204030204" pitchFamily="34" charset="0"/>
                <a:ea typeface="Calibri" panose="020F0502020204030204" pitchFamily="34" charset="0"/>
                <a:cs typeface="Times New Roman" panose="02020603050405020304" pitchFamily="18" charset="0"/>
              </a:rPr>
              <a:t>elementos de la cuadrícula</a:t>
            </a:r>
          </a:p>
          <a:p>
            <a:pPr marL="560070" lvl="2" indent="-285750">
              <a:spcBef>
                <a:spcPts val="0"/>
              </a:spcBef>
              <a:spcAft>
                <a:spcPts val="500"/>
              </a:spcAft>
              <a:buClr>
                <a:schemeClr val="accent1">
                  <a:lumMod val="75000"/>
                </a:schemeClr>
              </a:buClr>
              <a:buSzPct val="95000"/>
            </a:pPr>
            <a:r>
              <a:rPr lang="en-GB" sz="2400" b="1" dirty="0" err="1">
                <a:latin typeface="Calibri" panose="020F0502020204030204" pitchFamily="34" charset="0"/>
                <a:cs typeface="Calibri" panose="020F0502020204030204" pitchFamily="34" charset="0"/>
              </a:rPr>
              <a:t>Vías</a:t>
            </a:r>
            <a:r>
              <a:rPr lang="en-GB" sz="2400" b="1" dirty="0">
                <a:latin typeface="Calibri" panose="020F0502020204030204" pitchFamily="34" charset="0"/>
                <a:cs typeface="Calibri" panose="020F0502020204030204" pitchFamily="34" charset="0"/>
              </a:rPr>
              <a:t>, </a:t>
            </a:r>
            <a:r>
              <a:rPr lang="en-GB" sz="2400" b="1" dirty="0" err="1">
                <a:latin typeface="Calibri" panose="020F0502020204030204" pitchFamily="34" charset="0"/>
                <a:cs typeface="Calibri" panose="020F0502020204030204" pitchFamily="34" charset="0"/>
              </a:rPr>
              <a:t>filas</a:t>
            </a:r>
            <a:r>
              <a:rPr lang="en-GB" sz="2400" b="1" dirty="0">
                <a:latin typeface="Calibri" panose="020F0502020204030204" pitchFamily="34" charset="0"/>
                <a:cs typeface="Calibri" panose="020F0502020204030204" pitchFamily="34" charset="0"/>
              </a:rPr>
              <a:t> y </a:t>
            </a:r>
            <a:r>
              <a:rPr lang="en-GB" sz="2400" b="1" dirty="0" err="1">
                <a:latin typeface="Calibri" panose="020F0502020204030204" pitchFamily="34" charset="0"/>
                <a:cs typeface="Calibri" panose="020F0502020204030204" pitchFamily="34" charset="0"/>
              </a:rPr>
              <a:t>columnas</a:t>
            </a:r>
            <a:r>
              <a:rPr lang="en-GB" sz="2400" b="1" dirty="0">
                <a:latin typeface="Calibri" panose="020F0502020204030204" pitchFamily="34" charset="0"/>
                <a:cs typeface="Calibri" panose="020F0502020204030204" pitchFamily="34" charset="0"/>
              </a:rPr>
              <a:t> del </a:t>
            </a:r>
            <a:r>
              <a:rPr lang="en-GB" sz="2400" b="1" dirty="0" err="1">
                <a:latin typeface="Calibri" panose="020F0502020204030204" pitchFamily="34" charset="0"/>
                <a:cs typeface="Calibri" panose="020F0502020204030204" pitchFamily="34" charset="0"/>
              </a:rPr>
              <a:t>GriD</a:t>
            </a:r>
            <a:endParaRPr lang="es-ES" sz="2400" b="1" dirty="0">
              <a:latin typeface="Calibri" panose="020F0502020204030204" pitchFamily="34" charset="0"/>
              <a:cs typeface="Calibri" panose="020F0502020204030204" pitchFamily="34" charset="0"/>
            </a:endParaRPr>
          </a:p>
          <a:p>
            <a:pPr marL="274320" lvl="2" indent="0">
              <a:spcBef>
                <a:spcPts val="0"/>
              </a:spcBef>
              <a:spcAft>
                <a:spcPts val="500"/>
              </a:spcAft>
              <a:buClr>
                <a:schemeClr val="accent1">
                  <a:lumMod val="75000"/>
                </a:schemeClr>
              </a:buClr>
              <a:buSzPct val="95000"/>
              <a:buNone/>
            </a:pPr>
            <a:r>
              <a:rPr lang="es-ES" sz="1800" dirty="0">
                <a:effectLst/>
                <a:latin typeface="Calibri" panose="020F0502020204030204" pitchFamily="34" charset="0"/>
                <a:ea typeface="Calibri" panose="020F0502020204030204" pitchFamily="34" charset="0"/>
              </a:rPr>
              <a:t>En la imagen se puede ver una vía resaltada. </a:t>
            </a:r>
          </a:p>
          <a:p>
            <a:pPr marL="274320" lvl="2" indent="0">
              <a:spcBef>
                <a:spcPts val="0"/>
              </a:spcBef>
              <a:spcAft>
                <a:spcPts val="500"/>
              </a:spcAft>
              <a:buClr>
                <a:schemeClr val="accent1">
                  <a:lumMod val="75000"/>
                </a:schemeClr>
              </a:buClr>
              <a:buSzPct val="95000"/>
              <a:buNone/>
            </a:pPr>
            <a:r>
              <a:rPr lang="es-ES" sz="1800" dirty="0">
                <a:effectLst/>
                <a:latin typeface="Calibri" panose="020F0502020204030204" pitchFamily="34" charset="0"/>
                <a:ea typeface="Calibri" panose="020F0502020204030204" pitchFamily="34" charset="0"/>
              </a:rPr>
              <a:t>Es la vía de la primera fila en nuestra cuadrícula.</a:t>
            </a:r>
          </a:p>
          <a:p>
            <a:pPr marL="274320" lvl="2" indent="0">
              <a:spcBef>
                <a:spcPts val="0"/>
              </a:spcBef>
              <a:spcAft>
                <a:spcPts val="500"/>
              </a:spcAft>
              <a:buClr>
                <a:schemeClr val="accent1">
                  <a:lumMod val="75000"/>
                </a:schemeClr>
              </a:buClr>
              <a:buSzPct val="95000"/>
              <a:buNone/>
            </a:pPr>
            <a:endParaRPr lang="es-ES" sz="1800" dirty="0">
              <a:effectLst/>
              <a:latin typeface="Calibri" panose="020F0502020204030204" pitchFamily="34" charset="0"/>
              <a:ea typeface="Calibri" panose="020F0502020204030204" pitchFamily="34" charset="0"/>
            </a:endParaRPr>
          </a:p>
          <a:p>
            <a:pPr marL="560070" lvl="2" indent="-285750">
              <a:spcBef>
                <a:spcPts val="0"/>
              </a:spcBef>
              <a:spcAft>
                <a:spcPts val="500"/>
              </a:spcAft>
              <a:buClr>
                <a:schemeClr val="accent1">
                  <a:lumMod val="75000"/>
                </a:schemeClr>
              </a:buClr>
              <a:buSzPct val="95000"/>
            </a:pPr>
            <a:r>
              <a:rPr lang="es-ES" sz="2400" b="1" dirty="0">
                <a:latin typeface="Calibri" panose="020F0502020204030204" pitchFamily="34" charset="0"/>
                <a:cs typeface="Calibri" panose="020F0502020204030204" pitchFamily="34" charset="0"/>
              </a:rPr>
              <a:t>Definir filas y columnas- Propiedades:</a:t>
            </a:r>
          </a:p>
          <a:p>
            <a:pPr marL="274320" lvl="2" indent="0">
              <a:spcBef>
                <a:spcPts val="0"/>
              </a:spcBef>
              <a:spcAft>
                <a:spcPts val="500"/>
              </a:spcAft>
              <a:buClr>
                <a:schemeClr val="accent1">
                  <a:lumMod val="75000"/>
                </a:schemeClr>
              </a:buClr>
              <a:buSzPct val="95000"/>
              <a:buNone/>
            </a:pPr>
            <a:r>
              <a:rPr kumimoji="0" lang="es-ES" altLang="es-ES" sz="1400" b="0" i="0" u="sng" strike="noStrike" cap="none" normalizeH="0" baseline="0" dirty="0" err="1">
                <a:ln>
                  <a:noFill/>
                </a:ln>
                <a:solidFill>
                  <a:srgbClr val="0000FF"/>
                </a:solidFill>
                <a:effectLst/>
                <a:latin typeface="Arial Unicode MS" panose="020B0604020202020204" pitchFamily="34" charset="-128"/>
                <a:ea typeface="Calibri" panose="020F0502020204030204" pitchFamily="34" charset="0"/>
                <a:cs typeface="Courier New" panose="02070309020205020404" pitchFamily="49" charset="0"/>
              </a:rPr>
              <a:t>grid-template-columns</a:t>
            </a:r>
            <a:r>
              <a:rPr kumimoji="0" lang="es-ES" altLang="es-ES" sz="18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a:t>
            </a:r>
            <a:r>
              <a:rPr lang="es-ES" altLang="es-ES" sz="1800" dirty="0">
                <a:latin typeface="Calibri" panose="020F0502020204030204" pitchFamily="34" charset="0"/>
              </a:rPr>
              <a:t>Define el tamaño de las vías de cada columna </a:t>
            </a:r>
          </a:p>
          <a:p>
            <a:pPr marL="274320" lvl="2" indent="0">
              <a:spcBef>
                <a:spcPts val="0"/>
              </a:spcBef>
              <a:spcAft>
                <a:spcPts val="500"/>
              </a:spcAft>
              <a:buClr>
                <a:schemeClr val="accent1">
                  <a:lumMod val="75000"/>
                </a:schemeClr>
              </a:buClr>
              <a:buSzPct val="95000"/>
              <a:buNone/>
            </a:pPr>
            <a:r>
              <a:rPr kumimoji="0" lang="es-ES" altLang="es-ES" sz="1400" b="0" i="0" u="sng" strike="noStrike" cap="none" normalizeH="0" baseline="0" dirty="0" err="1">
                <a:ln>
                  <a:noFill/>
                </a:ln>
                <a:solidFill>
                  <a:srgbClr val="0000FF"/>
                </a:solidFill>
                <a:effectLst/>
                <a:latin typeface="Arial Unicode MS" panose="020B0604020202020204" pitchFamily="34" charset="-128"/>
                <a:ea typeface="Calibri" panose="020F0502020204030204" pitchFamily="34" charset="0"/>
                <a:cs typeface="Courier New" panose="02070309020205020404" pitchFamily="49" charset="0"/>
              </a:rPr>
              <a:t>grid-template-rows</a:t>
            </a:r>
            <a:r>
              <a:rPr kumimoji="0" lang="es-ES" altLang="es-ES" sz="18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 </a:t>
            </a:r>
            <a:r>
              <a:rPr lang="es-ES" altLang="es-ES" sz="1800" dirty="0">
                <a:latin typeface="Calibri" panose="020F0502020204030204" pitchFamily="34" charset="0"/>
              </a:rPr>
              <a:t>Define el tamaño de las vías de cada fila </a:t>
            </a:r>
          </a:p>
          <a:p>
            <a:pPr marL="274320" lvl="2" indent="0">
              <a:spcBef>
                <a:spcPts val="0"/>
              </a:spcBef>
              <a:spcAft>
                <a:spcPts val="500"/>
              </a:spcAft>
              <a:buClr>
                <a:schemeClr val="accent1">
                  <a:lumMod val="75000"/>
                </a:schemeClr>
              </a:buClr>
              <a:buSzPct val="95000"/>
              <a:buNone/>
            </a:pPr>
            <a:r>
              <a:rPr lang="es-ES" sz="1800" dirty="0">
                <a:effectLst/>
                <a:latin typeface="Calibri" panose="020F0502020204030204" pitchFamily="34" charset="0"/>
                <a:ea typeface="Calibri" panose="020F0502020204030204" pitchFamily="34" charset="0"/>
              </a:rPr>
              <a:t>Éstas definen las vías de la cuadrícula. Una vía de cuadrícula es el área entre las dos líneas -horizontales o verticales- dentro de la cuadrícula</a:t>
            </a: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42925" lvl="3" indent="-277813">
              <a:spcBef>
                <a:spcPts val="0"/>
              </a:spcBef>
              <a:spcAft>
                <a:spcPts val="300"/>
              </a:spcAft>
              <a:buClr>
                <a:schemeClr val="accent1">
                  <a:lumMod val="75000"/>
                </a:schemeClr>
              </a:buClr>
              <a:buSzPct val="95000"/>
              <a:buFont typeface="Wingdings" panose="05000000000000000000" pitchFamily="2" charset="2"/>
              <a:buChar char="v"/>
            </a:pPr>
            <a:endParaRPr lang="es-ES" sz="1600" b="1" dirty="0">
              <a:latin typeface="+mj-lt"/>
            </a:endParaRPr>
          </a:p>
          <a:p>
            <a:pPr marL="542925" lvl="3" indent="-277813">
              <a:spcBef>
                <a:spcPts val="0"/>
              </a:spcBef>
              <a:spcAft>
                <a:spcPts val="300"/>
              </a:spcAft>
              <a:buClr>
                <a:schemeClr val="accent1">
                  <a:lumMod val="75000"/>
                </a:schemeClr>
              </a:buClr>
              <a:buSzPct val="95000"/>
              <a:buFont typeface="Wingdings" panose="05000000000000000000" pitchFamily="2" charset="2"/>
              <a:buChar char="v"/>
            </a:pPr>
            <a:endParaRPr lang="es-ES" sz="1600" b="1" dirty="0">
              <a:latin typeface="+mj-lt"/>
            </a:endParaRPr>
          </a:p>
          <a:p>
            <a:pPr marL="542925" lvl="3" indent="-277813">
              <a:spcBef>
                <a:spcPts val="0"/>
              </a:spcBef>
              <a:spcAft>
                <a:spcPts val="300"/>
              </a:spcAft>
              <a:buClr>
                <a:schemeClr val="accent1">
                  <a:lumMod val="75000"/>
                </a:schemeClr>
              </a:buClr>
              <a:buSzPct val="95000"/>
              <a:buFont typeface="Wingdings" panose="05000000000000000000" pitchFamily="2" charset="2"/>
              <a:buChar char="v"/>
            </a:pPr>
            <a:endParaRPr lang="es-ES" sz="1600" b="1" dirty="0">
              <a:latin typeface="+mj-lt"/>
            </a:endParaRPr>
          </a:p>
          <a:p>
            <a:pPr marL="825182" lvl="4" indent="-285750">
              <a:spcBef>
                <a:spcPts val="0"/>
              </a:spcBef>
              <a:spcAft>
                <a:spcPts val="300"/>
              </a:spcAft>
              <a:buClr>
                <a:schemeClr val="accent1">
                  <a:lumMod val="75000"/>
                </a:schemeClr>
              </a:buClr>
              <a:buSzPct val="95000"/>
              <a:buFont typeface="Wingdings" panose="05000000000000000000" pitchFamily="2" charset="2"/>
              <a:buChar char="Ø"/>
            </a:pPr>
            <a:endParaRPr lang="es-ES" sz="1600" dirty="0">
              <a:latin typeface="+mj-lt"/>
            </a:endParaRPr>
          </a:p>
          <a:p>
            <a:pPr marL="813753" lvl="3"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274320" lvl="2" indent="0">
              <a:spcBef>
                <a:spcPts val="0"/>
              </a:spcBef>
              <a:spcAft>
                <a:spcPts val="600"/>
              </a:spcAft>
              <a:buClr>
                <a:schemeClr val="accent1">
                  <a:lumMod val="75000"/>
                </a:schemeClr>
              </a:buClr>
              <a:buSzPct val="95000"/>
              <a:buNone/>
            </a:pPr>
            <a:endParaRPr lang="es-ES" sz="1700" dirty="0">
              <a:latin typeface="+mj-lt"/>
            </a:endParaRPr>
          </a:p>
        </p:txBody>
      </p:sp>
      <p:sp>
        <p:nvSpPr>
          <p:cNvPr id="5" name="Marcador de número de diapositiva 4"/>
          <p:cNvSpPr>
            <a:spLocks noGrp="1"/>
          </p:cNvSpPr>
          <p:nvPr>
            <p:ph type="sldNum" sz="quarter" idx="12"/>
          </p:nvPr>
        </p:nvSpPr>
        <p:spPr/>
        <p:txBody>
          <a:bodyPr/>
          <a:lstStyle/>
          <a:p>
            <a:fld id="{19C3D5FF-1D01-428C-BF4E-6C13885CA336}" type="slidenum">
              <a:rPr lang="es-ES" smtClean="0"/>
              <a:pPr/>
              <a:t>4</a:t>
            </a:fld>
            <a:endParaRPr lang="es-ES" dirty="0"/>
          </a:p>
        </p:txBody>
      </p:sp>
      <p:sp>
        <p:nvSpPr>
          <p:cNvPr id="4" name="3 CuadroTexto"/>
          <p:cNvSpPr txBox="1"/>
          <p:nvPr/>
        </p:nvSpPr>
        <p:spPr>
          <a:xfrm>
            <a:off x="5595660" y="4186487"/>
            <a:ext cx="3276872" cy="338554"/>
          </a:xfrm>
          <a:prstGeom prst="rect">
            <a:avLst/>
          </a:prstGeom>
          <a:noFill/>
        </p:spPr>
        <p:txBody>
          <a:bodyPr wrap="square" rtlCol="0">
            <a:spAutoFit/>
          </a:bodyPr>
          <a:lstStyle/>
          <a:p>
            <a:pPr marL="0" lvl="2" indent="7938">
              <a:spcAft>
                <a:spcPts val="500"/>
              </a:spcAft>
              <a:buClr>
                <a:srgbClr val="0F6FC6">
                  <a:lumMod val="75000"/>
                </a:srgbClr>
              </a:buClr>
              <a:buSzPct val="95000"/>
            </a:pPr>
            <a:endParaRPr lang="es-ES" sz="1600" dirty="0">
              <a:solidFill>
                <a:prstClr val="black"/>
              </a:solidFill>
              <a:latin typeface="Calibri"/>
            </a:endParaRPr>
          </a:p>
        </p:txBody>
      </p:sp>
      <p:sp>
        <p:nvSpPr>
          <p:cNvPr id="7" name="Rectangle 2">
            <a:extLst>
              <a:ext uri="{FF2B5EF4-FFF2-40B4-BE49-F238E27FC236}">
                <a16:creationId xmlns:a16="http://schemas.microsoft.com/office/drawing/2014/main" xmlns="" id="{E2268640-5BEA-49A4-B61E-C32D1A21E4F4}"/>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pic>
        <p:nvPicPr>
          <p:cNvPr id="9" name="Imagen 8">
            <a:extLst>
              <a:ext uri="{FF2B5EF4-FFF2-40B4-BE49-F238E27FC236}">
                <a16:creationId xmlns:a16="http://schemas.microsoft.com/office/drawing/2014/main" xmlns="" id="{147067F9-9AAD-4A74-A94D-F5EBF596BD51}"/>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07899" y="3492749"/>
            <a:ext cx="2083435" cy="1387475"/>
          </a:xfrm>
          <a:prstGeom prst="rect">
            <a:avLst/>
          </a:prstGeom>
          <a:noFill/>
          <a:ln>
            <a:noFill/>
          </a:ln>
        </p:spPr>
      </p:pic>
      <p:sp>
        <p:nvSpPr>
          <p:cNvPr id="13" name="Rectangle 8">
            <a:extLst>
              <a:ext uri="{FF2B5EF4-FFF2-40B4-BE49-F238E27FC236}">
                <a16:creationId xmlns:a16="http://schemas.microsoft.com/office/drawing/2014/main" xmlns="" id="{AB6A2021-ED34-496F-BB4C-317177CCE469}"/>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sp>
        <p:nvSpPr>
          <p:cNvPr id="14" name="Rectangle 9">
            <a:extLst>
              <a:ext uri="{FF2B5EF4-FFF2-40B4-BE49-F238E27FC236}">
                <a16:creationId xmlns:a16="http://schemas.microsoft.com/office/drawing/2014/main" xmlns="" id="{8830B167-8B2E-4E1C-A2F7-817A2B300384}"/>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7587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60648"/>
            <a:ext cx="8507288" cy="1143000"/>
          </a:xfrm>
        </p:spPr>
        <p:txBody>
          <a:bodyPr>
            <a:normAutofit/>
          </a:bodyPr>
          <a:lstStyle/>
          <a:p>
            <a:r>
              <a:rPr lang="es-ES" sz="4000" dirty="0"/>
              <a:t>GRID</a:t>
            </a:r>
          </a:p>
        </p:txBody>
      </p:sp>
      <p:sp>
        <p:nvSpPr>
          <p:cNvPr id="3" name="Marcador de contenido 2"/>
          <p:cNvSpPr>
            <a:spLocks noGrp="1"/>
          </p:cNvSpPr>
          <p:nvPr>
            <p:ph idx="1"/>
          </p:nvPr>
        </p:nvSpPr>
        <p:spPr>
          <a:xfrm>
            <a:off x="395536" y="1484784"/>
            <a:ext cx="8280920" cy="4968552"/>
          </a:xfrm>
        </p:spPr>
        <p:txBody>
          <a:bodyPr>
            <a:noAutofit/>
          </a:bodyPr>
          <a:lstStyle/>
          <a:p>
            <a:pPr marL="560070" lvl="2" indent="-285750">
              <a:spcBef>
                <a:spcPts val="0"/>
              </a:spcBef>
              <a:spcAft>
                <a:spcPts val="500"/>
              </a:spcAft>
              <a:buClr>
                <a:schemeClr val="accent1">
                  <a:lumMod val="75000"/>
                </a:schemeClr>
              </a:buClr>
              <a:buSzPct val="95000"/>
            </a:pPr>
            <a:r>
              <a:rPr lang="es-ES" sz="1800" dirty="0">
                <a:effectLst/>
                <a:latin typeface="Calibri" panose="020F0502020204030204" pitchFamily="34" charset="0"/>
                <a:ea typeface="Calibri" panose="020F0502020204030204" pitchFamily="34" charset="0"/>
              </a:rPr>
              <a:t> </a:t>
            </a:r>
            <a:r>
              <a:rPr lang="es-ES" sz="2400" b="1" dirty="0">
                <a:latin typeface="Calibri" panose="020F0502020204030204" pitchFamily="34" charset="0"/>
                <a:cs typeface="Calibri" panose="020F0502020204030204" pitchFamily="34" charset="0"/>
              </a:rPr>
              <a:t>La Unidad </a:t>
            </a:r>
            <a:r>
              <a:rPr lang="es-ES" sz="2400" b="1" dirty="0" err="1">
                <a:latin typeface="Calibri" panose="020F0502020204030204" pitchFamily="34" charset="0"/>
                <a:cs typeface="Calibri" panose="020F0502020204030204" pitchFamily="34" charset="0"/>
              </a:rPr>
              <a:t>fr</a:t>
            </a:r>
            <a:endParaRPr lang="es-ES" sz="2400" b="1" dirty="0">
              <a:latin typeface="Calibri" panose="020F0502020204030204" pitchFamily="34" charset="0"/>
              <a:cs typeface="Calibri" panose="020F0502020204030204" pitchFamily="34" charset="0"/>
            </a:endParaRPr>
          </a:p>
          <a:p>
            <a:pPr marL="274320" lvl="2" indent="0">
              <a:spcBef>
                <a:spcPts val="0"/>
              </a:spcBef>
              <a:spcAft>
                <a:spcPts val="500"/>
              </a:spcAft>
              <a:buClr>
                <a:schemeClr val="accent1">
                  <a:lumMod val="75000"/>
                </a:schemeClr>
              </a:buClr>
              <a:buSzPct val="95000"/>
              <a:buNone/>
            </a:pPr>
            <a:r>
              <a:rPr lang="es-ES" sz="1800" dirty="0">
                <a:latin typeface="Calibri" panose="020F0502020204030204" pitchFamily="34" charset="0"/>
                <a:cs typeface="Calibri" panose="020F0502020204030204" pitchFamily="34" charset="0"/>
              </a:rPr>
              <a:t>Representa una fracción del espacio disponible en el contenedor de la cuadrícula</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8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EJEMPLO:</a:t>
            </a:r>
            <a:endParaRPr kumimoji="0" lang="es-ES" altLang="es-ES" sz="1400" b="0" i="0" u="none" strike="noStrike" cap="none" normalizeH="0" baseline="0" dirty="0">
              <a:ln>
                <a:noFill/>
              </a:ln>
              <a:solidFill>
                <a:srgbClr val="0000FF"/>
              </a:solidFill>
              <a:effectLst/>
              <a:latin typeface="Arial Unicode MS" panose="020B0604020202020204" pitchFamily="34" charset="-128"/>
              <a:ea typeface="Calibri" panose="020F0502020204030204" pitchFamily="34"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400" dirty="0" err="1">
                <a:latin typeface="Courier New" panose="02070309020205020404" pitchFamily="49" charset="0"/>
                <a:cs typeface="Courier New" panose="02070309020205020404" pitchFamily="49" charset="0"/>
              </a:rPr>
              <a:t>grid-template-columns</a:t>
            </a:r>
            <a:r>
              <a:rPr lang="es-ES" altLang="es-ES" sz="1400" dirty="0">
                <a:latin typeface="Courier New" panose="02070309020205020404" pitchFamily="49" charset="0"/>
                <a:cs typeface="Courier New" panose="02070309020205020404" pitchFamily="49" charset="0"/>
              </a:rPr>
              <a:t>: </a:t>
            </a:r>
            <a:r>
              <a:rPr kumimoji="0" lang="es-ES" altLang="es-ES" sz="14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2fr 1fr </a:t>
            </a:r>
            <a:r>
              <a:rPr kumimoji="0" lang="es-ES" altLang="es-ES" sz="1400" b="0" i="0" u="none" strike="noStrike" cap="none" normalizeH="0" baseline="0" dirty="0" err="1">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1fr</a:t>
            </a:r>
            <a:r>
              <a:rPr kumimoji="0" lang="es-ES" altLang="es-ES" sz="14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es-ES" altLang="es-ES" sz="14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sym typeface="Wingdings" panose="05000000000000000000" pitchFamily="2" charset="2"/>
              </a:rPr>
              <a:t></a:t>
            </a:r>
            <a:r>
              <a:rPr kumimoji="0" lang="es-ES" altLang="es-ES" sz="14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lang="es-ES" altLang="es-ES" sz="1800" dirty="0">
                <a:latin typeface="Calibri" panose="020F0502020204030204" pitchFamily="34" charset="0"/>
                <a:cs typeface="Times New Roman" panose="02020603050405020304" pitchFamily="18" charset="0"/>
                <a:sym typeface="Wingdings" panose="05000000000000000000" pitchFamily="2" charset="2"/>
              </a:rPr>
              <a:t>El espacio disponible se divide en cuatro. Dos partes corresponden a la primera vía  y una parte a cada una de las dos vías restantes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400" b="0" i="0" u="none" strike="noStrike" cap="none" normalizeH="0" baseline="0" dirty="0">
              <a:ln>
                <a:noFill/>
              </a:ln>
              <a:solidFill>
                <a:srgbClr val="0000FF"/>
              </a:solidFill>
              <a:effectLst/>
              <a:latin typeface="Courier New" panose="02070309020205020404" pitchFamily="49" charset="0"/>
              <a:ea typeface="Calibri" panose="020F0502020204030204" pitchFamily="34" charset="0"/>
              <a:cs typeface="Courier New" panose="02070309020205020404" pitchFamily="49" charset="0"/>
              <a:sym typeface="Wingdings" panose="05000000000000000000" pitchFamily="2" charset="2"/>
            </a:endParaRPr>
          </a:p>
          <a:p>
            <a:pPr marL="0" marR="0" lvl="0" indent="0" algn="l" defTabSz="914400" rtl="0" eaLnBrk="0" fontAlgn="base" latinLnBrk="0" hangingPunct="0">
              <a:lnSpc>
                <a:spcPct val="100000"/>
              </a:lnSpc>
              <a:spcBef>
                <a:spcPct val="0"/>
              </a:spcBef>
              <a:spcAft>
                <a:spcPct val="0"/>
              </a:spcAft>
              <a:buClrTx/>
              <a:buSzTx/>
              <a:buFontTx/>
              <a:buNone/>
              <a:tabLst/>
            </a:pPr>
            <a:endParaRPr lang="es-ES" altLang="es-ES" sz="1400" dirty="0">
              <a:solidFill>
                <a:srgbClr val="0000FF"/>
              </a:solidFill>
              <a:latin typeface="Courier New" panose="02070309020205020404" pitchFamily="49" charset="0"/>
              <a:ea typeface="Calibri" panose="020F0502020204030204" pitchFamily="34" charset="0"/>
              <a:cs typeface="Courier New" panose="02070309020205020404" pitchFamily="49" charset="0"/>
              <a:sym typeface="Wingdings" panose="05000000000000000000" pitchFamily="2" charset="2"/>
            </a:endParaRP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400" dirty="0" err="1">
                <a:latin typeface="Courier New" panose="02070309020205020404" pitchFamily="49" charset="0"/>
                <a:cs typeface="Courier New" panose="02070309020205020404" pitchFamily="49" charset="0"/>
              </a:rPr>
              <a:t>grid-template-columns</a:t>
            </a:r>
            <a:r>
              <a:rPr lang="es-ES" altLang="es-ES" sz="1400" dirty="0">
                <a:latin typeface="Courier New" panose="02070309020205020404" pitchFamily="49" charset="0"/>
                <a:cs typeface="Courier New" panose="02070309020205020404" pitchFamily="49" charset="0"/>
              </a:rPr>
              <a:t>: 500px 1fr 2fr;</a:t>
            </a:r>
            <a:r>
              <a:rPr kumimoji="0" lang="es-ES" altLang="es-E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kumimoji="0" lang="es-ES" altLang="es-ES" sz="18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a:t>
            </a:r>
            <a:r>
              <a:rPr kumimoji="0" lang="es-ES" altLang="es-E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La primera vía tiene 500 píxeles, por lo que este ancho fijo se sustrae del espacio disponible. El espacio restante se divide en tres y se asigna en proporción a las dos vías flexibles</a:t>
            </a:r>
            <a:r>
              <a:rPr kumimoji="0" lang="es-ES" altLang="es-ES" sz="1100" b="0" i="0" u="none" strike="noStrike" cap="none" normalizeH="0" baseline="0" dirty="0">
                <a:ln>
                  <a:noFill/>
                </a:ln>
                <a:solidFill>
                  <a:schemeClr val="tx1"/>
                </a:solidFill>
                <a:effectLst/>
                <a:latin typeface="Calibri" panose="020F0502020204030204" pitchFamily="34" charset="0"/>
                <a:sym typeface="Wingdings" panose="05000000000000000000" pitchFamily="2" charset="2"/>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s-ES" altLang="es-ES" sz="1100"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endParaRPr>
          </a:p>
          <a:p>
            <a:pPr marL="560070" lvl="2" indent="-285750">
              <a:spcBef>
                <a:spcPts val="0"/>
              </a:spcBef>
              <a:spcAft>
                <a:spcPts val="500"/>
              </a:spcAft>
              <a:buClr>
                <a:schemeClr val="accent1">
                  <a:lumMod val="75000"/>
                </a:schemeClr>
              </a:buClr>
              <a:buSzPct val="95000"/>
            </a:pPr>
            <a:endParaRPr lang="es-ES" sz="1800" dirty="0">
              <a:effectLst/>
              <a:latin typeface="Times New Roman" panose="02020603050405020304" pitchFamily="18" charset="0"/>
              <a:ea typeface="Times New Roman" panose="02020603050405020304" pitchFamily="18" charset="0"/>
            </a:endParaRPr>
          </a:p>
          <a:p>
            <a:pPr marL="274320" lvl="2" indent="0">
              <a:spcBef>
                <a:spcPts val="0"/>
              </a:spcBef>
              <a:spcAft>
                <a:spcPts val="500"/>
              </a:spcAft>
              <a:buClr>
                <a:schemeClr val="accent1">
                  <a:lumMod val="75000"/>
                </a:schemeClr>
              </a:buClr>
              <a:buSzPct val="95000"/>
              <a:buNone/>
            </a:pPr>
            <a:endParaRPr lang="es-ES" sz="1700" dirty="0">
              <a:latin typeface="+mj-lt"/>
            </a:endParaRPr>
          </a:p>
          <a:p>
            <a:pPr marL="539433" lvl="2" indent="-265113">
              <a:spcBef>
                <a:spcPts val="0"/>
              </a:spcBef>
              <a:spcAft>
                <a:spcPts val="5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42925" lvl="3" indent="-277813">
              <a:spcBef>
                <a:spcPts val="0"/>
              </a:spcBef>
              <a:spcAft>
                <a:spcPts val="300"/>
              </a:spcAft>
              <a:buClr>
                <a:schemeClr val="accent1">
                  <a:lumMod val="75000"/>
                </a:schemeClr>
              </a:buClr>
              <a:buSzPct val="95000"/>
              <a:buFont typeface="Wingdings" panose="05000000000000000000" pitchFamily="2" charset="2"/>
              <a:buChar char="v"/>
            </a:pPr>
            <a:endParaRPr lang="es-ES" sz="1600" b="1" dirty="0">
              <a:latin typeface="+mj-lt"/>
            </a:endParaRPr>
          </a:p>
          <a:p>
            <a:pPr marL="542925" lvl="3" indent="-277813">
              <a:spcBef>
                <a:spcPts val="0"/>
              </a:spcBef>
              <a:spcAft>
                <a:spcPts val="300"/>
              </a:spcAft>
              <a:buClr>
                <a:schemeClr val="accent1">
                  <a:lumMod val="75000"/>
                </a:schemeClr>
              </a:buClr>
              <a:buSzPct val="95000"/>
              <a:buFont typeface="Wingdings" panose="05000000000000000000" pitchFamily="2" charset="2"/>
              <a:buChar char="v"/>
            </a:pPr>
            <a:endParaRPr lang="es-ES" sz="1600" b="1" dirty="0">
              <a:latin typeface="+mj-lt"/>
            </a:endParaRPr>
          </a:p>
          <a:p>
            <a:pPr marL="542925" lvl="3" indent="-277813">
              <a:spcBef>
                <a:spcPts val="0"/>
              </a:spcBef>
              <a:spcAft>
                <a:spcPts val="300"/>
              </a:spcAft>
              <a:buClr>
                <a:schemeClr val="accent1">
                  <a:lumMod val="75000"/>
                </a:schemeClr>
              </a:buClr>
              <a:buSzPct val="95000"/>
              <a:buFont typeface="Wingdings" panose="05000000000000000000" pitchFamily="2" charset="2"/>
              <a:buChar char="v"/>
            </a:pPr>
            <a:endParaRPr lang="es-ES" sz="1600" b="1" dirty="0">
              <a:latin typeface="+mj-lt"/>
            </a:endParaRPr>
          </a:p>
          <a:p>
            <a:pPr marL="825182" lvl="4" indent="-285750">
              <a:spcBef>
                <a:spcPts val="0"/>
              </a:spcBef>
              <a:spcAft>
                <a:spcPts val="300"/>
              </a:spcAft>
              <a:buClr>
                <a:schemeClr val="accent1">
                  <a:lumMod val="75000"/>
                </a:schemeClr>
              </a:buClr>
              <a:buSzPct val="95000"/>
              <a:buFont typeface="Wingdings" panose="05000000000000000000" pitchFamily="2" charset="2"/>
              <a:buChar char="Ø"/>
            </a:pPr>
            <a:endParaRPr lang="es-ES" sz="1600" dirty="0">
              <a:latin typeface="+mj-lt"/>
            </a:endParaRPr>
          </a:p>
          <a:p>
            <a:pPr marL="813753" lvl="3"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274320" lvl="2" indent="0">
              <a:spcBef>
                <a:spcPts val="0"/>
              </a:spcBef>
              <a:spcAft>
                <a:spcPts val="600"/>
              </a:spcAft>
              <a:buClr>
                <a:schemeClr val="accent1">
                  <a:lumMod val="75000"/>
                </a:schemeClr>
              </a:buClr>
              <a:buSzPct val="95000"/>
              <a:buNone/>
            </a:pPr>
            <a:endParaRPr lang="es-ES" sz="1700" dirty="0">
              <a:latin typeface="+mj-lt"/>
            </a:endParaRPr>
          </a:p>
        </p:txBody>
      </p:sp>
      <p:sp>
        <p:nvSpPr>
          <p:cNvPr id="5" name="Marcador de número de diapositiva 4"/>
          <p:cNvSpPr>
            <a:spLocks noGrp="1"/>
          </p:cNvSpPr>
          <p:nvPr>
            <p:ph type="sldNum" sz="quarter" idx="12"/>
          </p:nvPr>
        </p:nvSpPr>
        <p:spPr/>
        <p:txBody>
          <a:bodyPr/>
          <a:lstStyle/>
          <a:p>
            <a:fld id="{19C3D5FF-1D01-428C-BF4E-6C13885CA336}" type="slidenum">
              <a:rPr lang="es-ES" smtClean="0"/>
              <a:pPr/>
              <a:t>5</a:t>
            </a:fld>
            <a:endParaRPr lang="es-ES" dirty="0"/>
          </a:p>
        </p:txBody>
      </p:sp>
      <p:sp>
        <p:nvSpPr>
          <p:cNvPr id="4" name="3 CuadroTexto"/>
          <p:cNvSpPr txBox="1"/>
          <p:nvPr/>
        </p:nvSpPr>
        <p:spPr>
          <a:xfrm>
            <a:off x="5595660" y="4186487"/>
            <a:ext cx="3276872" cy="338554"/>
          </a:xfrm>
          <a:prstGeom prst="rect">
            <a:avLst/>
          </a:prstGeom>
          <a:noFill/>
        </p:spPr>
        <p:txBody>
          <a:bodyPr wrap="square" rtlCol="0">
            <a:spAutoFit/>
          </a:bodyPr>
          <a:lstStyle/>
          <a:p>
            <a:pPr marL="0" lvl="2" indent="7938">
              <a:spcAft>
                <a:spcPts val="500"/>
              </a:spcAft>
              <a:buClr>
                <a:srgbClr val="0F6FC6">
                  <a:lumMod val="75000"/>
                </a:srgbClr>
              </a:buClr>
              <a:buSzPct val="95000"/>
            </a:pPr>
            <a:endParaRPr lang="es-ES" sz="1600" dirty="0">
              <a:solidFill>
                <a:prstClr val="black"/>
              </a:solidFill>
              <a:latin typeface="Calibri"/>
            </a:endParaRPr>
          </a:p>
        </p:txBody>
      </p:sp>
      <p:pic>
        <p:nvPicPr>
          <p:cNvPr id="11" name="Imagen 10">
            <a:extLst>
              <a:ext uri="{FF2B5EF4-FFF2-40B4-BE49-F238E27FC236}">
                <a16:creationId xmlns:a16="http://schemas.microsoft.com/office/drawing/2014/main" xmlns="" id="{6B526E35-BD61-48E2-B2F4-3BA7F5473088}"/>
              </a:ext>
            </a:extLst>
          </p:cNvPr>
          <p:cNvPicPr>
            <a:picLocks noChangeAspect="1"/>
          </p:cNvPicPr>
          <p:nvPr/>
        </p:nvPicPr>
        <p:blipFill>
          <a:blip r:embed="rId2"/>
          <a:stretch>
            <a:fillRect/>
          </a:stretch>
        </p:blipFill>
        <p:spPr>
          <a:xfrm>
            <a:off x="1785937" y="3309937"/>
            <a:ext cx="5572125" cy="238125"/>
          </a:xfrm>
          <a:prstGeom prst="rect">
            <a:avLst/>
          </a:prstGeom>
        </p:spPr>
      </p:pic>
      <p:pic>
        <p:nvPicPr>
          <p:cNvPr id="13" name="Imagen 12">
            <a:extLst>
              <a:ext uri="{FF2B5EF4-FFF2-40B4-BE49-F238E27FC236}">
                <a16:creationId xmlns:a16="http://schemas.microsoft.com/office/drawing/2014/main" xmlns="" id="{1F0ED924-01B6-40C7-8016-2353644CF4C2}"/>
              </a:ext>
            </a:extLst>
          </p:cNvPr>
          <p:cNvPicPr>
            <a:picLocks noChangeAspect="1"/>
          </p:cNvPicPr>
          <p:nvPr/>
        </p:nvPicPr>
        <p:blipFill>
          <a:blip r:embed="rId3"/>
          <a:stretch>
            <a:fillRect/>
          </a:stretch>
        </p:blipFill>
        <p:spPr>
          <a:xfrm>
            <a:off x="1915256" y="4573519"/>
            <a:ext cx="5591175" cy="238125"/>
          </a:xfrm>
          <a:prstGeom prst="rect">
            <a:avLst/>
          </a:prstGeom>
        </p:spPr>
      </p:pic>
    </p:spTree>
    <p:extLst>
      <p:ext uri="{BB962C8B-B14F-4D97-AF65-F5344CB8AC3E}">
        <p14:creationId xmlns:p14="http://schemas.microsoft.com/office/powerpoint/2010/main" val="3897782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60648"/>
            <a:ext cx="8507288" cy="1143000"/>
          </a:xfrm>
        </p:spPr>
        <p:txBody>
          <a:bodyPr>
            <a:normAutofit/>
          </a:bodyPr>
          <a:lstStyle/>
          <a:p>
            <a:r>
              <a:rPr lang="es-ES" sz="4000" dirty="0"/>
              <a:t>GRID</a:t>
            </a:r>
          </a:p>
        </p:txBody>
      </p:sp>
      <p:sp>
        <p:nvSpPr>
          <p:cNvPr id="3" name="Marcador de contenido 2"/>
          <p:cNvSpPr>
            <a:spLocks noGrp="1"/>
          </p:cNvSpPr>
          <p:nvPr>
            <p:ph idx="1"/>
          </p:nvPr>
        </p:nvSpPr>
        <p:spPr>
          <a:xfrm>
            <a:off x="107504" y="1484784"/>
            <a:ext cx="9036496" cy="4968552"/>
          </a:xfrm>
        </p:spPr>
        <p:txBody>
          <a:bodyPr>
            <a:noAutofit/>
          </a:bodyPr>
          <a:lstStyle/>
          <a:p>
            <a:pPr eaLnBrk="0" fontAlgn="base" hangingPunct="0">
              <a:spcBef>
                <a:spcPct val="0"/>
              </a:spcBef>
              <a:spcAft>
                <a:spcPct val="0"/>
              </a:spcAft>
              <a:buClrTx/>
              <a:buSzTx/>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s-ES" sz="1800" dirty="0">
                <a:effectLst/>
                <a:latin typeface="Calibri" panose="020F0502020204030204" pitchFamily="34" charset="0"/>
                <a:ea typeface="Calibri" panose="020F0502020204030204" pitchFamily="34" charset="0"/>
              </a:rPr>
              <a:t> </a:t>
            </a:r>
            <a:r>
              <a:rPr lang="es-ES" altLang="es-ES" sz="2400" b="1" dirty="0">
                <a:latin typeface="Calibri" panose="020F0502020204030204" pitchFamily="34" charset="0"/>
                <a:cs typeface="Calibri" panose="020F0502020204030204" pitchFamily="34" charset="0"/>
              </a:rPr>
              <a:t>Listando vías con la notación </a:t>
            </a:r>
            <a:r>
              <a:rPr kumimoji="0" lang="es-ES" altLang="es-ES" sz="1400" b="0" i="0" u="none" strike="noStrike" cap="none" normalizeH="0" baseline="0" dirty="0" err="1">
                <a:ln>
                  <a:noFill/>
                </a:ln>
                <a:solidFill>
                  <a:srgbClr val="0000FF"/>
                </a:solidFill>
                <a:effectLst/>
                <a:latin typeface="Arial Unicode MS" panose="020B0604020202020204" pitchFamily="34" charset="-128"/>
                <a:ea typeface="Times New Roman" panose="02020603050405020304" pitchFamily="18" charset="0"/>
                <a:cs typeface="Courier New" panose="02070309020205020404" pitchFamily="49" charset="0"/>
              </a:rPr>
              <a:t>repeat</a:t>
            </a:r>
            <a:r>
              <a:rPr kumimoji="0" lang="es-ES" altLang="es-ES" sz="1400" b="0" i="0" u="none" strike="noStrike" cap="none" normalizeH="0" baseline="0" dirty="0">
                <a:ln>
                  <a:noFill/>
                </a:ln>
                <a:solidFill>
                  <a:srgbClr val="0000FF"/>
                </a:solidFill>
                <a:effectLst/>
                <a:latin typeface="Arial Unicode MS" panose="020B0604020202020204" pitchFamily="34" charset="-128"/>
                <a:ea typeface="Times New Roman" panose="02020603050405020304" pitchFamily="18" charset="0"/>
                <a:cs typeface="Courier New" panose="02070309020205020404" pitchFamily="49" charset="0"/>
              </a:rPr>
              <a:t>()</a:t>
            </a:r>
            <a:endParaRPr kumimoji="0" lang="eu-ES" altLang="es-ES" sz="2400" b="1"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s-ES" altLang="es-E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Las cuadrículas grandes con muchas vías o celdas pueden utilizar la notación </a:t>
            </a:r>
            <a:r>
              <a:rPr kumimoji="0" lang="es-ES" altLang="es-ES" sz="18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repeat</a:t>
            </a:r>
            <a:r>
              <a:rPr kumimoji="0" lang="es-ES" altLang="es-E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con el fin de repetir todas o una sección de la lista de vías. </a:t>
            </a:r>
            <a:endParaRPr kumimoji="0" lang="es-ES" altLang="es-E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s-ES" altLang="es-E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s-ES" altLang="es-ES" sz="1400" dirty="0" err="1">
                <a:latin typeface="Courier New" panose="02070309020205020404" pitchFamily="49" charset="0"/>
                <a:cs typeface="Courier New" panose="02070309020205020404" pitchFamily="49" charset="0"/>
              </a:rPr>
              <a:t>repeat</a:t>
            </a:r>
            <a:r>
              <a:rPr lang="es-ES" altLang="es-ES" sz="1400" dirty="0">
                <a:latin typeface="Courier New" panose="02070309020205020404" pitchFamily="49" charset="0"/>
                <a:cs typeface="Courier New" panose="02070309020205020404" pitchFamily="49" charset="0"/>
              </a:rPr>
              <a:t>([</a:t>
            </a:r>
            <a:r>
              <a:rPr lang="es-ES" altLang="es-ES" sz="1400" dirty="0" err="1">
                <a:latin typeface="Courier New" panose="02070309020205020404" pitchFamily="49" charset="0"/>
                <a:cs typeface="Courier New" panose="02070309020205020404" pitchFamily="49" charset="0"/>
              </a:rPr>
              <a:t>núm</a:t>
            </a:r>
            <a:r>
              <a:rPr lang="es-ES" altLang="es-ES" sz="1400" dirty="0">
                <a:latin typeface="Courier New" panose="02070309020205020404" pitchFamily="49" charset="0"/>
                <a:cs typeface="Courier New" panose="02070309020205020404" pitchFamily="49" charset="0"/>
              </a:rPr>
              <a:t> de veces], [valor o valores]);</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lang="es-ES" sz="3200" dirty="0">
              <a:effectLst/>
              <a:latin typeface="Arial" panose="020B060402020202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s-ES" sz="1800" dirty="0">
                <a:effectLst/>
                <a:latin typeface="Calibri" panose="020F0502020204030204" pitchFamily="34" charset="0"/>
                <a:ea typeface="Calibri" panose="020F0502020204030204" pitchFamily="34" charset="0"/>
              </a:rPr>
              <a:t>EJEMPLOS:</a:t>
            </a:r>
          </a:p>
          <a:p>
            <a:pPr marL="0" indent="0" eaLnBrk="0" fontAlgn="base" hangingPunct="0">
              <a:spcBef>
                <a:spcPct val="0"/>
              </a:spcBef>
              <a:spcAft>
                <a:spcPct val="0"/>
              </a:spcAft>
              <a:buClrTx/>
              <a:buSz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s-ES" altLang="es-ES" sz="1400" dirty="0" err="1">
                <a:latin typeface="Courier New" panose="02070309020205020404" pitchFamily="49" charset="0"/>
                <a:cs typeface="Courier New" panose="02070309020205020404" pitchFamily="49" charset="0"/>
              </a:rPr>
              <a:t>grid-template-columns</a:t>
            </a:r>
            <a:r>
              <a:rPr lang="es-ES" altLang="es-ES" sz="1400" dirty="0">
                <a:latin typeface="Courier New" panose="02070309020205020404" pitchFamily="49" charset="0"/>
                <a:cs typeface="Courier New" panose="02070309020205020404" pitchFamily="49" charset="0"/>
              </a:rPr>
              <a:t>: 1fr </a:t>
            </a:r>
            <a:r>
              <a:rPr lang="es-ES" altLang="es-ES" sz="1400" dirty="0" err="1">
                <a:latin typeface="Courier New" panose="02070309020205020404" pitchFamily="49" charset="0"/>
                <a:cs typeface="Courier New" panose="02070309020205020404" pitchFamily="49" charset="0"/>
              </a:rPr>
              <a:t>1fr</a:t>
            </a:r>
            <a:r>
              <a:rPr lang="es-ES" altLang="es-ES" sz="1400" dirty="0">
                <a:latin typeface="Courier New" panose="02070309020205020404" pitchFamily="49" charset="0"/>
                <a:cs typeface="Courier New" panose="02070309020205020404" pitchFamily="49" charset="0"/>
              </a:rPr>
              <a:t> </a:t>
            </a:r>
            <a:r>
              <a:rPr lang="es-ES" altLang="es-ES" sz="1400" dirty="0" err="1">
                <a:latin typeface="Courier New" panose="02070309020205020404" pitchFamily="49" charset="0"/>
                <a:cs typeface="Courier New" panose="02070309020205020404" pitchFamily="49" charset="0"/>
              </a:rPr>
              <a:t>1fr</a:t>
            </a:r>
            <a:r>
              <a:rPr lang="es-ES" altLang="es-ES" sz="1400" dirty="0">
                <a:latin typeface="Courier New" panose="02070309020205020404" pitchFamily="49" charset="0"/>
                <a:cs typeface="Courier New" panose="02070309020205020404" pitchFamily="49" charset="0"/>
              </a:rPr>
              <a:t>; </a:t>
            </a:r>
            <a:r>
              <a:rPr lang="es-ES" altLang="es-ES" sz="32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r>
              <a:rPr lang="es-ES" altLang="es-ES" sz="1400" dirty="0">
                <a:latin typeface="Courier New" panose="02070309020205020404" pitchFamily="49" charset="0"/>
                <a:cs typeface="Courier New" panose="02070309020205020404" pitchFamily="49" charset="0"/>
              </a:rPr>
              <a:t> </a:t>
            </a:r>
            <a:r>
              <a:rPr lang="es-ES" altLang="es-ES" sz="1400" dirty="0" err="1">
                <a:latin typeface="Courier New" panose="02070309020205020404" pitchFamily="49" charset="0"/>
                <a:cs typeface="Courier New" panose="02070309020205020404" pitchFamily="49" charset="0"/>
              </a:rPr>
              <a:t>grid-template-columns</a:t>
            </a:r>
            <a:r>
              <a:rPr lang="es-ES" altLang="es-ES" sz="1400" dirty="0">
                <a:latin typeface="Courier New" panose="02070309020205020404" pitchFamily="49" charset="0"/>
                <a:cs typeface="Courier New" panose="02070309020205020404" pitchFamily="49" charset="0"/>
              </a:rPr>
              <a:t>: </a:t>
            </a:r>
            <a:r>
              <a:rPr lang="es-ES" altLang="es-ES" sz="1400" dirty="0" err="1">
                <a:latin typeface="Courier New" panose="02070309020205020404" pitchFamily="49" charset="0"/>
                <a:cs typeface="Courier New" panose="02070309020205020404" pitchFamily="49" charset="0"/>
              </a:rPr>
              <a:t>repeat</a:t>
            </a:r>
            <a:r>
              <a:rPr lang="es-ES" altLang="es-ES" sz="1400" dirty="0">
                <a:latin typeface="Courier New" panose="02070309020205020404" pitchFamily="49" charset="0"/>
                <a:cs typeface="Courier New" panose="02070309020205020404" pitchFamily="49" charset="0"/>
              </a:rPr>
              <a:t>(3, 1fr);</a:t>
            </a:r>
          </a:p>
          <a:p>
            <a:pPr marL="0" indent="0" eaLnBrk="0" fontAlgn="base" hangingPunct="0">
              <a:spcBef>
                <a:spcPct val="0"/>
              </a:spcBef>
              <a:spcAft>
                <a:spcPct val="0"/>
              </a:spcAft>
              <a:buClrTx/>
              <a:buSz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s-ES" altLang="es-ES" sz="1400" dirty="0">
                <a:latin typeface="Courier New" panose="02070309020205020404" pitchFamily="49" charset="0"/>
                <a:cs typeface="Courier New" panose="02070309020205020404" pitchFamily="49" charset="0"/>
              </a:rPr>
              <a:t> </a:t>
            </a:r>
            <a:endParaRPr lang="es-ES" sz="1700" dirty="0">
              <a:latin typeface="+mj-l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s-ES" sz="1400" dirty="0">
                <a:latin typeface="Courier New" panose="02070309020205020404" pitchFamily="49" charset="0"/>
                <a:cs typeface="Courier New" panose="02070309020205020404" pitchFamily="49" charset="0"/>
              </a:rPr>
              <a:t>grid-template-columns: 20px repeat(6, 1fr) 20px;</a:t>
            </a:r>
            <a:r>
              <a:rPr lang="es-ES" altLang="es-ES" sz="1400" dirty="0">
                <a:latin typeface="Courier New" panose="02070309020205020404" pitchFamily="49" charset="0"/>
                <a:cs typeface="Courier New" panose="02070309020205020404" pitchFamily="49" charset="0"/>
              </a:rPr>
              <a:t> </a:t>
            </a:r>
          </a:p>
          <a:p>
            <a:pPr marL="539433" lvl="2" indent="-265113">
              <a:spcBef>
                <a:spcPts val="0"/>
              </a:spcBef>
              <a:spcAft>
                <a:spcPts val="600"/>
              </a:spcAft>
              <a:buClr>
                <a:schemeClr val="accent1">
                  <a:lumMod val="75000"/>
                </a:schemeClr>
              </a:buClr>
              <a:buSzPct val="95000"/>
            </a:pPr>
            <a:endParaRPr lang="es-ES" sz="1700" dirty="0">
              <a:latin typeface="+mj-lt"/>
            </a:endParaRPr>
          </a:p>
          <a:p>
            <a:pPr marL="0" lvl="1" indent="0">
              <a:spcBef>
                <a:spcPts val="0"/>
              </a:spcBef>
              <a:spcAft>
                <a:spcPts val="600"/>
              </a:spcAft>
              <a:buClr>
                <a:schemeClr val="accent1">
                  <a:lumMod val="75000"/>
                </a:schemeClr>
              </a:buClr>
              <a:buSzPct val="95000"/>
              <a:buNone/>
            </a:pPr>
            <a:r>
              <a:rPr lang="es-ES" altLang="es-ES" sz="1800" dirty="0">
                <a:latin typeface="Calibri" panose="020F0502020204030204" pitchFamily="34" charset="0"/>
                <a:cs typeface="Times New Roman" panose="02020603050405020304" pitchFamily="18" charset="0"/>
              </a:rPr>
              <a:t>La notación de repetición toma una lista de vías específicas: </a:t>
            </a:r>
          </a:p>
          <a:p>
            <a:pPr marL="0" lvl="1" indent="0">
              <a:spcBef>
                <a:spcPts val="0"/>
              </a:spcBef>
              <a:spcAft>
                <a:spcPts val="600"/>
              </a:spcAft>
              <a:buClr>
                <a:schemeClr val="accent1">
                  <a:lumMod val="75000"/>
                </a:schemeClr>
              </a:buClr>
              <a:buSzPct val="95000"/>
              <a:buNone/>
            </a:pPr>
            <a:r>
              <a:rPr lang="es-ES" altLang="es-ES" sz="1400" dirty="0" err="1">
                <a:latin typeface="Courier New" panose="02070309020205020404" pitchFamily="49" charset="0"/>
                <a:cs typeface="Courier New" panose="02070309020205020404" pitchFamily="49" charset="0"/>
              </a:rPr>
              <a:t>grid-template-columns</a:t>
            </a:r>
            <a:r>
              <a:rPr lang="es-ES" altLang="es-ES" sz="1400" dirty="0">
                <a:latin typeface="Courier New" panose="02070309020205020404" pitchFamily="49" charset="0"/>
                <a:cs typeface="Courier New" panose="02070309020205020404" pitchFamily="49" charset="0"/>
              </a:rPr>
              <a:t>: </a:t>
            </a:r>
            <a:r>
              <a:rPr lang="es-ES" altLang="es-ES" sz="1400" dirty="0" err="1">
                <a:latin typeface="Courier New" panose="02070309020205020404" pitchFamily="49" charset="0"/>
                <a:cs typeface="Courier New" panose="02070309020205020404" pitchFamily="49" charset="0"/>
              </a:rPr>
              <a:t>repeat</a:t>
            </a:r>
            <a:r>
              <a:rPr lang="es-ES" altLang="es-ES" sz="1400" dirty="0">
                <a:latin typeface="Courier New" panose="02070309020205020404" pitchFamily="49" charset="0"/>
                <a:cs typeface="Courier New" panose="02070309020205020404" pitchFamily="49" charset="0"/>
              </a:rPr>
              <a:t>(5, 1fr 2fr); </a:t>
            </a:r>
            <a:r>
              <a:rPr lang="es-ES" altLang="es-ES" sz="1800" dirty="0">
                <a:latin typeface="Calibri" panose="020F0502020204030204" pitchFamily="34" charset="0"/>
                <a:cs typeface="Times New Roman" panose="02020603050405020304" pitchFamily="18" charset="0"/>
                <a:sym typeface="Wingdings" panose="05000000000000000000" pitchFamily="2" charset="2"/>
              </a:rPr>
              <a:t></a:t>
            </a:r>
            <a:r>
              <a:rPr lang="es-ES" altLang="es-ES" sz="1800" dirty="0">
                <a:latin typeface="Calibri" panose="020F0502020204030204" pitchFamily="34" charset="0"/>
                <a:cs typeface="Times New Roman" panose="02020603050405020304" pitchFamily="18" charset="0"/>
              </a:rPr>
              <a:t> la cuadrícula consistirá de 10 vías, una vía 1fr seguida por una vía 2fr, repetida cinco veces</a:t>
            </a:r>
            <a:r>
              <a:rPr lang="es-ES" altLang="es-ES" sz="1800" dirty="0">
                <a:latin typeface="Calibri" panose="020F0502020204030204" pitchFamily="34" charset="0"/>
                <a:cs typeface="Times New Roman" panose="02020603050405020304" pitchFamily="18" charset="0"/>
                <a:sym typeface="Wingdings" panose="05000000000000000000" pitchFamily="2" charset="2"/>
              </a:rPr>
              <a:t> </a:t>
            </a:r>
          </a:p>
          <a:p>
            <a:pPr marL="274320" lvl="2" indent="0">
              <a:spcBef>
                <a:spcPts val="0"/>
              </a:spcBef>
              <a:spcAft>
                <a:spcPts val="600"/>
              </a:spcAft>
              <a:buClr>
                <a:schemeClr val="accent1">
                  <a:lumMod val="75000"/>
                </a:schemeClr>
              </a:buClr>
              <a:buSzPct val="95000"/>
              <a:buNone/>
            </a:pPr>
            <a:endParaRPr lang="es-ES" altLang="es-ES" sz="1800" dirty="0">
              <a:latin typeface="Calibri" panose="020F0502020204030204" pitchFamily="34" charset="0"/>
              <a:cs typeface="Times New Roman" panose="02020603050405020304" pitchFamily="18" charset="0"/>
              <a:sym typeface="Wingdings" panose="05000000000000000000" pitchFamily="2" charset="2"/>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42925" lvl="3" indent="-277813">
              <a:spcBef>
                <a:spcPts val="0"/>
              </a:spcBef>
              <a:spcAft>
                <a:spcPts val="300"/>
              </a:spcAft>
              <a:buClr>
                <a:schemeClr val="accent1">
                  <a:lumMod val="75000"/>
                </a:schemeClr>
              </a:buClr>
              <a:buSzPct val="95000"/>
              <a:buFont typeface="Wingdings" panose="05000000000000000000" pitchFamily="2" charset="2"/>
              <a:buChar char="v"/>
            </a:pPr>
            <a:endParaRPr lang="es-ES" sz="1600" b="1" dirty="0">
              <a:latin typeface="+mj-lt"/>
            </a:endParaRPr>
          </a:p>
          <a:p>
            <a:pPr marL="542925" lvl="3" indent="-277813">
              <a:spcBef>
                <a:spcPts val="0"/>
              </a:spcBef>
              <a:spcAft>
                <a:spcPts val="300"/>
              </a:spcAft>
              <a:buClr>
                <a:schemeClr val="accent1">
                  <a:lumMod val="75000"/>
                </a:schemeClr>
              </a:buClr>
              <a:buSzPct val="95000"/>
              <a:buFont typeface="Wingdings" panose="05000000000000000000" pitchFamily="2" charset="2"/>
              <a:buChar char="v"/>
            </a:pPr>
            <a:endParaRPr lang="es-ES" sz="1600" b="1" dirty="0">
              <a:latin typeface="+mj-lt"/>
            </a:endParaRPr>
          </a:p>
          <a:p>
            <a:pPr marL="542925" lvl="3" indent="-277813">
              <a:spcBef>
                <a:spcPts val="0"/>
              </a:spcBef>
              <a:spcAft>
                <a:spcPts val="300"/>
              </a:spcAft>
              <a:buClr>
                <a:schemeClr val="accent1">
                  <a:lumMod val="75000"/>
                </a:schemeClr>
              </a:buClr>
              <a:buSzPct val="95000"/>
              <a:buFont typeface="Wingdings" panose="05000000000000000000" pitchFamily="2" charset="2"/>
              <a:buChar char="v"/>
            </a:pPr>
            <a:endParaRPr lang="es-ES" sz="1600" b="1" dirty="0">
              <a:latin typeface="+mj-lt"/>
            </a:endParaRPr>
          </a:p>
          <a:p>
            <a:pPr marL="825182" lvl="4" indent="-285750">
              <a:spcBef>
                <a:spcPts val="0"/>
              </a:spcBef>
              <a:spcAft>
                <a:spcPts val="300"/>
              </a:spcAft>
              <a:buClr>
                <a:schemeClr val="accent1">
                  <a:lumMod val="75000"/>
                </a:schemeClr>
              </a:buClr>
              <a:buSzPct val="95000"/>
              <a:buFont typeface="Wingdings" panose="05000000000000000000" pitchFamily="2" charset="2"/>
              <a:buChar char="Ø"/>
            </a:pPr>
            <a:endParaRPr lang="es-ES" sz="1600" dirty="0">
              <a:latin typeface="+mj-lt"/>
            </a:endParaRPr>
          </a:p>
          <a:p>
            <a:pPr marL="813753" lvl="3"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274320" lvl="2" indent="0">
              <a:spcBef>
                <a:spcPts val="0"/>
              </a:spcBef>
              <a:spcAft>
                <a:spcPts val="600"/>
              </a:spcAft>
              <a:buClr>
                <a:schemeClr val="accent1">
                  <a:lumMod val="75000"/>
                </a:schemeClr>
              </a:buClr>
              <a:buSzPct val="95000"/>
              <a:buNone/>
            </a:pPr>
            <a:endParaRPr lang="es-ES" sz="1700" dirty="0">
              <a:latin typeface="+mj-lt"/>
            </a:endParaRPr>
          </a:p>
        </p:txBody>
      </p:sp>
      <p:sp>
        <p:nvSpPr>
          <p:cNvPr id="5" name="Marcador de número de diapositiva 4"/>
          <p:cNvSpPr>
            <a:spLocks noGrp="1"/>
          </p:cNvSpPr>
          <p:nvPr>
            <p:ph type="sldNum" sz="quarter" idx="12"/>
          </p:nvPr>
        </p:nvSpPr>
        <p:spPr/>
        <p:txBody>
          <a:bodyPr/>
          <a:lstStyle/>
          <a:p>
            <a:fld id="{19C3D5FF-1D01-428C-BF4E-6C13885CA336}" type="slidenum">
              <a:rPr lang="es-ES" smtClean="0"/>
              <a:pPr/>
              <a:t>6</a:t>
            </a:fld>
            <a:endParaRPr lang="es-ES" dirty="0"/>
          </a:p>
        </p:txBody>
      </p:sp>
      <p:graphicFrame>
        <p:nvGraphicFramePr>
          <p:cNvPr id="7" name="Tabla 6">
            <a:extLst>
              <a:ext uri="{FF2B5EF4-FFF2-40B4-BE49-F238E27FC236}">
                <a16:creationId xmlns:a16="http://schemas.microsoft.com/office/drawing/2014/main" xmlns="" id="{7EB5186F-796E-470A-B736-DBFBAF8437ED}"/>
              </a:ext>
            </a:extLst>
          </p:cNvPr>
          <p:cNvGraphicFramePr>
            <a:graphicFrameLocks noGrp="1"/>
          </p:cNvGraphicFramePr>
          <p:nvPr>
            <p:extLst>
              <p:ext uri="{D42A27DB-BD31-4B8C-83A1-F6EECF244321}">
                <p14:modId xmlns:p14="http://schemas.microsoft.com/office/powerpoint/2010/main" val="3408513418"/>
              </p:ext>
            </p:extLst>
          </p:nvPr>
        </p:nvGraphicFramePr>
        <p:xfrm>
          <a:off x="1547664" y="3949403"/>
          <a:ext cx="5488940" cy="167640"/>
        </p:xfrm>
        <a:graphic>
          <a:graphicData uri="http://schemas.openxmlformats.org/drawingml/2006/table">
            <a:tbl>
              <a:tblPr firstRow="1" firstCol="1" bandRow="1">
                <a:tableStyleId>{5C22544A-7EE6-4342-B048-85BDC9FD1C3A}</a:tableStyleId>
              </a:tblPr>
              <a:tblGrid>
                <a:gridCol w="1829435">
                  <a:extLst>
                    <a:ext uri="{9D8B030D-6E8A-4147-A177-3AD203B41FA5}">
                      <a16:colId xmlns:a16="http://schemas.microsoft.com/office/drawing/2014/main" xmlns="" val="1983655890"/>
                    </a:ext>
                  </a:extLst>
                </a:gridCol>
                <a:gridCol w="1829435">
                  <a:extLst>
                    <a:ext uri="{9D8B030D-6E8A-4147-A177-3AD203B41FA5}">
                      <a16:colId xmlns:a16="http://schemas.microsoft.com/office/drawing/2014/main" xmlns="" val="29315051"/>
                    </a:ext>
                  </a:extLst>
                </a:gridCol>
                <a:gridCol w="1830070">
                  <a:extLst>
                    <a:ext uri="{9D8B030D-6E8A-4147-A177-3AD203B41FA5}">
                      <a16:colId xmlns:a16="http://schemas.microsoft.com/office/drawing/2014/main" xmlns="" val="2100484236"/>
                    </a:ext>
                  </a:extLst>
                </a:gridCol>
              </a:tblGrid>
              <a:tr h="0">
                <a:tc>
                  <a:txBody>
                    <a:bodyPr/>
                    <a:lstStyle/>
                    <a:p>
                      <a:r>
                        <a:rPr lang="es-ES" sz="1100">
                          <a:effectLst/>
                        </a:rPr>
                        <a:t>1fr</a:t>
                      </a:r>
                      <a:endParaRPr lang="es-ES"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s-ES" sz="1100">
                          <a:effectLst/>
                        </a:rPr>
                        <a:t>1fr</a:t>
                      </a:r>
                      <a:endParaRPr lang="es-ES"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s-ES" sz="1100" dirty="0">
                          <a:effectLst/>
                        </a:rPr>
                        <a:t>1fr</a:t>
                      </a:r>
                      <a:endParaRPr lang="es-ES" sz="1100" dirty="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858003727"/>
                  </a:ext>
                </a:extLst>
              </a:tr>
            </a:tbl>
          </a:graphicData>
        </a:graphic>
      </p:graphicFrame>
      <p:graphicFrame>
        <p:nvGraphicFramePr>
          <p:cNvPr id="10" name="Tabla 9">
            <a:extLst>
              <a:ext uri="{FF2B5EF4-FFF2-40B4-BE49-F238E27FC236}">
                <a16:creationId xmlns:a16="http://schemas.microsoft.com/office/drawing/2014/main" xmlns="" id="{72883981-2C81-44D2-A7C6-09DB3A7DC1E9}"/>
              </a:ext>
            </a:extLst>
          </p:cNvPr>
          <p:cNvGraphicFramePr>
            <a:graphicFrameLocks noGrp="1"/>
          </p:cNvGraphicFramePr>
          <p:nvPr>
            <p:extLst>
              <p:ext uri="{D42A27DB-BD31-4B8C-83A1-F6EECF244321}">
                <p14:modId xmlns:p14="http://schemas.microsoft.com/office/powerpoint/2010/main" val="3048556562"/>
              </p:ext>
            </p:extLst>
          </p:nvPr>
        </p:nvGraphicFramePr>
        <p:xfrm>
          <a:off x="1294636" y="4425208"/>
          <a:ext cx="5994996" cy="338554"/>
        </p:xfrm>
        <a:graphic>
          <a:graphicData uri="http://schemas.openxmlformats.org/drawingml/2006/table">
            <a:tbl>
              <a:tblPr firstRow="1" firstCol="1" bandRow="1">
                <a:tableStyleId>{5C22544A-7EE6-4342-B048-85BDC9FD1C3A}</a:tableStyleId>
              </a:tblPr>
              <a:tblGrid>
                <a:gridCol w="1058348">
                  <a:extLst>
                    <a:ext uri="{9D8B030D-6E8A-4147-A177-3AD203B41FA5}">
                      <a16:colId xmlns:a16="http://schemas.microsoft.com/office/drawing/2014/main" xmlns="" val="2730704369"/>
                    </a:ext>
                  </a:extLst>
                </a:gridCol>
                <a:gridCol w="622109">
                  <a:extLst>
                    <a:ext uri="{9D8B030D-6E8A-4147-A177-3AD203B41FA5}">
                      <a16:colId xmlns:a16="http://schemas.microsoft.com/office/drawing/2014/main" xmlns="" val="968380971"/>
                    </a:ext>
                  </a:extLst>
                </a:gridCol>
                <a:gridCol w="622803">
                  <a:extLst>
                    <a:ext uri="{9D8B030D-6E8A-4147-A177-3AD203B41FA5}">
                      <a16:colId xmlns:a16="http://schemas.microsoft.com/office/drawing/2014/main" xmlns="" val="1407548527"/>
                    </a:ext>
                  </a:extLst>
                </a:gridCol>
                <a:gridCol w="622803">
                  <a:extLst>
                    <a:ext uri="{9D8B030D-6E8A-4147-A177-3AD203B41FA5}">
                      <a16:colId xmlns:a16="http://schemas.microsoft.com/office/drawing/2014/main" xmlns="" val="2641977101"/>
                    </a:ext>
                  </a:extLst>
                </a:gridCol>
                <a:gridCol w="622109">
                  <a:extLst>
                    <a:ext uri="{9D8B030D-6E8A-4147-A177-3AD203B41FA5}">
                      <a16:colId xmlns:a16="http://schemas.microsoft.com/office/drawing/2014/main" xmlns="" val="3849488420"/>
                    </a:ext>
                  </a:extLst>
                </a:gridCol>
                <a:gridCol w="622803">
                  <a:extLst>
                    <a:ext uri="{9D8B030D-6E8A-4147-A177-3AD203B41FA5}">
                      <a16:colId xmlns:a16="http://schemas.microsoft.com/office/drawing/2014/main" xmlns="" val="2683339354"/>
                    </a:ext>
                  </a:extLst>
                </a:gridCol>
                <a:gridCol w="622803">
                  <a:extLst>
                    <a:ext uri="{9D8B030D-6E8A-4147-A177-3AD203B41FA5}">
                      <a16:colId xmlns:a16="http://schemas.microsoft.com/office/drawing/2014/main" xmlns="" val="1470318365"/>
                    </a:ext>
                  </a:extLst>
                </a:gridCol>
                <a:gridCol w="1201218">
                  <a:extLst>
                    <a:ext uri="{9D8B030D-6E8A-4147-A177-3AD203B41FA5}">
                      <a16:colId xmlns:a16="http://schemas.microsoft.com/office/drawing/2014/main" xmlns="" val="831434950"/>
                    </a:ext>
                  </a:extLst>
                </a:gridCol>
              </a:tblGrid>
              <a:tr h="338554">
                <a:tc>
                  <a:txBody>
                    <a:bodyPr/>
                    <a:lstStyle/>
                    <a:p>
                      <a:pPr algn="ctr">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100" dirty="0">
                          <a:effectLst/>
                        </a:rPr>
                        <a:t>20px</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100">
                          <a:effectLst/>
                        </a:rPr>
                        <a:t>1fr</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100">
                          <a:effectLst/>
                        </a:rPr>
                        <a:t>1fr</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100">
                          <a:effectLst/>
                        </a:rPr>
                        <a:t>1fr</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100">
                          <a:effectLst/>
                        </a:rPr>
                        <a:t>1fr</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100">
                          <a:effectLst/>
                        </a:rPr>
                        <a:t>1fr</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100">
                          <a:effectLst/>
                        </a:rPr>
                        <a:t>1fr</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100" dirty="0">
                          <a:effectLst/>
                        </a:rPr>
                        <a:t>20px</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68634069"/>
                  </a:ext>
                </a:extLst>
              </a:tr>
            </a:tbl>
          </a:graphicData>
        </a:graphic>
      </p:graphicFrame>
      <p:pic>
        <p:nvPicPr>
          <p:cNvPr id="14" name="Imagen 13">
            <a:extLst>
              <a:ext uri="{FF2B5EF4-FFF2-40B4-BE49-F238E27FC236}">
                <a16:creationId xmlns:a16="http://schemas.microsoft.com/office/drawing/2014/main" xmlns="" id="{F16982FA-5567-407A-ACEF-AB2AE3A58913}"/>
              </a:ext>
            </a:extLst>
          </p:cNvPr>
          <p:cNvPicPr>
            <a:picLocks noChangeAspect="1"/>
          </p:cNvPicPr>
          <p:nvPr/>
        </p:nvPicPr>
        <p:blipFill>
          <a:blip r:embed="rId2"/>
          <a:stretch>
            <a:fillRect/>
          </a:stretch>
        </p:blipFill>
        <p:spPr>
          <a:xfrm>
            <a:off x="737320" y="5702498"/>
            <a:ext cx="7776864" cy="576064"/>
          </a:xfrm>
          <a:prstGeom prst="rect">
            <a:avLst/>
          </a:prstGeom>
        </p:spPr>
      </p:pic>
    </p:spTree>
    <p:extLst>
      <p:ext uri="{BB962C8B-B14F-4D97-AF65-F5344CB8AC3E}">
        <p14:creationId xmlns:p14="http://schemas.microsoft.com/office/powerpoint/2010/main" val="1311897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60648"/>
            <a:ext cx="8507288" cy="1143000"/>
          </a:xfrm>
        </p:spPr>
        <p:txBody>
          <a:bodyPr>
            <a:normAutofit/>
          </a:bodyPr>
          <a:lstStyle/>
          <a:p>
            <a:r>
              <a:rPr lang="es-ES" sz="4000" dirty="0"/>
              <a:t>GRID</a:t>
            </a:r>
          </a:p>
        </p:txBody>
      </p:sp>
      <p:sp>
        <p:nvSpPr>
          <p:cNvPr id="3" name="Marcador de contenido 2"/>
          <p:cNvSpPr>
            <a:spLocks noGrp="1"/>
          </p:cNvSpPr>
          <p:nvPr>
            <p:ph idx="1"/>
          </p:nvPr>
        </p:nvSpPr>
        <p:spPr>
          <a:xfrm>
            <a:off x="395536" y="1484784"/>
            <a:ext cx="8280920" cy="4968552"/>
          </a:xfrm>
        </p:spPr>
        <p:txBody>
          <a:bodyPr>
            <a:noAutofit/>
          </a:bodyPr>
          <a:lstStyle/>
          <a:p>
            <a:pPr eaLnBrk="0" fontAlgn="base" hangingPunct="0">
              <a:spcBef>
                <a:spcPct val="0"/>
              </a:spcBef>
              <a:spcAft>
                <a:spcPct val="0"/>
              </a:spcAft>
              <a:buClrTx/>
              <a:buSzTx/>
            </a:pPr>
            <a:r>
              <a:rPr lang="es-ES" sz="1800" dirty="0">
                <a:effectLst/>
                <a:latin typeface="Calibri" panose="020F0502020204030204" pitchFamily="34" charset="0"/>
                <a:ea typeface="Calibri" panose="020F0502020204030204" pitchFamily="34" charset="0"/>
              </a:rPr>
              <a:t> </a:t>
            </a:r>
            <a:r>
              <a:rPr lang="es-ES" altLang="es-ES" sz="2400" b="1" dirty="0">
                <a:latin typeface="Calibri" panose="020F0502020204030204" pitchFamily="34" charset="0"/>
                <a:cs typeface="Calibri" panose="020F0502020204030204" pitchFamily="34" charset="0"/>
              </a:rPr>
              <a:t>Cuadrícula implícita y explícita</a:t>
            </a:r>
            <a:endParaRPr lang="eu-ES" altLang="es-ES" sz="2400" b="1" dirty="0">
              <a:latin typeface="Calibri" panose="020F0502020204030204" pitchFamily="34" charset="0"/>
              <a:cs typeface="Calibri" panose="020F050202020403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lphaLcParenR"/>
              <a:tabLst/>
            </a:pPr>
            <a:r>
              <a:rPr kumimoji="0" lang="es-ES" altLang="es-ES" sz="18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Si especifico la cantidad de filas </a:t>
            </a:r>
            <a:r>
              <a:rPr kumimoji="0" lang="es-ES" altLang="es-ES" sz="14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sym typeface="Wingdings" panose="05000000000000000000" pitchFamily="2" charset="2"/>
              </a:rPr>
              <a:t></a:t>
            </a:r>
            <a:r>
              <a:rPr kumimoji="0" lang="es-ES" altLang="es-ES" sz="1400" b="0"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s-ES" altLang="es-ES" sz="18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sym typeface="Wingdings" panose="05000000000000000000" pitchFamily="2" charset="2"/>
              </a:rPr>
              <a:t>cuadrícula explícita</a:t>
            </a:r>
          </a:p>
          <a:p>
            <a:pPr marL="342900" marR="0" lvl="0" indent="-342900" algn="l" defTabSz="914400" rtl="0" eaLnBrk="0" fontAlgn="base" latinLnBrk="0" hangingPunct="0">
              <a:lnSpc>
                <a:spcPct val="100000"/>
              </a:lnSpc>
              <a:spcBef>
                <a:spcPct val="0"/>
              </a:spcBef>
              <a:spcAft>
                <a:spcPct val="0"/>
              </a:spcAft>
              <a:buClrTx/>
              <a:buSzTx/>
              <a:buFont typeface="+mj-lt"/>
              <a:buAutoNum type="alphaLcParenR"/>
              <a:tabLst/>
            </a:pPr>
            <a:r>
              <a:rPr kumimoji="0" lang="es-ES" altLang="es-ES" sz="18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sym typeface="Wingdings" panose="05000000000000000000" pitchFamily="2" charset="2"/>
              </a:rPr>
              <a:t>Si especifico </a:t>
            </a:r>
            <a:r>
              <a:rPr lang="es-ES" altLang="es-ES" sz="1800" dirty="0">
                <a:latin typeface="Calibri" panose="020F0502020204030204" pitchFamily="34" charset="0"/>
                <a:cs typeface="Calibri" panose="020F0502020204030204" pitchFamily="34" charset="0"/>
                <a:sym typeface="Wingdings" panose="05000000000000000000" pitchFamily="2" charset="2"/>
              </a:rPr>
              <a:t>sólo</a:t>
            </a:r>
            <a:r>
              <a:rPr kumimoji="0" lang="es-ES" altLang="es-ES" sz="1400" b="0"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sym typeface="Wingdings" panose="05000000000000000000" pitchFamily="2" charset="2"/>
              </a:rPr>
              <a:t> </a:t>
            </a:r>
            <a:r>
              <a:rPr lang="es-ES" altLang="es-ES" sz="1400" dirty="0" err="1">
                <a:latin typeface="Courier New" panose="02070309020205020404" pitchFamily="49" charset="0"/>
                <a:cs typeface="Courier New" panose="02070309020205020404" pitchFamily="49" charset="0"/>
                <a:sym typeface="Wingdings" panose="05000000000000000000" pitchFamily="2" charset="2"/>
              </a:rPr>
              <a:t>grid-template-columns</a:t>
            </a:r>
            <a:r>
              <a:rPr kumimoji="0" lang="es-ES" altLang="es-ES" sz="14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sym typeface="Wingdings" panose="05000000000000000000" pitchFamily="2" charset="2"/>
              </a:rPr>
              <a:t></a:t>
            </a:r>
            <a:r>
              <a:rPr kumimoji="0" lang="es-ES" altLang="es-ES" sz="1400" b="0"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s-ES" altLang="es-ES" sz="18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sym typeface="Wingdings" panose="05000000000000000000" pitchFamily="2" charset="2"/>
              </a:rPr>
              <a:t>la cuadrícula irá poniendo filas según lo necesite el contenido. Eso es cuadrícula implícita.</a:t>
            </a:r>
            <a:r>
              <a:rPr kumimoji="0" lang="es-ES" altLang="es-ES" sz="1100" b="0" i="0" u="none" strike="noStrike" cap="none" normalizeH="0" baseline="0" dirty="0">
                <a:ln>
                  <a:noFill/>
                </a:ln>
                <a:solidFill>
                  <a:schemeClr val="tx1"/>
                </a:solidFill>
                <a:effectLst/>
                <a:sym typeface="Wingdings" panose="05000000000000000000" pitchFamily="2" charset="2"/>
              </a:rPr>
              <a:t> </a:t>
            </a:r>
          </a:p>
          <a:p>
            <a:pPr marL="0" marR="0" lvl="0" indent="0" algn="l" defTabSz="914400" rtl="0" eaLnBrk="0" fontAlgn="base" latinLnBrk="0" hangingPunct="0">
              <a:lnSpc>
                <a:spcPct val="100000"/>
              </a:lnSpc>
              <a:spcBef>
                <a:spcPct val="0"/>
              </a:spcBef>
              <a:spcAft>
                <a:spcPct val="0"/>
              </a:spcAft>
              <a:buClrTx/>
              <a:buSzTx/>
              <a:buNone/>
              <a:tabLst/>
            </a:pPr>
            <a:endParaRPr kumimoji="0" lang="eu-ES" altLang="es-ES" sz="20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sym typeface="Wingdings" panose="05000000000000000000" pitchFamily="2" charset="2"/>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altLang="es-ES" sz="18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sym typeface="Wingdings" panose="05000000000000000000" pitchFamily="2" charset="2"/>
              </a:rPr>
              <a:t> Si se coloca algo fuera de la cua</a:t>
            </a:r>
            <a:r>
              <a:rPr lang="es-ES" altLang="es-ES" sz="1800" dirty="0">
                <a:latin typeface="Calibri" panose="020F0502020204030204" pitchFamily="34" charset="0"/>
                <a:cs typeface="Calibri" panose="020F0502020204030204" pitchFamily="34" charset="0"/>
                <a:sym typeface="Wingdings" panose="05000000000000000000" pitchFamily="2" charset="2"/>
              </a:rPr>
              <a:t>drícu</a:t>
            </a:r>
            <a:r>
              <a:rPr kumimoji="0" lang="es-ES" altLang="es-ES" sz="18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sym typeface="Wingdings" panose="05000000000000000000" pitchFamily="2" charset="2"/>
              </a:rPr>
              <a:t>la ya definida, o si debido a la cantidad de contenido, se </a:t>
            </a:r>
            <a:r>
              <a:rPr lang="es-ES" altLang="es-ES" sz="1800" dirty="0">
                <a:latin typeface="Calibri" panose="020F0502020204030204" pitchFamily="34" charset="0"/>
                <a:cs typeface="Calibri" panose="020F0502020204030204" pitchFamily="34" charset="0"/>
                <a:sym typeface="Wingdings" panose="05000000000000000000" pitchFamily="2" charset="2"/>
              </a:rPr>
              <a:t>necesitaran más vías o celdas, GRID crea filas y columnas en la cuadrícula implícita. </a:t>
            </a:r>
          </a:p>
          <a:p>
            <a:pPr marL="0" marR="0" lvl="0" indent="0" algn="l" defTabSz="914400" rtl="0" eaLnBrk="0" fontAlgn="base" latinLnBrk="0" hangingPunct="0">
              <a:lnSpc>
                <a:spcPct val="100000"/>
              </a:lnSpc>
              <a:spcBef>
                <a:spcPct val="0"/>
              </a:spcBef>
              <a:spcAft>
                <a:spcPct val="0"/>
              </a:spcAft>
              <a:buClrTx/>
              <a:buSzTx/>
              <a:buFontTx/>
              <a:buChar char="•"/>
              <a:tabLst/>
            </a:pPr>
            <a:endParaRPr lang="es-ES" altLang="es-ES" sz="1800" dirty="0">
              <a:latin typeface="Calibri" panose="020F0502020204030204" pitchFamily="34" charset="0"/>
              <a:cs typeface="Calibri" panose="020F0502020204030204" pitchFamily="34" charset="0"/>
              <a:sym typeface="Wingdings" panose="05000000000000000000" pitchFamily="2" charset="2"/>
            </a:endParaRPr>
          </a:p>
          <a:p>
            <a:pPr marL="0" marR="0" lvl="0" indent="0" algn="l" defTabSz="914400" rtl="0" eaLnBrk="0" fontAlgn="base" latinLnBrk="0" hangingPunct="0">
              <a:lnSpc>
                <a:spcPct val="100000"/>
              </a:lnSpc>
              <a:spcBef>
                <a:spcPct val="0"/>
              </a:spcBef>
              <a:spcAft>
                <a:spcPct val="0"/>
              </a:spcAft>
              <a:buClrTx/>
              <a:buSzTx/>
              <a:buFontTx/>
              <a:buChar char="•"/>
              <a:tabLst/>
            </a:pPr>
            <a:r>
              <a:rPr lang="es-ES" altLang="es-ES" sz="1800" dirty="0">
                <a:latin typeface="Calibri" panose="020F0502020204030204" pitchFamily="34" charset="0"/>
                <a:cs typeface="Calibri" panose="020F0502020204030204" pitchFamily="34" charset="0"/>
                <a:sym typeface="Wingdings" panose="05000000000000000000" pitchFamily="2" charset="2"/>
              </a:rPr>
              <a:t> Estas vías varían su tamaño automáticamente de forma predeterminada, así que ajustarán su tamaño basadas en el contenido dentro de ellas.</a:t>
            </a:r>
          </a:p>
          <a:p>
            <a:pPr marL="0" marR="0" lvl="0" indent="0" algn="l" defTabSz="914400" rtl="0" eaLnBrk="0" fontAlgn="base" latinLnBrk="0" hangingPunct="0">
              <a:lnSpc>
                <a:spcPct val="100000"/>
              </a:lnSpc>
              <a:spcBef>
                <a:spcPct val="0"/>
              </a:spcBef>
              <a:spcAft>
                <a:spcPct val="0"/>
              </a:spcAft>
              <a:buClrTx/>
              <a:buSzTx/>
              <a:buNone/>
              <a:tabLst/>
            </a:pPr>
            <a:endParaRPr lang="es-ES" altLang="es-ES" sz="1800" dirty="0">
              <a:latin typeface="Calibri" panose="020F0502020204030204" pitchFamily="34" charset="0"/>
              <a:cs typeface="Calibri" panose="020F0502020204030204" pitchFamily="34" charset="0"/>
              <a:sym typeface="Wingdings" panose="05000000000000000000" pitchFamily="2" charset="2"/>
            </a:endParaRPr>
          </a:p>
          <a:p>
            <a:pPr marL="0" marR="0" lvl="0" indent="0" algn="l" defTabSz="914400" rtl="0" eaLnBrk="0" fontAlgn="base" latinLnBrk="0" hangingPunct="0">
              <a:lnSpc>
                <a:spcPct val="100000"/>
              </a:lnSpc>
              <a:spcBef>
                <a:spcPct val="0"/>
              </a:spcBef>
              <a:spcAft>
                <a:spcPct val="0"/>
              </a:spcAft>
              <a:buClrTx/>
              <a:buSzTx/>
              <a:buFontTx/>
              <a:buChar char="•"/>
              <a:tabLst/>
            </a:pPr>
            <a:r>
              <a:rPr lang="es-ES" altLang="es-ES" sz="1800" dirty="0">
                <a:latin typeface="Calibri" panose="020F0502020204030204" pitchFamily="34" charset="0"/>
                <a:cs typeface="Calibri" panose="020F0502020204030204" pitchFamily="34" charset="0"/>
                <a:sym typeface="Wingdings" panose="05000000000000000000" pitchFamily="2" charset="2"/>
              </a:rPr>
              <a:t>También puede definir un tamaño para el conjunto de vías creadas en la cuadrícula implícita con las propiedades </a:t>
            </a:r>
            <a:r>
              <a:rPr lang="es-ES" altLang="es-ES" sz="1400" dirty="0" err="1">
                <a:latin typeface="Courier New" panose="02070309020205020404" pitchFamily="49" charset="0"/>
                <a:cs typeface="Courier New" panose="02070309020205020404" pitchFamily="49" charset="0"/>
                <a:sym typeface="Wingdings" panose="05000000000000000000" pitchFamily="2" charset="2"/>
              </a:rPr>
              <a:t>grid</a:t>
            </a:r>
            <a:r>
              <a:rPr lang="es-ES" altLang="es-ES" sz="1400" dirty="0">
                <a:latin typeface="Courier New" panose="02070309020205020404" pitchFamily="49" charset="0"/>
                <a:cs typeface="Courier New" panose="02070309020205020404" pitchFamily="49" charset="0"/>
                <a:sym typeface="Wingdings" panose="05000000000000000000" pitchFamily="2" charset="2"/>
              </a:rPr>
              <a:t>-</a:t>
            </a:r>
            <a:r>
              <a:rPr lang="es-ES" altLang="es-ES" sz="1400" dirty="0" err="1">
                <a:latin typeface="Courier New" panose="02070309020205020404" pitchFamily="49" charset="0"/>
                <a:cs typeface="Courier New" panose="02070309020205020404" pitchFamily="49" charset="0"/>
                <a:sym typeface="Wingdings" panose="05000000000000000000" pitchFamily="2" charset="2"/>
              </a:rPr>
              <a:t>auto-rows</a:t>
            </a:r>
            <a:r>
              <a:rPr kumimoji="0" lang="es-ES" altLang="es-ES" sz="1800" b="0" i="0" u="none" strike="noStrike" cap="none" normalizeH="0" baseline="0" dirty="0">
                <a:ln>
                  <a:noFill/>
                </a:ln>
                <a:solidFill>
                  <a:schemeClr val="tx1"/>
                </a:solidFill>
                <a:effectLst/>
                <a:ea typeface="Calibri" panose="020F0502020204030204" pitchFamily="34" charset="0"/>
                <a:sym typeface="Wingdings" panose="05000000000000000000" pitchFamily="2" charset="2"/>
              </a:rPr>
              <a:t> </a:t>
            </a:r>
            <a:r>
              <a:rPr lang="es-ES" altLang="es-ES" sz="1800" dirty="0">
                <a:latin typeface="Calibri" panose="020F0502020204030204" pitchFamily="34" charset="0"/>
                <a:cs typeface="Calibri" panose="020F0502020204030204" pitchFamily="34" charset="0"/>
                <a:sym typeface="Wingdings" panose="05000000000000000000" pitchFamily="2" charset="2"/>
              </a:rPr>
              <a:t>y</a:t>
            </a:r>
            <a:r>
              <a:rPr kumimoji="0" lang="es-ES" altLang="es-ES" sz="1800" b="0" i="0" u="none" strike="noStrike" cap="none" normalizeH="0" baseline="0" dirty="0">
                <a:ln>
                  <a:noFill/>
                </a:ln>
                <a:solidFill>
                  <a:schemeClr val="tx1"/>
                </a:solidFill>
                <a:effectLst/>
                <a:ea typeface="Calibri" panose="020F0502020204030204" pitchFamily="34" charset="0"/>
                <a:sym typeface="Wingdings" panose="05000000000000000000" pitchFamily="2" charset="2"/>
              </a:rPr>
              <a:t> </a:t>
            </a:r>
            <a:r>
              <a:rPr lang="es-ES" altLang="es-ES" sz="1400" dirty="0" err="1">
                <a:latin typeface="Courier New" panose="02070309020205020404" pitchFamily="49" charset="0"/>
                <a:cs typeface="Courier New" panose="02070309020205020404" pitchFamily="49" charset="0"/>
                <a:sym typeface="Wingdings" panose="05000000000000000000" pitchFamily="2" charset="2"/>
              </a:rPr>
              <a:t>grid</a:t>
            </a:r>
            <a:r>
              <a:rPr lang="es-ES" altLang="es-ES" sz="1400" dirty="0">
                <a:latin typeface="Courier New" panose="02070309020205020404" pitchFamily="49" charset="0"/>
                <a:cs typeface="Courier New" panose="02070309020205020404" pitchFamily="49" charset="0"/>
                <a:sym typeface="Wingdings" panose="05000000000000000000" pitchFamily="2" charset="2"/>
              </a:rPr>
              <a:t>-</a:t>
            </a:r>
            <a:r>
              <a:rPr lang="es-ES" altLang="es-ES" sz="1400" dirty="0" err="1">
                <a:latin typeface="Courier New" panose="02070309020205020404" pitchFamily="49" charset="0"/>
                <a:cs typeface="Courier New" panose="02070309020205020404" pitchFamily="49" charset="0"/>
                <a:sym typeface="Wingdings" panose="05000000000000000000" pitchFamily="2" charset="2"/>
              </a:rPr>
              <a:t>auto-columns</a:t>
            </a:r>
            <a:r>
              <a:rPr kumimoji="0" lang="es-ES" altLang="es-ES" sz="1100" b="0" i="0" u="none" strike="noStrike" cap="none" normalizeH="0" baseline="0" dirty="0">
                <a:ln>
                  <a:noFill/>
                </a:ln>
                <a:solidFill>
                  <a:schemeClr val="tx1"/>
                </a:solidFill>
                <a:effectLst/>
                <a:sym typeface="Wingdings" panose="05000000000000000000" pitchFamily="2" charset="2"/>
              </a:rPr>
              <a:t> </a:t>
            </a:r>
            <a:endParaRPr kumimoji="0" lang="es-ES" altLang="es-ES" sz="14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sym typeface="Wingdings" panose="05000000000000000000" pitchFamily="2" charset="2"/>
            </a:endParaRPr>
          </a:p>
          <a:p>
            <a:pPr marL="560070" lvl="2" indent="-285750">
              <a:spcBef>
                <a:spcPts val="0"/>
              </a:spcBef>
              <a:spcAft>
                <a:spcPts val="500"/>
              </a:spcAft>
              <a:buClr>
                <a:schemeClr val="accent1">
                  <a:lumMod val="75000"/>
                </a:schemeClr>
              </a:buClr>
              <a:buSzPct val="95000"/>
            </a:pPr>
            <a:endParaRPr lang="es-ES" sz="1800" dirty="0">
              <a:effectLst/>
              <a:latin typeface="Times New Roman" panose="02020603050405020304" pitchFamily="18" charset="0"/>
              <a:ea typeface="Times New Roman" panose="02020603050405020304" pitchFamily="18" charset="0"/>
            </a:endParaRPr>
          </a:p>
          <a:p>
            <a:pPr marL="274320" lvl="2" indent="0">
              <a:spcBef>
                <a:spcPts val="0"/>
              </a:spcBef>
              <a:spcAft>
                <a:spcPts val="500"/>
              </a:spcAft>
              <a:buClr>
                <a:schemeClr val="accent1">
                  <a:lumMod val="75000"/>
                </a:schemeClr>
              </a:buClr>
              <a:buSzPct val="95000"/>
              <a:buNone/>
            </a:pPr>
            <a:endParaRPr lang="es-ES" sz="1800" dirty="0">
              <a:latin typeface="Calibri" panose="020F0502020204030204" pitchFamily="34" charset="0"/>
              <a:cs typeface="Calibri" panose="020F0502020204030204" pitchFamily="34" charset="0"/>
            </a:endParaRPr>
          </a:p>
          <a:p>
            <a:pPr marL="539433" lvl="2" indent="-265113">
              <a:spcBef>
                <a:spcPts val="0"/>
              </a:spcBef>
              <a:spcAft>
                <a:spcPts val="5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42925" lvl="3" indent="-277813">
              <a:spcBef>
                <a:spcPts val="0"/>
              </a:spcBef>
              <a:spcAft>
                <a:spcPts val="300"/>
              </a:spcAft>
              <a:buClr>
                <a:schemeClr val="accent1">
                  <a:lumMod val="75000"/>
                </a:schemeClr>
              </a:buClr>
              <a:buSzPct val="95000"/>
              <a:buFont typeface="Wingdings" panose="05000000000000000000" pitchFamily="2" charset="2"/>
              <a:buChar char="v"/>
            </a:pPr>
            <a:endParaRPr lang="es-ES" sz="1600" b="1" dirty="0">
              <a:latin typeface="+mj-lt"/>
            </a:endParaRPr>
          </a:p>
          <a:p>
            <a:pPr marL="542925" lvl="3" indent="-277813">
              <a:spcBef>
                <a:spcPts val="0"/>
              </a:spcBef>
              <a:spcAft>
                <a:spcPts val="300"/>
              </a:spcAft>
              <a:buClr>
                <a:schemeClr val="accent1">
                  <a:lumMod val="75000"/>
                </a:schemeClr>
              </a:buClr>
              <a:buSzPct val="95000"/>
              <a:buFont typeface="Wingdings" panose="05000000000000000000" pitchFamily="2" charset="2"/>
              <a:buChar char="v"/>
            </a:pPr>
            <a:endParaRPr lang="es-ES" sz="1600" b="1" dirty="0">
              <a:latin typeface="+mj-lt"/>
            </a:endParaRPr>
          </a:p>
          <a:p>
            <a:pPr marL="542925" lvl="3" indent="-277813">
              <a:spcBef>
                <a:spcPts val="0"/>
              </a:spcBef>
              <a:spcAft>
                <a:spcPts val="300"/>
              </a:spcAft>
              <a:buClr>
                <a:schemeClr val="accent1">
                  <a:lumMod val="75000"/>
                </a:schemeClr>
              </a:buClr>
              <a:buSzPct val="95000"/>
              <a:buFont typeface="Wingdings" panose="05000000000000000000" pitchFamily="2" charset="2"/>
              <a:buChar char="v"/>
            </a:pPr>
            <a:endParaRPr lang="es-ES" sz="1600" b="1" dirty="0">
              <a:latin typeface="+mj-lt"/>
            </a:endParaRPr>
          </a:p>
          <a:p>
            <a:pPr marL="825182" lvl="4" indent="-285750">
              <a:spcBef>
                <a:spcPts val="0"/>
              </a:spcBef>
              <a:spcAft>
                <a:spcPts val="300"/>
              </a:spcAft>
              <a:buClr>
                <a:schemeClr val="accent1">
                  <a:lumMod val="75000"/>
                </a:schemeClr>
              </a:buClr>
              <a:buSzPct val="95000"/>
              <a:buFont typeface="Wingdings" panose="05000000000000000000" pitchFamily="2" charset="2"/>
              <a:buChar char="Ø"/>
            </a:pPr>
            <a:endParaRPr lang="es-ES" sz="1600" dirty="0">
              <a:latin typeface="+mj-lt"/>
            </a:endParaRPr>
          </a:p>
          <a:p>
            <a:pPr marL="813753" lvl="3"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274320" lvl="2" indent="0">
              <a:spcBef>
                <a:spcPts val="0"/>
              </a:spcBef>
              <a:spcAft>
                <a:spcPts val="600"/>
              </a:spcAft>
              <a:buClr>
                <a:schemeClr val="accent1">
                  <a:lumMod val="75000"/>
                </a:schemeClr>
              </a:buClr>
              <a:buSzPct val="95000"/>
              <a:buNone/>
            </a:pPr>
            <a:endParaRPr lang="es-ES" sz="1700" dirty="0">
              <a:latin typeface="+mj-lt"/>
            </a:endParaRPr>
          </a:p>
        </p:txBody>
      </p:sp>
      <p:sp>
        <p:nvSpPr>
          <p:cNvPr id="5" name="Marcador de número de diapositiva 4"/>
          <p:cNvSpPr>
            <a:spLocks noGrp="1"/>
          </p:cNvSpPr>
          <p:nvPr>
            <p:ph type="sldNum" sz="quarter" idx="12"/>
          </p:nvPr>
        </p:nvSpPr>
        <p:spPr/>
        <p:txBody>
          <a:bodyPr/>
          <a:lstStyle/>
          <a:p>
            <a:fld id="{19C3D5FF-1D01-428C-BF4E-6C13885CA336}" type="slidenum">
              <a:rPr lang="es-ES" smtClean="0"/>
              <a:pPr/>
              <a:t>7</a:t>
            </a:fld>
            <a:endParaRPr lang="es-ES" dirty="0"/>
          </a:p>
        </p:txBody>
      </p:sp>
    </p:spTree>
    <p:extLst>
      <p:ext uri="{BB962C8B-B14F-4D97-AF65-F5344CB8AC3E}">
        <p14:creationId xmlns:p14="http://schemas.microsoft.com/office/powerpoint/2010/main" val="2863001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60648"/>
            <a:ext cx="8507288" cy="1143000"/>
          </a:xfrm>
        </p:spPr>
        <p:txBody>
          <a:bodyPr>
            <a:normAutofit/>
          </a:bodyPr>
          <a:lstStyle/>
          <a:p>
            <a:r>
              <a:rPr lang="es-ES" sz="4000" dirty="0"/>
              <a:t>GRID</a:t>
            </a:r>
          </a:p>
        </p:txBody>
      </p:sp>
      <p:sp>
        <p:nvSpPr>
          <p:cNvPr id="3" name="Marcador de contenido 2"/>
          <p:cNvSpPr>
            <a:spLocks noGrp="1"/>
          </p:cNvSpPr>
          <p:nvPr>
            <p:ph idx="1"/>
          </p:nvPr>
        </p:nvSpPr>
        <p:spPr>
          <a:xfrm>
            <a:off x="107504" y="1484784"/>
            <a:ext cx="8856984" cy="4968552"/>
          </a:xfrm>
        </p:spPr>
        <p:txBody>
          <a:bodyPr>
            <a:noAutofit/>
          </a:bodyPr>
          <a:lstStyle/>
          <a:p>
            <a:pPr marL="560070" lvl="2" indent="-285750">
              <a:spcBef>
                <a:spcPts val="0"/>
              </a:spcBef>
              <a:spcAft>
                <a:spcPts val="500"/>
              </a:spcAft>
              <a:buClr>
                <a:schemeClr val="accent1">
                  <a:lumMod val="75000"/>
                </a:schemeClr>
              </a:buClr>
              <a:buSzPct val="95000"/>
            </a:pPr>
            <a:r>
              <a:rPr lang="en-GB" sz="2400" b="1" dirty="0" err="1">
                <a:latin typeface="Calibri" panose="020F0502020204030204" pitchFamily="34" charset="0"/>
                <a:cs typeface="Calibri" panose="020F0502020204030204" pitchFamily="34" charset="0"/>
              </a:rPr>
              <a:t>Líneas</a:t>
            </a:r>
            <a:r>
              <a:rPr lang="en-GB" sz="2400" b="1" dirty="0">
                <a:latin typeface="Calibri" panose="020F0502020204030204" pitchFamily="34" charset="0"/>
                <a:cs typeface="Calibri" panose="020F0502020204030204" pitchFamily="34" charset="0"/>
              </a:rPr>
              <a:t> de la </a:t>
            </a:r>
            <a:r>
              <a:rPr lang="en-GB" sz="2400" b="1" dirty="0" err="1">
                <a:latin typeface="Calibri" panose="020F0502020204030204" pitchFamily="34" charset="0"/>
                <a:cs typeface="Calibri" panose="020F0502020204030204" pitchFamily="34" charset="0"/>
              </a:rPr>
              <a:t>cuadrícula</a:t>
            </a:r>
            <a:endParaRPr lang="es-ES" sz="2400" b="1" dirty="0">
              <a:latin typeface="Calibri" panose="020F0502020204030204" pitchFamily="34" charset="0"/>
              <a:cs typeface="Calibri" panose="020F0502020204030204" pitchFamily="34" charset="0"/>
            </a:endParaRPr>
          </a:p>
          <a:p>
            <a:pPr marL="274320" lvl="2" indent="0">
              <a:spcBef>
                <a:spcPts val="0"/>
              </a:spcBef>
              <a:spcAft>
                <a:spcPts val="500"/>
              </a:spcAft>
              <a:buClr>
                <a:schemeClr val="accent1">
                  <a:lumMod val="75000"/>
                </a:schemeClr>
              </a:buClr>
              <a:buSzPct val="95000"/>
              <a:buNone/>
            </a:pPr>
            <a:r>
              <a:rPr lang="es-ES" sz="1800" dirty="0">
                <a:latin typeface="Calibri" panose="020F0502020204030204" pitchFamily="34" charset="0"/>
                <a:ea typeface="Calibri" panose="020F0502020204030204" pitchFamily="34" charset="0"/>
              </a:rPr>
              <a:t>Se d</a:t>
            </a:r>
            <a:r>
              <a:rPr lang="es-ES" sz="1800" dirty="0">
                <a:effectLst/>
                <a:latin typeface="Calibri" panose="020F0502020204030204" pitchFamily="34" charset="0"/>
                <a:ea typeface="Calibri" panose="020F0502020204030204" pitchFamily="34" charset="0"/>
              </a:rPr>
              <a:t>ebe tener en cuenta que cuando definimos una cuadrícula definimos las vías de la cuadrícula, no las líneas. </a:t>
            </a:r>
          </a:p>
          <a:p>
            <a:pPr marL="274320" lvl="2" indent="0">
              <a:spcBef>
                <a:spcPts val="0"/>
              </a:spcBef>
              <a:spcAft>
                <a:spcPts val="500"/>
              </a:spcAft>
              <a:buClr>
                <a:schemeClr val="accent1">
                  <a:lumMod val="75000"/>
                </a:schemeClr>
              </a:buClr>
              <a:buSzPct val="95000"/>
              <a:buNone/>
            </a:pPr>
            <a:r>
              <a:rPr lang="es-ES" sz="1800" dirty="0" err="1">
                <a:effectLst/>
                <a:latin typeface="Calibri" panose="020F0502020204030204" pitchFamily="34" charset="0"/>
                <a:ea typeface="Calibri" panose="020F0502020204030204" pitchFamily="34" charset="0"/>
              </a:rPr>
              <a:t>Grid</a:t>
            </a:r>
            <a:r>
              <a:rPr lang="es-ES" sz="1800" dirty="0">
                <a:effectLst/>
                <a:latin typeface="Calibri" panose="020F0502020204030204" pitchFamily="34" charset="0"/>
                <a:ea typeface="Calibri" panose="020F0502020204030204" pitchFamily="34" charset="0"/>
              </a:rPr>
              <a:t> luego nos da las líneas numeradas a utilizar al posicionar elementos</a:t>
            </a:r>
          </a:p>
          <a:p>
            <a:pPr marL="539433" lvl="2" indent="-265113">
              <a:spcBef>
                <a:spcPts val="0"/>
              </a:spcBef>
              <a:spcAft>
                <a:spcPts val="5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42925" lvl="3" indent="-277813">
              <a:spcBef>
                <a:spcPts val="0"/>
              </a:spcBef>
              <a:spcAft>
                <a:spcPts val="300"/>
              </a:spcAft>
              <a:buClr>
                <a:schemeClr val="accent1">
                  <a:lumMod val="75000"/>
                </a:schemeClr>
              </a:buClr>
              <a:buSzPct val="95000"/>
              <a:buFont typeface="Wingdings" panose="05000000000000000000" pitchFamily="2" charset="2"/>
              <a:buChar char="v"/>
            </a:pPr>
            <a:endParaRPr lang="es-ES" sz="1600" b="1" dirty="0">
              <a:latin typeface="+mj-lt"/>
            </a:endParaRPr>
          </a:p>
          <a:p>
            <a:pPr marL="542925" lvl="3" indent="-277813">
              <a:spcBef>
                <a:spcPts val="0"/>
              </a:spcBef>
              <a:spcAft>
                <a:spcPts val="300"/>
              </a:spcAft>
              <a:buClr>
                <a:schemeClr val="accent1">
                  <a:lumMod val="75000"/>
                </a:schemeClr>
              </a:buClr>
              <a:buSzPct val="95000"/>
              <a:buFont typeface="Wingdings" panose="05000000000000000000" pitchFamily="2" charset="2"/>
              <a:buChar char="v"/>
            </a:pPr>
            <a:endParaRPr lang="es-ES" sz="1600" b="1" dirty="0">
              <a:latin typeface="+mj-lt"/>
            </a:endParaRPr>
          </a:p>
          <a:p>
            <a:pPr marL="542925" lvl="3" indent="-277813">
              <a:spcBef>
                <a:spcPts val="0"/>
              </a:spcBef>
              <a:spcAft>
                <a:spcPts val="300"/>
              </a:spcAft>
              <a:buClr>
                <a:schemeClr val="accent1">
                  <a:lumMod val="75000"/>
                </a:schemeClr>
              </a:buClr>
              <a:buSzPct val="95000"/>
              <a:buFont typeface="Wingdings" panose="05000000000000000000" pitchFamily="2" charset="2"/>
              <a:buChar char="v"/>
            </a:pPr>
            <a:endParaRPr lang="es-ES" sz="1600" b="1" dirty="0">
              <a:latin typeface="+mj-lt"/>
            </a:endParaRPr>
          </a:p>
          <a:p>
            <a:pPr marL="825182" lvl="4" indent="-285750">
              <a:spcBef>
                <a:spcPts val="0"/>
              </a:spcBef>
              <a:spcAft>
                <a:spcPts val="300"/>
              </a:spcAft>
              <a:buClr>
                <a:schemeClr val="accent1">
                  <a:lumMod val="75000"/>
                </a:schemeClr>
              </a:buClr>
              <a:buSzPct val="95000"/>
              <a:buFont typeface="Wingdings" panose="05000000000000000000" pitchFamily="2" charset="2"/>
              <a:buChar char="Ø"/>
            </a:pPr>
            <a:endParaRPr lang="es-ES" sz="1600" dirty="0">
              <a:latin typeface="+mj-lt"/>
            </a:endParaRPr>
          </a:p>
          <a:p>
            <a:pPr marL="813753" lvl="3"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274320" lvl="2" indent="0">
              <a:spcBef>
                <a:spcPts val="0"/>
              </a:spcBef>
              <a:spcAft>
                <a:spcPts val="600"/>
              </a:spcAft>
              <a:buClr>
                <a:schemeClr val="accent1">
                  <a:lumMod val="75000"/>
                </a:schemeClr>
              </a:buClr>
              <a:buSzPct val="95000"/>
              <a:buNone/>
            </a:pPr>
            <a:endParaRPr lang="es-ES" sz="1700" dirty="0">
              <a:latin typeface="+mj-lt"/>
            </a:endParaRPr>
          </a:p>
        </p:txBody>
      </p:sp>
      <p:sp>
        <p:nvSpPr>
          <p:cNvPr id="5" name="Marcador de número de diapositiva 4"/>
          <p:cNvSpPr>
            <a:spLocks noGrp="1"/>
          </p:cNvSpPr>
          <p:nvPr>
            <p:ph type="sldNum" sz="quarter" idx="12"/>
          </p:nvPr>
        </p:nvSpPr>
        <p:spPr/>
        <p:txBody>
          <a:bodyPr/>
          <a:lstStyle/>
          <a:p>
            <a:fld id="{19C3D5FF-1D01-428C-BF4E-6C13885CA336}" type="slidenum">
              <a:rPr lang="es-ES" smtClean="0"/>
              <a:pPr/>
              <a:t>8</a:t>
            </a:fld>
            <a:endParaRPr lang="es-ES" dirty="0"/>
          </a:p>
        </p:txBody>
      </p:sp>
      <p:sp>
        <p:nvSpPr>
          <p:cNvPr id="4" name="3 CuadroTexto"/>
          <p:cNvSpPr txBox="1"/>
          <p:nvPr/>
        </p:nvSpPr>
        <p:spPr>
          <a:xfrm>
            <a:off x="5595660" y="4186487"/>
            <a:ext cx="3276872" cy="338554"/>
          </a:xfrm>
          <a:prstGeom prst="rect">
            <a:avLst/>
          </a:prstGeom>
          <a:noFill/>
        </p:spPr>
        <p:txBody>
          <a:bodyPr wrap="square" rtlCol="0">
            <a:spAutoFit/>
          </a:bodyPr>
          <a:lstStyle/>
          <a:p>
            <a:pPr marL="0" lvl="2" indent="7938">
              <a:spcAft>
                <a:spcPts val="500"/>
              </a:spcAft>
              <a:buClr>
                <a:srgbClr val="0F6FC6">
                  <a:lumMod val="75000"/>
                </a:srgbClr>
              </a:buClr>
              <a:buSzPct val="95000"/>
            </a:pPr>
            <a:endParaRPr lang="es-ES" sz="1600" dirty="0">
              <a:solidFill>
                <a:prstClr val="black"/>
              </a:solidFill>
              <a:latin typeface="Calibri"/>
            </a:endParaRPr>
          </a:p>
        </p:txBody>
      </p:sp>
      <p:pic>
        <p:nvPicPr>
          <p:cNvPr id="6" name="Imagen 5" descr="Diagram showing numbered grid lines.">
            <a:extLst>
              <a:ext uri="{FF2B5EF4-FFF2-40B4-BE49-F238E27FC236}">
                <a16:creationId xmlns:a16="http://schemas.microsoft.com/office/drawing/2014/main" xmlns="" id="{46571E10-F071-4C2A-B6A2-50A629351E7E}"/>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1468" y="2852936"/>
            <a:ext cx="3276872" cy="2177006"/>
          </a:xfrm>
          <a:prstGeom prst="rect">
            <a:avLst/>
          </a:prstGeom>
          <a:noFill/>
          <a:ln>
            <a:noFill/>
          </a:ln>
        </p:spPr>
      </p:pic>
      <p:sp>
        <p:nvSpPr>
          <p:cNvPr id="7" name="CuadroTexto 6">
            <a:extLst>
              <a:ext uri="{FF2B5EF4-FFF2-40B4-BE49-F238E27FC236}">
                <a16:creationId xmlns:a16="http://schemas.microsoft.com/office/drawing/2014/main" xmlns="" id="{F06E570C-D1C0-4BEB-B283-2DD8575DCE40}"/>
              </a:ext>
            </a:extLst>
          </p:cNvPr>
          <p:cNvSpPr txBox="1"/>
          <p:nvPr/>
        </p:nvSpPr>
        <p:spPr>
          <a:xfrm>
            <a:off x="3563888" y="2924944"/>
            <a:ext cx="5122912" cy="2177006"/>
          </a:xfrm>
          <a:prstGeom prst="rect">
            <a:avLst/>
          </a:prstGeom>
          <a:noFill/>
        </p:spPr>
        <p:txBody>
          <a:bodyPr wrap="square" rtlCol="0">
            <a:spAutoFit/>
          </a:bodyPr>
          <a:lstStyle/>
          <a:p>
            <a:pPr>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dirty="0">
                <a:effectLst/>
                <a:latin typeface="Calibri" panose="020F0502020204030204" pitchFamily="34" charset="0"/>
                <a:ea typeface="Calibri" panose="020F0502020204030204" pitchFamily="34" charset="0"/>
                <a:cs typeface="Times New Roman" panose="02020603050405020304" pitchFamily="18" charset="0"/>
              </a:rPr>
              <a:t>Las líneas están numeradas según el modo de escritura del documento.</a:t>
            </a:r>
          </a:p>
          <a:p>
            <a:pPr marL="342900" indent="-342900">
              <a:lnSpc>
                <a:spcPct val="115000"/>
              </a:lnSpc>
              <a:spcAft>
                <a:spcPts val="1000"/>
              </a:spcAft>
              <a:buFont typeface="+mj-lt"/>
              <a:buAutoNum type="alphaLcParen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dirty="0">
                <a:effectLst/>
                <a:latin typeface="Calibri" panose="020F0502020204030204" pitchFamily="34" charset="0"/>
                <a:ea typeface="Calibri" panose="020F0502020204030204" pitchFamily="34" charset="0"/>
                <a:cs typeface="Times New Roman" panose="02020603050405020304" pitchFamily="18" charset="0"/>
              </a:rPr>
              <a:t>En un idioma de izquierda a derecha,  la línea 1 está al lado izquierdo de la cuadrícula.  </a:t>
            </a:r>
          </a:p>
          <a:p>
            <a:pPr marL="342900" indent="-342900">
              <a:buFont typeface="+mj-lt"/>
              <a:buAutoNum type="alphaLcParen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un idioma de derecha a izquierda, está en el lado derecho de la cuadrícula.</a:t>
            </a:r>
            <a:endParaRPr lang="es-ES" dirty="0"/>
          </a:p>
        </p:txBody>
      </p:sp>
    </p:spTree>
    <p:extLst>
      <p:ext uri="{BB962C8B-B14F-4D97-AF65-F5344CB8AC3E}">
        <p14:creationId xmlns:p14="http://schemas.microsoft.com/office/powerpoint/2010/main" val="1377216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60648"/>
            <a:ext cx="8507288" cy="1143000"/>
          </a:xfrm>
        </p:spPr>
        <p:txBody>
          <a:bodyPr>
            <a:normAutofit/>
          </a:bodyPr>
          <a:lstStyle/>
          <a:p>
            <a:r>
              <a:rPr lang="es-ES" sz="4000" dirty="0"/>
              <a:t>GRID</a:t>
            </a:r>
          </a:p>
        </p:txBody>
      </p:sp>
      <p:sp>
        <p:nvSpPr>
          <p:cNvPr id="3" name="Marcador de contenido 2"/>
          <p:cNvSpPr>
            <a:spLocks noGrp="1"/>
          </p:cNvSpPr>
          <p:nvPr>
            <p:ph idx="1"/>
          </p:nvPr>
        </p:nvSpPr>
        <p:spPr>
          <a:xfrm>
            <a:off x="250422" y="1403648"/>
            <a:ext cx="8714065" cy="4968552"/>
          </a:xfrm>
        </p:spPr>
        <p:txBody>
          <a:bodyPr>
            <a:noAutofit/>
          </a:bodyPr>
          <a:lstStyle/>
          <a:p>
            <a:pPr marL="560070" lvl="2" indent="-285750">
              <a:spcBef>
                <a:spcPts val="0"/>
              </a:spcBef>
              <a:spcAft>
                <a:spcPts val="500"/>
              </a:spcAft>
              <a:buClr>
                <a:schemeClr val="accent1">
                  <a:lumMod val="75000"/>
                </a:schemeClr>
              </a:buClr>
              <a:buSzPct val="95000"/>
            </a:pPr>
            <a:r>
              <a:rPr lang="es-ES" sz="1800" dirty="0">
                <a:effectLst/>
                <a:latin typeface="Calibri" panose="020F0502020204030204" pitchFamily="34" charset="0"/>
                <a:ea typeface="Calibri" panose="020F0502020204030204" pitchFamily="34" charset="0"/>
              </a:rPr>
              <a:t> </a:t>
            </a:r>
            <a:r>
              <a:rPr lang="es-ES" sz="2400" b="1" dirty="0">
                <a:latin typeface="Calibri" panose="020F0502020204030204" pitchFamily="34" charset="0"/>
                <a:cs typeface="Calibri" panose="020F0502020204030204" pitchFamily="34" charset="0"/>
              </a:rPr>
              <a:t>Posicionando elementos de acuerdo a las líneas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s-ES" sz="1800" dirty="0" err="1">
                <a:latin typeface="Calibri" panose="020F0502020204030204" pitchFamily="34" charset="0"/>
              </a:rPr>
              <a:t>Propiedades</a:t>
            </a:r>
            <a:r>
              <a:rPr lang="en-US" altLang="es-ES" sz="1800" dirty="0">
                <a:latin typeface="Calibri" panose="020F050202020403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s-ES" sz="1400" dirty="0">
                <a:latin typeface="Courier New" panose="02070309020205020404" pitchFamily="49" charset="0"/>
                <a:cs typeface="Courier New" panose="02070309020205020404" pitchFamily="49" charset="0"/>
              </a:rPr>
              <a:t>	grid-column-start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s-ES" sz="1400" dirty="0">
                <a:latin typeface="Courier New" panose="02070309020205020404" pitchFamily="49" charset="0"/>
                <a:cs typeface="Courier New" panose="02070309020205020404" pitchFamily="49" charset="0"/>
              </a:rPr>
              <a:t>	grid-column-end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s-ES" sz="1400" dirty="0">
                <a:latin typeface="Courier New" panose="02070309020205020404" pitchFamily="49" charset="0"/>
                <a:cs typeface="Courier New" panose="02070309020205020404" pitchFamily="49" charset="0"/>
              </a:rPr>
              <a:t>	grid-row-start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s-ES" sz="1400" dirty="0">
                <a:latin typeface="Courier New" panose="02070309020205020404" pitchFamily="49" charset="0"/>
                <a:cs typeface="Courier New" panose="02070309020205020404" pitchFamily="49" charset="0"/>
              </a:rPr>
              <a:t>	grid-row-end</a:t>
            </a:r>
          </a:p>
          <a:p>
            <a:pPr marL="0" marR="0" lvl="0" indent="0" algn="l" defTabSz="914400" rtl="0" eaLnBrk="0" fontAlgn="base" latinLnBrk="0" hangingPunct="0">
              <a:lnSpc>
                <a:spcPct val="100000"/>
              </a:lnSpc>
              <a:spcBef>
                <a:spcPct val="0"/>
              </a:spcBef>
              <a:spcAft>
                <a:spcPct val="0"/>
              </a:spcAft>
              <a:buClrTx/>
              <a:buSzTx/>
              <a:buFontTx/>
              <a:buNone/>
              <a:tabLst/>
            </a:pPr>
            <a:endParaRPr lang="es-ES" altLang="es-ES" sz="1400" dirty="0">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800" dirty="0">
                <a:latin typeface="Calibri" panose="020F0502020204030204" pitchFamily="34" charset="0"/>
              </a:rPr>
              <a:t>EJEMPLO:</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400" dirty="0">
                <a:latin typeface="Courier New" panose="02070309020205020404" pitchFamily="49" charset="0"/>
                <a:cs typeface="Courier New" panose="02070309020205020404" pitchFamily="49" charset="0"/>
              </a:rPr>
              <a:t>.box1 {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400" dirty="0">
                <a:latin typeface="Courier New" panose="02070309020205020404" pitchFamily="49" charset="0"/>
                <a:cs typeface="Courier New" panose="02070309020205020404" pitchFamily="49" charset="0"/>
              </a:rPr>
              <a:t>	</a:t>
            </a:r>
            <a:r>
              <a:rPr lang="en-US" altLang="es-ES" sz="1400" dirty="0">
                <a:latin typeface="Courier New" panose="02070309020205020404" pitchFamily="49" charset="0"/>
                <a:cs typeface="Courier New" panose="02070309020205020404" pitchFamily="49" charset="0"/>
              </a:rPr>
              <a:t>grid-column-start: 1;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s-ES" sz="1400" dirty="0">
                <a:latin typeface="Courier New" panose="02070309020205020404" pitchFamily="49" charset="0"/>
                <a:cs typeface="Courier New" panose="02070309020205020404" pitchFamily="49" charset="0"/>
              </a:rPr>
              <a:t>	grid-column-end: 4;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s-ES" sz="1400" dirty="0">
                <a:latin typeface="Courier New" panose="02070309020205020404" pitchFamily="49" charset="0"/>
                <a:cs typeface="Courier New" panose="02070309020205020404" pitchFamily="49" charset="0"/>
              </a:rPr>
              <a:t>	grid-row-start: 1;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s-ES" sz="1400" dirty="0">
                <a:latin typeface="Courier New" panose="02070309020205020404" pitchFamily="49" charset="0"/>
                <a:cs typeface="Courier New" panose="02070309020205020404" pitchFamily="49" charset="0"/>
              </a:rPr>
              <a:t>	grid-row-end: 3;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400" dirty="0">
                <a:latin typeface="Courier New" panose="02070309020205020404" pitchFamily="49" charset="0"/>
                <a:cs typeface="Courier New" panose="02070309020205020404" pitchFamily="49" charset="0"/>
              </a:rPr>
              <a:t>} </a:t>
            </a:r>
          </a:p>
          <a:p>
            <a:pPr marL="0" indent="0" eaLnBrk="0" fontAlgn="base" hangingPunct="0">
              <a:spcBef>
                <a:spcPct val="0"/>
              </a:spcBef>
              <a:spcAft>
                <a:spcPct val="0"/>
              </a:spcAft>
              <a:buClrTx/>
              <a:buSzTx/>
              <a:buNone/>
            </a:pPr>
            <a:r>
              <a:rPr lang="es-ES" altLang="es-ES" sz="1800" dirty="0">
                <a:latin typeface="Calibri" panose="020F0502020204030204" pitchFamily="34" charset="0"/>
              </a:rPr>
              <a:t>El elemento se coloca partiendo de la línea de la columna 1, y se extiende a la línea de la columna 4</a:t>
            </a:r>
            <a:r>
              <a:rPr lang="es-ES" altLang="es-ES" sz="1800" dirty="0">
                <a:latin typeface="Calibri" panose="020F0502020204030204" pitchFamily="34" charset="0"/>
                <a:sym typeface="Wingdings" panose="05000000000000000000" pitchFamily="2" charset="2"/>
              </a:rPr>
              <a:t></a:t>
            </a:r>
            <a:r>
              <a:rPr lang="es-ES" altLang="es-ES" sz="1800" dirty="0">
                <a:latin typeface="Calibri" panose="020F0502020204030204" pitchFamily="34" charset="0"/>
              </a:rPr>
              <a:t> Se extiende 3 columnas</a:t>
            </a:r>
          </a:p>
          <a:p>
            <a:pPr marL="0" indent="0" eaLnBrk="0" fontAlgn="base" hangingPunct="0">
              <a:spcBef>
                <a:spcPct val="0"/>
              </a:spcBef>
              <a:spcAft>
                <a:spcPct val="0"/>
              </a:spcAft>
              <a:buClrTx/>
              <a:buSzTx/>
              <a:buNone/>
            </a:pPr>
            <a:r>
              <a:rPr lang="es-ES" sz="1800" dirty="0">
                <a:latin typeface="Calibri" panose="020F0502020204030204" pitchFamily="34" charset="0"/>
              </a:rPr>
              <a:t>Comienza en la línea de la fila 1 y termina en la línea de fila la 3 </a:t>
            </a:r>
            <a:r>
              <a:rPr lang="es-ES" sz="1800" dirty="0">
                <a:latin typeface="Calibri" panose="020F0502020204030204" pitchFamily="34" charset="0"/>
                <a:sym typeface="Wingdings" panose="05000000000000000000" pitchFamily="2" charset="2"/>
              </a:rPr>
              <a:t></a:t>
            </a:r>
            <a:r>
              <a:rPr lang="es-ES" sz="1800" dirty="0">
                <a:latin typeface="Calibri" panose="020F0502020204030204" pitchFamily="34" charset="0"/>
              </a:rPr>
              <a:t> Se extiende 2 filas.</a:t>
            </a:r>
          </a:p>
          <a:p>
            <a:pPr marL="0" marR="0" lvl="0" indent="0" algn="l" defTabSz="914400" rtl="0" eaLnBrk="0" fontAlgn="base" latinLnBrk="0" hangingPunct="0">
              <a:lnSpc>
                <a:spcPct val="100000"/>
              </a:lnSpc>
              <a:spcBef>
                <a:spcPct val="0"/>
              </a:spcBef>
              <a:spcAft>
                <a:spcPct val="0"/>
              </a:spcAft>
              <a:buClrTx/>
              <a:buSzTx/>
              <a:buFontTx/>
              <a:buNone/>
              <a:tabLst/>
            </a:pPr>
            <a:endParaRPr lang="es-ES" sz="1800" dirty="0">
              <a:effectLst/>
              <a:latin typeface="Times New Roman" panose="02020603050405020304" pitchFamily="18" charset="0"/>
              <a:ea typeface="Times New Roman" panose="02020603050405020304" pitchFamily="18" charset="0"/>
            </a:endParaRPr>
          </a:p>
          <a:p>
            <a:pPr marL="274320" lvl="2" indent="0">
              <a:spcBef>
                <a:spcPts val="0"/>
              </a:spcBef>
              <a:spcAft>
                <a:spcPts val="500"/>
              </a:spcAft>
              <a:buClr>
                <a:schemeClr val="accent1">
                  <a:lumMod val="75000"/>
                </a:schemeClr>
              </a:buClr>
              <a:buSzPct val="95000"/>
              <a:buNone/>
            </a:pPr>
            <a:endParaRPr lang="es-ES" sz="1700" dirty="0">
              <a:latin typeface="+mj-lt"/>
            </a:endParaRPr>
          </a:p>
          <a:p>
            <a:pPr marL="539433" lvl="2" indent="-265113">
              <a:spcBef>
                <a:spcPts val="0"/>
              </a:spcBef>
              <a:spcAft>
                <a:spcPts val="5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42925" lvl="3" indent="-277813">
              <a:spcBef>
                <a:spcPts val="0"/>
              </a:spcBef>
              <a:spcAft>
                <a:spcPts val="300"/>
              </a:spcAft>
              <a:buClr>
                <a:schemeClr val="accent1">
                  <a:lumMod val="75000"/>
                </a:schemeClr>
              </a:buClr>
              <a:buSzPct val="95000"/>
              <a:buFont typeface="Wingdings" panose="05000000000000000000" pitchFamily="2" charset="2"/>
              <a:buChar char="v"/>
            </a:pPr>
            <a:endParaRPr lang="es-ES" sz="1600" b="1" dirty="0">
              <a:latin typeface="+mj-lt"/>
            </a:endParaRPr>
          </a:p>
          <a:p>
            <a:pPr marL="542925" lvl="3" indent="-277813">
              <a:spcBef>
                <a:spcPts val="0"/>
              </a:spcBef>
              <a:spcAft>
                <a:spcPts val="300"/>
              </a:spcAft>
              <a:buClr>
                <a:schemeClr val="accent1">
                  <a:lumMod val="75000"/>
                </a:schemeClr>
              </a:buClr>
              <a:buSzPct val="95000"/>
              <a:buFont typeface="Wingdings" panose="05000000000000000000" pitchFamily="2" charset="2"/>
              <a:buChar char="v"/>
            </a:pPr>
            <a:endParaRPr lang="es-ES" sz="1600" b="1" dirty="0">
              <a:latin typeface="+mj-lt"/>
            </a:endParaRPr>
          </a:p>
          <a:p>
            <a:pPr marL="542925" lvl="3" indent="-277813">
              <a:spcBef>
                <a:spcPts val="0"/>
              </a:spcBef>
              <a:spcAft>
                <a:spcPts val="300"/>
              </a:spcAft>
              <a:buClr>
                <a:schemeClr val="accent1">
                  <a:lumMod val="75000"/>
                </a:schemeClr>
              </a:buClr>
              <a:buSzPct val="95000"/>
              <a:buFont typeface="Wingdings" panose="05000000000000000000" pitchFamily="2" charset="2"/>
              <a:buChar char="v"/>
            </a:pPr>
            <a:endParaRPr lang="es-ES" sz="1600" b="1" dirty="0">
              <a:latin typeface="+mj-lt"/>
            </a:endParaRPr>
          </a:p>
          <a:p>
            <a:pPr marL="825182" lvl="4" indent="-285750">
              <a:spcBef>
                <a:spcPts val="0"/>
              </a:spcBef>
              <a:spcAft>
                <a:spcPts val="300"/>
              </a:spcAft>
              <a:buClr>
                <a:schemeClr val="accent1">
                  <a:lumMod val="75000"/>
                </a:schemeClr>
              </a:buClr>
              <a:buSzPct val="95000"/>
              <a:buFont typeface="Wingdings" panose="05000000000000000000" pitchFamily="2" charset="2"/>
              <a:buChar char="Ø"/>
            </a:pPr>
            <a:endParaRPr lang="es-ES" sz="1600" dirty="0">
              <a:latin typeface="+mj-lt"/>
            </a:endParaRPr>
          </a:p>
          <a:p>
            <a:pPr marL="813753" lvl="3"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274320" lvl="2" indent="0">
              <a:spcBef>
                <a:spcPts val="0"/>
              </a:spcBef>
              <a:spcAft>
                <a:spcPts val="600"/>
              </a:spcAft>
              <a:buClr>
                <a:schemeClr val="accent1">
                  <a:lumMod val="75000"/>
                </a:schemeClr>
              </a:buClr>
              <a:buSzPct val="95000"/>
              <a:buNone/>
            </a:pPr>
            <a:endParaRPr lang="es-ES" sz="1700" dirty="0">
              <a:latin typeface="+mj-lt"/>
            </a:endParaRPr>
          </a:p>
        </p:txBody>
      </p:sp>
      <p:sp>
        <p:nvSpPr>
          <p:cNvPr id="5" name="Marcador de número de diapositiva 4"/>
          <p:cNvSpPr>
            <a:spLocks noGrp="1"/>
          </p:cNvSpPr>
          <p:nvPr>
            <p:ph type="sldNum" sz="quarter" idx="12"/>
          </p:nvPr>
        </p:nvSpPr>
        <p:spPr/>
        <p:txBody>
          <a:bodyPr/>
          <a:lstStyle/>
          <a:p>
            <a:fld id="{19C3D5FF-1D01-428C-BF4E-6C13885CA336}" type="slidenum">
              <a:rPr lang="es-ES" smtClean="0"/>
              <a:pPr/>
              <a:t>9</a:t>
            </a:fld>
            <a:endParaRPr lang="es-ES" dirty="0"/>
          </a:p>
        </p:txBody>
      </p:sp>
      <p:sp>
        <p:nvSpPr>
          <p:cNvPr id="4" name="3 CuadroTexto"/>
          <p:cNvSpPr txBox="1"/>
          <p:nvPr/>
        </p:nvSpPr>
        <p:spPr>
          <a:xfrm>
            <a:off x="5595660" y="4186487"/>
            <a:ext cx="3276872" cy="338554"/>
          </a:xfrm>
          <a:prstGeom prst="rect">
            <a:avLst/>
          </a:prstGeom>
          <a:noFill/>
        </p:spPr>
        <p:txBody>
          <a:bodyPr wrap="square" rtlCol="0">
            <a:spAutoFit/>
          </a:bodyPr>
          <a:lstStyle/>
          <a:p>
            <a:pPr marL="0" lvl="2" indent="7938">
              <a:spcAft>
                <a:spcPts val="500"/>
              </a:spcAft>
              <a:buClr>
                <a:srgbClr val="0F6FC6">
                  <a:lumMod val="75000"/>
                </a:srgbClr>
              </a:buClr>
              <a:buSzPct val="95000"/>
            </a:pPr>
            <a:endParaRPr lang="es-ES" sz="1600" dirty="0">
              <a:solidFill>
                <a:prstClr val="black"/>
              </a:solidFill>
              <a:latin typeface="Calibri"/>
            </a:endParaRPr>
          </a:p>
        </p:txBody>
      </p:sp>
      <p:pic>
        <p:nvPicPr>
          <p:cNvPr id="8" name="Imagen 7">
            <a:extLst>
              <a:ext uri="{FF2B5EF4-FFF2-40B4-BE49-F238E27FC236}">
                <a16:creationId xmlns:a16="http://schemas.microsoft.com/office/drawing/2014/main" xmlns="" id="{DF79F9C6-C1A6-474C-907F-F17B127E7CE9}"/>
              </a:ext>
            </a:extLst>
          </p:cNvPr>
          <p:cNvPicPr>
            <a:picLocks noChangeAspect="1"/>
          </p:cNvPicPr>
          <p:nvPr/>
        </p:nvPicPr>
        <p:blipFill>
          <a:blip r:embed="rId2"/>
          <a:stretch>
            <a:fillRect/>
          </a:stretch>
        </p:blipFill>
        <p:spPr>
          <a:xfrm>
            <a:off x="1517240" y="5638800"/>
            <a:ext cx="5686425" cy="1219200"/>
          </a:xfrm>
          <a:prstGeom prst="rect">
            <a:avLst/>
          </a:prstGeom>
        </p:spPr>
      </p:pic>
    </p:spTree>
    <p:extLst>
      <p:ext uri="{BB962C8B-B14F-4D97-AF65-F5344CB8AC3E}">
        <p14:creationId xmlns:p14="http://schemas.microsoft.com/office/powerpoint/2010/main" val="31754776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ujo">
  <a:themeElements>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uj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uj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2.xml><?xml version="1.0" encoding="utf-8"?>
<a:themeOverride xmlns:a="http://schemas.openxmlformats.org/drawingml/2006/main">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3.xml><?xml version="1.0" encoding="utf-8"?>
<a:themeOverride xmlns:a="http://schemas.openxmlformats.org/drawingml/2006/main">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4.xml><?xml version="1.0" encoding="utf-8"?>
<a:themeOverride xmlns:a="http://schemas.openxmlformats.org/drawingml/2006/main">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5.xml><?xml version="1.0" encoding="utf-8"?>
<a:themeOverride xmlns:a="http://schemas.openxmlformats.org/drawingml/2006/main">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
  <TotalTime>51522</TotalTime>
  <Words>1341</Words>
  <Application>Microsoft Office PowerPoint</Application>
  <PresentationFormat>Presentación en pantalla (4:3)</PresentationFormat>
  <Paragraphs>729</Paragraphs>
  <Slides>24</Slides>
  <Notes>1</Notes>
  <HiddenSlides>0</HiddenSlides>
  <MMClips>0</MMClips>
  <ScaleCrop>false</ScaleCrop>
  <HeadingPairs>
    <vt:vector size="4" baseType="variant">
      <vt:variant>
        <vt:lpstr>Tema</vt:lpstr>
      </vt:variant>
      <vt:variant>
        <vt:i4>1</vt:i4>
      </vt:variant>
      <vt:variant>
        <vt:lpstr>Títulos de diapositiva</vt:lpstr>
      </vt:variant>
      <vt:variant>
        <vt:i4>24</vt:i4>
      </vt:variant>
    </vt:vector>
  </HeadingPairs>
  <TitlesOfParts>
    <vt:vector size="25" baseType="lpstr">
      <vt:lpstr>Flujo</vt:lpstr>
      <vt:lpstr>CSS – GRID</vt:lpstr>
      <vt:lpstr>Introducción GRID</vt:lpstr>
      <vt:lpstr>GRID</vt:lpstr>
      <vt:lpstr>GRID</vt:lpstr>
      <vt:lpstr>GRID</vt:lpstr>
      <vt:lpstr>GRID</vt:lpstr>
      <vt:lpstr>GRID</vt:lpstr>
      <vt:lpstr>GRID</vt:lpstr>
      <vt:lpstr>GRID</vt:lpstr>
      <vt:lpstr>GRID-AREA</vt:lpstr>
      <vt:lpstr>GRID-PROPIEDADES: GRID-AREA</vt:lpstr>
      <vt:lpstr>GRID-PROPIEDADES: GRID-AREA</vt:lpstr>
      <vt:lpstr>GRID- PROPIEDADES: Algoritmo de llenado</vt:lpstr>
      <vt:lpstr>GRID- PROPIEDADES: Algoritmo de llenado</vt:lpstr>
      <vt:lpstr>GRID- PROPIEDADES: Cuadrícula implícita</vt:lpstr>
      <vt:lpstr>GRID- PROPIEDADES: Cuadrícula implícita</vt:lpstr>
      <vt:lpstr>GRID- PROPIEDADES: Cuadrícula implícita</vt:lpstr>
      <vt:lpstr>GRID- PROPIEDADES:grid-column/row</vt:lpstr>
      <vt:lpstr>GRID- PROPIEDADES:</vt:lpstr>
      <vt:lpstr>GRID- PROPIEDADES: GAPs y template</vt:lpstr>
      <vt:lpstr>GRID- PROPIEDADES: Alineación</vt:lpstr>
      <vt:lpstr>GRID- PROPIEDADES: Alineación</vt:lpstr>
      <vt:lpstr>GRID- PROPIEDADES: Atajo</vt:lpstr>
      <vt:lpstr>GRID - Propiedades</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Ainara Montoya</dc:creator>
  <cp:lastModifiedBy>ik010137ad</cp:lastModifiedBy>
  <cp:revision>1672</cp:revision>
  <cp:lastPrinted>2015-09-21T12:13:15Z</cp:lastPrinted>
  <dcterms:created xsi:type="dcterms:W3CDTF">2012-04-05T17:12:23Z</dcterms:created>
  <dcterms:modified xsi:type="dcterms:W3CDTF">2021-09-28T09:43:08Z</dcterms:modified>
</cp:coreProperties>
</file>