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4"/>
  </p:notesMasterIdLst>
  <p:handoutMasterIdLst>
    <p:handoutMasterId r:id="rId5"/>
  </p:handoutMasterIdLst>
  <p:sldIdLst>
    <p:sldId id="277" r:id="rId2"/>
    <p:sldId id="576" r:id="rId3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 varScale="1">
        <p:scale>
          <a:sx n="70" d="100"/>
          <a:sy n="70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04/04/2017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4/4/2017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4/4/2017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es/Divulgacion/GuiasReferencia/CSS21/#longitudesRelativas" TargetMode="External"/><Relationship Id="rId2" Type="http://schemas.openxmlformats.org/officeDocument/2006/relationships/hyperlink" Target="https://www.w3schools.com/css/css_tabl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</a:t>
            </a:r>
            <a:r>
              <a:rPr lang="es-ES" dirty="0" smtClean="0">
                <a:solidFill>
                  <a:schemeClr val="tx1"/>
                </a:solidFill>
              </a:rPr>
              <a:t>TABLAS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Tablas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  <a:hlinkClick r:id="rId2"/>
              </a:rPr>
              <a:t>http://librosweb.es/libro/css/capitulo_10/estilos_avanzados_4.html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 smtClean="0">
                <a:latin typeface="+mj-lt"/>
                <a:hlinkClick r:id="rId2"/>
              </a:rPr>
              <a:t>https</a:t>
            </a:r>
            <a:r>
              <a:rPr lang="es-ES" sz="2000" dirty="0">
                <a:latin typeface="+mj-lt"/>
                <a:hlinkClick r:id="rId2"/>
              </a:rPr>
              <a:t>://</a:t>
            </a:r>
            <a:r>
              <a:rPr lang="es-ES" sz="2000" dirty="0" smtClean="0">
                <a:latin typeface="+mj-lt"/>
                <a:hlinkClick r:id="rId2"/>
              </a:rPr>
              <a:t>www.w3schools.com/css/css_table.asp</a:t>
            </a:r>
            <a:endParaRPr lang="es-ES" sz="20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813753" lvl="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3705"/>
              </p:ext>
            </p:extLst>
          </p:nvPr>
        </p:nvGraphicFramePr>
        <p:xfrm>
          <a:off x="440517" y="2564904"/>
          <a:ext cx="8229600" cy="255016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595556265"/>
                    </a:ext>
                  </a:extLst>
                </a:gridCol>
                <a:gridCol w="3974232">
                  <a:extLst>
                    <a:ext uri="{9D8B030D-6E8A-4147-A177-3AD203B41FA5}">
                      <a16:colId xmlns:a16="http://schemas.microsoft.com/office/drawing/2014/main" val="134311508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12493197"/>
                    </a:ext>
                  </a:extLst>
                </a:gridCol>
              </a:tblGrid>
              <a:tr h="272628"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+mj-lt"/>
                        </a:rPr>
                        <a:t>Propiedad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Descripción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Valores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300793769"/>
                  </a:ext>
                </a:extLst>
              </a:tr>
              <a:tr h="237072"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caption-side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Posición del título de respecto la tabla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[ top | bottom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477852034"/>
                  </a:ext>
                </a:extLst>
              </a:tr>
              <a:tr h="414876"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table-layout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Control del algoritmo usado para el formato de las celdas, filas y columnas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[ auto | fixed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926184881"/>
                  </a:ext>
                </a:extLst>
              </a:tr>
              <a:tr h="237072"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border-collapse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Selección del modelo de los bordes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[ collapse | separate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955778778"/>
                  </a:ext>
                </a:extLst>
              </a:tr>
              <a:tr h="414876"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border-spacing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latin typeface="+mj-lt"/>
                        </a:rPr>
                        <a:t>Espaciado entre los bordes de celdas adyacentes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+mj-lt"/>
                        </a:rPr>
                        <a:t>&lt;</a:t>
                      </a:r>
                      <a:r>
                        <a:rPr lang="es-ES" sz="1600">
                          <a:effectLst/>
                          <a:latin typeface="+mj-lt"/>
                          <a:hlinkClick r:id="rId3"/>
                        </a:rPr>
                        <a:t>longitud</a:t>
                      </a:r>
                      <a:r>
                        <a:rPr lang="es-ES" sz="1600">
                          <a:effectLst/>
                          <a:latin typeface="+mj-lt"/>
                        </a:rPr>
                        <a:t>&gt; &lt;</a:t>
                      </a:r>
                      <a:r>
                        <a:rPr lang="es-ES" sz="1600">
                          <a:effectLst/>
                          <a:latin typeface="+mj-lt"/>
                          <a:hlinkClick r:id="rId3"/>
                        </a:rPr>
                        <a:t>longitud</a:t>
                      </a:r>
                      <a:r>
                        <a:rPr lang="es-ES" sz="1600">
                          <a:effectLst/>
                          <a:latin typeface="+mj-lt"/>
                        </a:rPr>
                        <a:t>&gt;?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2758822718"/>
                  </a:ext>
                </a:extLst>
              </a:tr>
              <a:tr h="414876">
                <a:tc>
                  <a:txBody>
                    <a:bodyPr/>
                    <a:lstStyle/>
                    <a:p>
                      <a:r>
                        <a:rPr lang="es-ES" sz="1600" dirty="0" err="1">
                          <a:latin typeface="+mj-lt"/>
                        </a:rPr>
                        <a:t>empty-cells</a:t>
                      </a:r>
                      <a:endParaRPr lang="es-ES" sz="16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Visibilidad de los bordes de celdas sin contenido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+mj-lt"/>
                        </a:rPr>
                        <a:t>[ show | </a:t>
                      </a:r>
                      <a:r>
                        <a:rPr lang="es-ES" sz="1600" dirty="0" err="1">
                          <a:effectLst/>
                          <a:latin typeface="+mj-lt"/>
                        </a:rPr>
                        <a:t>hide</a:t>
                      </a:r>
                      <a:r>
                        <a:rPr lang="es-ES" sz="16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75857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50569</TotalTime>
  <Words>73</Words>
  <Application>Microsoft Office PowerPoint</Application>
  <PresentationFormat>Presentación en pantalla (4:3)</PresentationFormat>
  <Paragraphs>46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Constantia</vt:lpstr>
      <vt:lpstr>Times New Roman</vt:lpstr>
      <vt:lpstr>Wingdings 2</vt:lpstr>
      <vt:lpstr>Flujo</vt:lpstr>
      <vt:lpstr>CSS – TABLAS</vt:lpstr>
      <vt:lpstr>Tablas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1643</cp:revision>
  <cp:lastPrinted>2015-09-21T12:13:15Z</cp:lastPrinted>
  <dcterms:created xsi:type="dcterms:W3CDTF">2012-04-05T17:12:23Z</dcterms:created>
  <dcterms:modified xsi:type="dcterms:W3CDTF">2017-04-04T19:15:31Z</dcterms:modified>
</cp:coreProperties>
</file>