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6"/>
  </p:notesMasterIdLst>
  <p:handoutMasterIdLst>
    <p:handoutMasterId r:id="rId7"/>
  </p:handoutMasterIdLst>
  <p:sldIdLst>
    <p:sldId id="277" r:id="rId2"/>
    <p:sldId id="548" r:id="rId3"/>
    <p:sldId id="541" r:id="rId4"/>
    <p:sldId id="540" r:id="rId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9112" autoAdjust="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31/03/2017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31/03/2017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3/31/2017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3/31/2017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</a:t>
            </a:r>
            <a:r>
              <a:rPr lang="es-ES" dirty="0" err="1" smtClean="0">
                <a:solidFill>
                  <a:schemeClr val="tx1"/>
                </a:solidFill>
              </a:rPr>
              <a:t>FLOAT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Float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La propiedad </a:t>
            </a:r>
            <a:r>
              <a:rPr lang="es-ES" b="1" dirty="0" err="1" smtClean="0">
                <a:latin typeface="+mj-lt"/>
              </a:rPr>
              <a:t>float</a:t>
            </a:r>
            <a:r>
              <a:rPr lang="es-ES" dirty="0" smtClean="0">
                <a:latin typeface="+mj-lt"/>
              </a:rPr>
              <a:t> permite flotar las cajas a la derecha o a la izquierda. </a:t>
            </a:r>
            <a:endParaRPr lang="es-ES" dirty="0">
              <a:latin typeface="+mj-lt"/>
            </a:endParaRPr>
          </a:p>
          <a:p>
            <a:pPr marL="34290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La caja flotada se coloca lo más a la izquierda o a la derecha y el resto de elementos se colocan a su alrededor, en el sitio disponible.</a:t>
            </a:r>
          </a:p>
          <a:p>
            <a:pPr marL="34290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Es apropiado para colocar imágenes alrededor de texto.</a:t>
            </a:r>
          </a:p>
          <a:p>
            <a:pPr marL="342900" lvl="1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También tenemos la propiedad </a:t>
            </a:r>
            <a:r>
              <a:rPr lang="es-ES" dirty="0" err="1" smtClean="0">
                <a:latin typeface="+mj-lt"/>
              </a:rPr>
              <a:t>clear</a:t>
            </a:r>
            <a:r>
              <a:rPr lang="es-ES" dirty="0" smtClean="0">
                <a:latin typeface="+mj-lt"/>
              </a:rPr>
              <a:t> para romper el flujo de flotación.</a:t>
            </a:r>
            <a:endParaRPr lang="es-ES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595660" y="4186487"/>
            <a:ext cx="327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7938">
              <a:spcAft>
                <a:spcPts val="500"/>
              </a:spcAft>
              <a:buClr>
                <a:srgbClr val="0F6FC6">
                  <a:lumMod val="75000"/>
                </a:srgbClr>
              </a:buClr>
              <a:buSzPct val="95000"/>
            </a:pPr>
            <a:endParaRPr lang="es-ES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85608"/>
              </p:ext>
            </p:extLst>
          </p:nvPr>
        </p:nvGraphicFramePr>
        <p:xfrm>
          <a:off x="596044" y="4869676"/>
          <a:ext cx="8229600" cy="108205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287407300"/>
                    </a:ext>
                  </a:extLst>
                </a:gridCol>
                <a:gridCol w="4107904">
                  <a:extLst>
                    <a:ext uri="{9D8B030D-6E8A-4147-A177-3AD203B41FA5}">
                      <a16:colId xmlns:a16="http://schemas.microsoft.com/office/drawing/2014/main" val="31546326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59228008"/>
                    </a:ext>
                  </a:extLst>
                </a:gridCol>
              </a:tblGrid>
              <a:tr h="237072"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Propiedad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Descripción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Valores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762975378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r>
                        <a:rPr lang="es-ES" sz="1800" dirty="0" err="1">
                          <a:latin typeface="+mj-lt"/>
                        </a:rPr>
                        <a:t>float</a:t>
                      </a:r>
                      <a:endParaRPr lang="es-ES" sz="18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Posicionamiento flotante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[ left | right | none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112589974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clear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Control de cajas adyacentes a los float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none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left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right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800" dirty="0" err="1">
                          <a:effectLst/>
                          <a:latin typeface="+mj-lt"/>
                        </a:rPr>
                        <a:t>both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269973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Float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1" y="1849433"/>
            <a:ext cx="4170246" cy="203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39605" y="4797335"/>
            <a:ext cx="199278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left;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4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Float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968552"/>
          </a:xfrm>
        </p:spPr>
        <p:txBody>
          <a:bodyPr>
            <a:noAutofit/>
          </a:bodyPr>
          <a:lstStyle/>
          <a:p>
            <a:pPr marL="61722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400" dirty="0" smtClean="0">
                <a:latin typeface="+mj-lt"/>
              </a:rPr>
              <a:t>La </a:t>
            </a:r>
            <a:r>
              <a:rPr lang="es-ES" sz="2400" dirty="0">
                <a:latin typeface="+mj-lt"/>
              </a:rPr>
              <a:t>propiedad </a:t>
            </a:r>
            <a:r>
              <a:rPr lang="es-ES" sz="2400" dirty="0" err="1">
                <a:latin typeface="+mj-lt"/>
              </a:rPr>
              <a:t>clear</a:t>
            </a:r>
            <a:r>
              <a:rPr lang="es-ES" sz="2400" dirty="0">
                <a:latin typeface="+mj-lt"/>
              </a:rPr>
              <a:t> permite </a:t>
            </a:r>
            <a:r>
              <a:rPr lang="es-ES" sz="2400" b="1" dirty="0">
                <a:latin typeface="+mj-lt"/>
              </a:rPr>
              <a:t>controlar</a:t>
            </a:r>
            <a:r>
              <a:rPr lang="es-ES" sz="2400" dirty="0">
                <a:latin typeface="+mj-lt"/>
              </a:rPr>
              <a:t> la forma en la que </a:t>
            </a:r>
            <a:r>
              <a:rPr lang="es-ES" sz="2400" b="1" dirty="0">
                <a:latin typeface="+mj-lt"/>
              </a:rPr>
              <a:t>los contenidos fluyen alrededor</a:t>
            </a:r>
            <a:r>
              <a:rPr lang="es-ES" sz="2400" dirty="0">
                <a:latin typeface="+mj-lt"/>
              </a:rPr>
              <a:t> de los contenidos posicionados mediante </a:t>
            </a:r>
            <a:r>
              <a:rPr lang="es-ES" sz="2400" dirty="0" err="1">
                <a:latin typeface="+mj-lt"/>
              </a:rPr>
              <a:t>float</a:t>
            </a:r>
            <a:r>
              <a:rPr lang="es-ES" sz="2400" dirty="0">
                <a:latin typeface="+mj-lt"/>
              </a:rPr>
              <a:t>.</a:t>
            </a:r>
          </a:p>
          <a:p>
            <a:pPr marL="61722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400" dirty="0">
                <a:latin typeface="+mj-lt"/>
              </a:rPr>
              <a:t>En muchas ocasiones hay que </a:t>
            </a:r>
            <a:r>
              <a:rPr lang="es-ES" sz="2400" b="1" dirty="0">
                <a:latin typeface="+mj-lt"/>
              </a:rPr>
              <a:t>forzar</a:t>
            </a:r>
            <a:r>
              <a:rPr lang="es-ES" sz="2400" dirty="0">
                <a:latin typeface="+mj-lt"/>
              </a:rPr>
              <a:t> a que un elemento </a:t>
            </a:r>
            <a:r>
              <a:rPr lang="es-ES" sz="2400" b="1" dirty="0">
                <a:latin typeface="+mj-lt"/>
              </a:rPr>
              <a:t>no fluya alrededor </a:t>
            </a:r>
            <a:r>
              <a:rPr lang="es-ES" sz="2400" dirty="0">
                <a:latin typeface="+mj-lt"/>
              </a:rPr>
              <a:t>de otro elemento posicionado mediante </a:t>
            </a:r>
            <a:r>
              <a:rPr lang="es-ES" sz="2400" dirty="0" err="1">
                <a:latin typeface="+mj-lt"/>
              </a:rPr>
              <a:t>float</a:t>
            </a:r>
            <a:r>
              <a:rPr lang="es-ES" sz="2400" dirty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542925" lvl="3" indent="-277813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>
              <a:latin typeface="+mj-lt"/>
            </a:endParaRPr>
          </a:p>
          <a:p>
            <a:pPr marL="825182" lvl="4" indent="-285750"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89" y="4077072"/>
            <a:ext cx="370681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51395</TotalTime>
  <Words>135</Words>
  <Application>Microsoft Office PowerPoint</Application>
  <PresentationFormat>Presentación en pantalla 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FLOAT</vt:lpstr>
      <vt:lpstr>Float</vt:lpstr>
      <vt:lpstr>Float</vt:lpstr>
      <vt:lpstr>Float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1656</cp:revision>
  <cp:lastPrinted>2015-09-21T12:13:15Z</cp:lastPrinted>
  <dcterms:created xsi:type="dcterms:W3CDTF">2012-04-05T17:12:23Z</dcterms:created>
  <dcterms:modified xsi:type="dcterms:W3CDTF">2017-03-31T17:40:33Z</dcterms:modified>
</cp:coreProperties>
</file>