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90586-8D14-4B5E-8BB2-E3B9FE203C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5B2B4-CCD6-47CD-AE94-1005AB88A0EB}">
      <dgm:prSet/>
      <dgm:spPr/>
      <dgm:t>
        <a:bodyPr/>
        <a:lstStyle/>
        <a:p>
          <a:r>
            <a:rPr lang="es-ES"/>
            <a:t>Objetivos</a:t>
          </a:r>
          <a:endParaRPr lang="en-US"/>
        </a:p>
      </dgm:t>
    </dgm:pt>
    <dgm:pt modelId="{89558191-F0C9-4872-A1FD-E56235B5FA74}" type="parTrans" cxnId="{FAACE1B7-EA50-4FE8-83E8-1FCB4F785DB6}">
      <dgm:prSet/>
      <dgm:spPr/>
      <dgm:t>
        <a:bodyPr/>
        <a:lstStyle/>
        <a:p>
          <a:endParaRPr lang="en-US"/>
        </a:p>
      </dgm:t>
    </dgm:pt>
    <dgm:pt modelId="{5DCF8729-87DB-4E09-9962-D79C140E55A0}" type="sibTrans" cxnId="{FAACE1B7-EA50-4FE8-83E8-1FCB4F785DB6}">
      <dgm:prSet/>
      <dgm:spPr/>
      <dgm:t>
        <a:bodyPr/>
        <a:lstStyle/>
        <a:p>
          <a:endParaRPr lang="en-US"/>
        </a:p>
      </dgm:t>
    </dgm:pt>
    <dgm:pt modelId="{BB7F419C-775F-46A0-8159-40E1947B7817}">
      <dgm:prSet/>
      <dgm:spPr/>
      <dgm:t>
        <a:bodyPr/>
        <a:lstStyle/>
        <a:p>
          <a:r>
            <a:rPr lang="es-ES"/>
            <a:t>Implementación</a:t>
          </a:r>
          <a:endParaRPr lang="en-US"/>
        </a:p>
      </dgm:t>
    </dgm:pt>
    <dgm:pt modelId="{2F84B40A-1534-481B-B177-E3CBA66B1BD0}" type="parTrans" cxnId="{5B0DC0A5-61FF-4AD8-BCD3-EB4E8242D0F1}">
      <dgm:prSet/>
      <dgm:spPr/>
      <dgm:t>
        <a:bodyPr/>
        <a:lstStyle/>
        <a:p>
          <a:endParaRPr lang="en-US"/>
        </a:p>
      </dgm:t>
    </dgm:pt>
    <dgm:pt modelId="{0E836925-C73A-47E8-8AFB-EA6DA3A92EED}" type="sibTrans" cxnId="{5B0DC0A5-61FF-4AD8-BCD3-EB4E8242D0F1}">
      <dgm:prSet/>
      <dgm:spPr/>
      <dgm:t>
        <a:bodyPr/>
        <a:lstStyle/>
        <a:p>
          <a:endParaRPr lang="en-US"/>
        </a:p>
      </dgm:t>
    </dgm:pt>
    <dgm:pt modelId="{F45989B9-90AB-40DA-8D12-1BE90EE7BE50}">
      <dgm:prSet/>
      <dgm:spPr/>
      <dgm:t>
        <a:bodyPr/>
        <a:lstStyle/>
        <a:p>
          <a:r>
            <a:rPr lang="es-ES"/>
            <a:t>Descripción del sistema</a:t>
          </a:r>
          <a:endParaRPr lang="en-US"/>
        </a:p>
      </dgm:t>
    </dgm:pt>
    <dgm:pt modelId="{465C61E9-565A-40AC-B9BD-64DDA627E64F}" type="parTrans" cxnId="{E1F06C11-155B-4A4D-81C7-0CCDEBCF13E2}">
      <dgm:prSet/>
      <dgm:spPr/>
      <dgm:t>
        <a:bodyPr/>
        <a:lstStyle/>
        <a:p>
          <a:endParaRPr lang="en-US"/>
        </a:p>
      </dgm:t>
    </dgm:pt>
    <dgm:pt modelId="{653003C4-96D2-4C0A-97C3-E8C997E8CB63}" type="sibTrans" cxnId="{E1F06C11-155B-4A4D-81C7-0CCDEBCF13E2}">
      <dgm:prSet/>
      <dgm:spPr/>
      <dgm:t>
        <a:bodyPr/>
        <a:lstStyle/>
        <a:p>
          <a:endParaRPr lang="en-US"/>
        </a:p>
      </dgm:t>
    </dgm:pt>
    <dgm:pt modelId="{BF7A1A94-051A-4DCA-B798-27A7AB22FAF9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1DC8C9DE-9395-4653-B8A1-5E8F4A6D413D}" type="parTrans" cxnId="{B702ED05-B261-4FBC-98EB-5DD18F7F167D}">
      <dgm:prSet/>
      <dgm:spPr/>
      <dgm:t>
        <a:bodyPr/>
        <a:lstStyle/>
        <a:p>
          <a:endParaRPr lang="en-US"/>
        </a:p>
      </dgm:t>
    </dgm:pt>
    <dgm:pt modelId="{0E8A3E1B-3A3A-4DFC-AAA5-23A86A61345B}" type="sibTrans" cxnId="{B702ED05-B261-4FBC-98EB-5DD18F7F167D}">
      <dgm:prSet/>
      <dgm:spPr/>
      <dgm:t>
        <a:bodyPr/>
        <a:lstStyle/>
        <a:p>
          <a:endParaRPr lang="en-US"/>
        </a:p>
      </dgm:t>
    </dgm:pt>
    <dgm:pt modelId="{F8B8FC17-89D0-414C-8AC2-DDD2C5D5C026}" type="pres">
      <dgm:prSet presAssocID="{4CC90586-8D14-4B5E-8BB2-E3B9FE203C4D}" presName="linear" presStyleCnt="0">
        <dgm:presLayoutVars>
          <dgm:animLvl val="lvl"/>
          <dgm:resizeHandles val="exact"/>
        </dgm:presLayoutVars>
      </dgm:prSet>
      <dgm:spPr/>
    </dgm:pt>
    <dgm:pt modelId="{8F0683C4-1899-4A35-B641-AFBFA23E7506}" type="pres">
      <dgm:prSet presAssocID="{D605B2B4-CCD6-47CD-AE94-1005AB88A0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A1FA06-5150-4325-8F3E-EFF3939D47EB}" type="pres">
      <dgm:prSet presAssocID="{5DCF8729-87DB-4E09-9962-D79C140E55A0}" presName="spacer" presStyleCnt="0"/>
      <dgm:spPr/>
    </dgm:pt>
    <dgm:pt modelId="{BEE8E8F4-984F-4B53-93FB-917E036C422E}" type="pres">
      <dgm:prSet presAssocID="{BB7F419C-775F-46A0-8159-40E1947B78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CAC6E4-4FB9-4280-B162-5919317163EA}" type="pres">
      <dgm:prSet presAssocID="{0E836925-C73A-47E8-8AFB-EA6DA3A92EED}" presName="spacer" presStyleCnt="0"/>
      <dgm:spPr/>
    </dgm:pt>
    <dgm:pt modelId="{57F29E1A-6EC4-48FE-8C00-950F5EDC9134}" type="pres">
      <dgm:prSet presAssocID="{F45989B9-90AB-40DA-8D12-1BE90EE7BE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51D590-B26C-4B30-B5AC-EB037A05C2F3}" type="pres">
      <dgm:prSet presAssocID="{653003C4-96D2-4C0A-97C3-E8C997E8CB63}" presName="spacer" presStyleCnt="0"/>
      <dgm:spPr/>
    </dgm:pt>
    <dgm:pt modelId="{459EACDA-C19C-4901-9D1B-D381028D58A2}" type="pres">
      <dgm:prSet presAssocID="{BF7A1A94-051A-4DCA-B798-27A7AB22FA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02ED05-B261-4FBC-98EB-5DD18F7F167D}" srcId="{4CC90586-8D14-4B5E-8BB2-E3B9FE203C4D}" destId="{BF7A1A94-051A-4DCA-B798-27A7AB22FAF9}" srcOrd="3" destOrd="0" parTransId="{1DC8C9DE-9395-4653-B8A1-5E8F4A6D413D}" sibTransId="{0E8A3E1B-3A3A-4DFC-AAA5-23A86A61345B}"/>
    <dgm:cxn modelId="{E1F06C11-155B-4A4D-81C7-0CCDEBCF13E2}" srcId="{4CC90586-8D14-4B5E-8BB2-E3B9FE203C4D}" destId="{F45989B9-90AB-40DA-8D12-1BE90EE7BE50}" srcOrd="2" destOrd="0" parTransId="{465C61E9-565A-40AC-B9BD-64DDA627E64F}" sibTransId="{653003C4-96D2-4C0A-97C3-E8C997E8CB63}"/>
    <dgm:cxn modelId="{48E09712-9F44-4B2B-ADB3-32AB5C6A4216}" type="presOf" srcId="{F45989B9-90AB-40DA-8D12-1BE90EE7BE50}" destId="{57F29E1A-6EC4-48FE-8C00-950F5EDC9134}" srcOrd="0" destOrd="0" presId="urn:microsoft.com/office/officeart/2005/8/layout/vList2"/>
    <dgm:cxn modelId="{C418AE96-6D24-4C2C-A282-93715A1D2FB1}" type="presOf" srcId="{BF7A1A94-051A-4DCA-B798-27A7AB22FAF9}" destId="{459EACDA-C19C-4901-9D1B-D381028D58A2}" srcOrd="0" destOrd="0" presId="urn:microsoft.com/office/officeart/2005/8/layout/vList2"/>
    <dgm:cxn modelId="{5B0DC0A5-61FF-4AD8-BCD3-EB4E8242D0F1}" srcId="{4CC90586-8D14-4B5E-8BB2-E3B9FE203C4D}" destId="{BB7F419C-775F-46A0-8159-40E1947B7817}" srcOrd="1" destOrd="0" parTransId="{2F84B40A-1534-481B-B177-E3CBA66B1BD0}" sibTransId="{0E836925-C73A-47E8-8AFB-EA6DA3A92EED}"/>
    <dgm:cxn modelId="{FAACE1B7-EA50-4FE8-83E8-1FCB4F785DB6}" srcId="{4CC90586-8D14-4B5E-8BB2-E3B9FE203C4D}" destId="{D605B2B4-CCD6-47CD-AE94-1005AB88A0EB}" srcOrd="0" destOrd="0" parTransId="{89558191-F0C9-4872-A1FD-E56235B5FA74}" sibTransId="{5DCF8729-87DB-4E09-9962-D79C140E55A0}"/>
    <dgm:cxn modelId="{4C1597B8-C691-477D-9156-16F09227A67D}" type="presOf" srcId="{4CC90586-8D14-4B5E-8BB2-E3B9FE203C4D}" destId="{F8B8FC17-89D0-414C-8AC2-DDD2C5D5C026}" srcOrd="0" destOrd="0" presId="urn:microsoft.com/office/officeart/2005/8/layout/vList2"/>
    <dgm:cxn modelId="{369671D4-6316-41AA-B9E2-802FB63BBF34}" type="presOf" srcId="{D605B2B4-CCD6-47CD-AE94-1005AB88A0EB}" destId="{8F0683C4-1899-4A35-B641-AFBFA23E7506}" srcOrd="0" destOrd="0" presId="urn:microsoft.com/office/officeart/2005/8/layout/vList2"/>
    <dgm:cxn modelId="{994BFFFB-5738-499E-ADBA-76ADDE0034EB}" type="presOf" srcId="{BB7F419C-775F-46A0-8159-40E1947B7817}" destId="{BEE8E8F4-984F-4B53-93FB-917E036C422E}" srcOrd="0" destOrd="0" presId="urn:microsoft.com/office/officeart/2005/8/layout/vList2"/>
    <dgm:cxn modelId="{37D63C03-7295-4370-8876-246491623BD3}" type="presParOf" srcId="{F8B8FC17-89D0-414C-8AC2-DDD2C5D5C026}" destId="{8F0683C4-1899-4A35-B641-AFBFA23E7506}" srcOrd="0" destOrd="0" presId="urn:microsoft.com/office/officeart/2005/8/layout/vList2"/>
    <dgm:cxn modelId="{39ACA1DC-955C-4C54-85FC-5D43343E36E1}" type="presParOf" srcId="{F8B8FC17-89D0-414C-8AC2-DDD2C5D5C026}" destId="{2FA1FA06-5150-4325-8F3E-EFF3939D47EB}" srcOrd="1" destOrd="0" presId="urn:microsoft.com/office/officeart/2005/8/layout/vList2"/>
    <dgm:cxn modelId="{233EBB57-8F09-4AB2-8A4D-9815F02B8420}" type="presParOf" srcId="{F8B8FC17-89D0-414C-8AC2-DDD2C5D5C026}" destId="{BEE8E8F4-984F-4B53-93FB-917E036C422E}" srcOrd="2" destOrd="0" presId="urn:microsoft.com/office/officeart/2005/8/layout/vList2"/>
    <dgm:cxn modelId="{DA350A6E-B84A-4332-ADED-CDA766C63D7F}" type="presParOf" srcId="{F8B8FC17-89D0-414C-8AC2-DDD2C5D5C026}" destId="{46CAC6E4-4FB9-4280-B162-5919317163EA}" srcOrd="3" destOrd="0" presId="urn:microsoft.com/office/officeart/2005/8/layout/vList2"/>
    <dgm:cxn modelId="{0DCA3E79-D31C-483E-A22D-9ECAB1EF5A84}" type="presParOf" srcId="{F8B8FC17-89D0-414C-8AC2-DDD2C5D5C026}" destId="{57F29E1A-6EC4-48FE-8C00-950F5EDC9134}" srcOrd="4" destOrd="0" presId="urn:microsoft.com/office/officeart/2005/8/layout/vList2"/>
    <dgm:cxn modelId="{61081D3C-FC79-43B3-9EC6-AFE609E48586}" type="presParOf" srcId="{F8B8FC17-89D0-414C-8AC2-DDD2C5D5C026}" destId="{E051D590-B26C-4B30-B5AC-EB037A05C2F3}" srcOrd="5" destOrd="0" presId="urn:microsoft.com/office/officeart/2005/8/layout/vList2"/>
    <dgm:cxn modelId="{61401BBA-205B-410C-832F-FE786FC7580A}" type="presParOf" srcId="{F8B8FC17-89D0-414C-8AC2-DDD2C5D5C026}" destId="{459EACDA-C19C-4901-9D1B-D381028D58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D9809-70EF-4EF9-AFB0-240E287B0C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0349E-EC1B-4D55-8D59-5ED667CF6530}">
      <dgm:prSet/>
      <dgm:spPr/>
      <dgm:t>
        <a:bodyPr/>
        <a:lstStyle/>
        <a:p>
          <a:r>
            <a:rPr lang="es-ES" dirty="0"/>
            <a:t>Implementación de una herramienta para ayudar a las personas involucradas a la hora de decidir las convalidaciones entre universidades. (Paso previo al Learning Agreement)</a:t>
          </a:r>
          <a:endParaRPr lang="en-US" dirty="0"/>
        </a:p>
      </dgm:t>
    </dgm:pt>
    <dgm:pt modelId="{02D70C32-1C23-46BF-B42A-2397154B633C}" type="parTrans" cxnId="{FDBBC8B1-9044-45A7-B8C8-F5AB35A0BC34}">
      <dgm:prSet/>
      <dgm:spPr/>
      <dgm:t>
        <a:bodyPr/>
        <a:lstStyle/>
        <a:p>
          <a:endParaRPr lang="en-US"/>
        </a:p>
      </dgm:t>
    </dgm:pt>
    <dgm:pt modelId="{50D3177D-7C53-48F5-A638-37039850EBC6}" type="sibTrans" cxnId="{FDBBC8B1-9044-45A7-B8C8-F5AB35A0BC34}">
      <dgm:prSet/>
      <dgm:spPr/>
      <dgm:t>
        <a:bodyPr/>
        <a:lstStyle/>
        <a:p>
          <a:endParaRPr lang="en-US"/>
        </a:p>
      </dgm:t>
    </dgm:pt>
    <dgm:pt modelId="{2AC0FA31-3EFD-4EE1-895F-DDC8BD562F4E}">
      <dgm:prSet/>
      <dgm:spPr/>
      <dgm:t>
        <a:bodyPr/>
        <a:lstStyle/>
        <a:p>
          <a:r>
            <a:rPr lang="es-ES" dirty="0"/>
            <a:t>Desarrollar una aplicación web a la que se pueda acceder desde cualquier ordenador. </a:t>
          </a:r>
          <a:endParaRPr lang="en-US" dirty="0"/>
        </a:p>
      </dgm:t>
    </dgm:pt>
    <dgm:pt modelId="{309315A7-A609-4A5E-AA93-BF34F6EE2A33}" type="parTrans" cxnId="{3CC06EAE-8C4D-496E-9A74-FC139D610C54}">
      <dgm:prSet/>
      <dgm:spPr/>
      <dgm:t>
        <a:bodyPr/>
        <a:lstStyle/>
        <a:p>
          <a:endParaRPr lang="en-US"/>
        </a:p>
      </dgm:t>
    </dgm:pt>
    <dgm:pt modelId="{1DFE3D53-45F4-4DD5-85ED-CA3C4E4AE4C6}" type="sibTrans" cxnId="{3CC06EAE-8C4D-496E-9A74-FC139D610C54}">
      <dgm:prSet/>
      <dgm:spPr/>
      <dgm:t>
        <a:bodyPr/>
        <a:lstStyle/>
        <a:p>
          <a:endParaRPr lang="en-US"/>
        </a:p>
      </dgm:t>
    </dgm:pt>
    <dgm:pt modelId="{E237CA4E-A632-4D88-9784-6A4337EF0FBD}" type="pres">
      <dgm:prSet presAssocID="{817D9809-70EF-4EF9-AFB0-240E287B0C01}" presName="linear" presStyleCnt="0">
        <dgm:presLayoutVars>
          <dgm:animLvl val="lvl"/>
          <dgm:resizeHandles val="exact"/>
        </dgm:presLayoutVars>
      </dgm:prSet>
      <dgm:spPr/>
    </dgm:pt>
    <dgm:pt modelId="{E288E415-FC69-4C74-93D5-1D151423B488}" type="pres">
      <dgm:prSet presAssocID="{B6B0349E-EC1B-4D55-8D59-5ED667CF65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5D838C-03BD-40A0-897E-9269190A9C0F}" type="pres">
      <dgm:prSet presAssocID="{50D3177D-7C53-48F5-A638-37039850EBC6}" presName="spacer" presStyleCnt="0"/>
      <dgm:spPr/>
    </dgm:pt>
    <dgm:pt modelId="{1534BDE1-367D-41B3-B851-79FB5EB665B9}" type="pres">
      <dgm:prSet presAssocID="{2AC0FA31-3EFD-4EE1-895F-DDC8BD562F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C06EAE-8C4D-496E-9A74-FC139D610C54}" srcId="{817D9809-70EF-4EF9-AFB0-240E287B0C01}" destId="{2AC0FA31-3EFD-4EE1-895F-DDC8BD562F4E}" srcOrd="1" destOrd="0" parTransId="{309315A7-A609-4A5E-AA93-BF34F6EE2A33}" sibTransId="{1DFE3D53-45F4-4DD5-85ED-CA3C4E4AE4C6}"/>
    <dgm:cxn modelId="{FDBBC8B1-9044-45A7-B8C8-F5AB35A0BC34}" srcId="{817D9809-70EF-4EF9-AFB0-240E287B0C01}" destId="{B6B0349E-EC1B-4D55-8D59-5ED667CF6530}" srcOrd="0" destOrd="0" parTransId="{02D70C32-1C23-46BF-B42A-2397154B633C}" sibTransId="{50D3177D-7C53-48F5-A638-37039850EBC6}"/>
    <dgm:cxn modelId="{C3FA5FBC-DAC4-45FB-893E-E476EAFE1DA2}" type="presOf" srcId="{2AC0FA31-3EFD-4EE1-895F-DDC8BD562F4E}" destId="{1534BDE1-367D-41B3-B851-79FB5EB665B9}" srcOrd="0" destOrd="0" presId="urn:microsoft.com/office/officeart/2005/8/layout/vList2"/>
    <dgm:cxn modelId="{E07EB4DD-7747-4C87-844C-D9C4DD622367}" type="presOf" srcId="{B6B0349E-EC1B-4D55-8D59-5ED667CF6530}" destId="{E288E415-FC69-4C74-93D5-1D151423B488}" srcOrd="0" destOrd="0" presId="urn:microsoft.com/office/officeart/2005/8/layout/vList2"/>
    <dgm:cxn modelId="{265AD3EC-A760-4DC1-8F34-7DEC2FF04F63}" type="presOf" srcId="{817D9809-70EF-4EF9-AFB0-240E287B0C01}" destId="{E237CA4E-A632-4D88-9784-6A4337EF0FBD}" srcOrd="0" destOrd="0" presId="urn:microsoft.com/office/officeart/2005/8/layout/vList2"/>
    <dgm:cxn modelId="{FF4B2932-781A-4DCC-8AF9-6F22B7B583A6}" type="presParOf" srcId="{E237CA4E-A632-4D88-9784-6A4337EF0FBD}" destId="{E288E415-FC69-4C74-93D5-1D151423B488}" srcOrd="0" destOrd="0" presId="urn:microsoft.com/office/officeart/2005/8/layout/vList2"/>
    <dgm:cxn modelId="{BA945886-F4B0-48F7-9BE1-E6B41B2E0FF9}" type="presParOf" srcId="{E237CA4E-A632-4D88-9784-6A4337EF0FBD}" destId="{975D838C-03BD-40A0-897E-9269190A9C0F}" srcOrd="1" destOrd="0" presId="urn:microsoft.com/office/officeart/2005/8/layout/vList2"/>
    <dgm:cxn modelId="{1B49A582-7CFE-4118-8486-FB868D2434C8}" type="presParOf" srcId="{E237CA4E-A632-4D88-9784-6A4337EF0FBD}" destId="{1534BDE1-367D-41B3-B851-79FB5EB665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B9BCB-1ED9-4E32-8A7F-C8866EADB7B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E7BE7F-00E8-4A80-873F-F29F7F182A2C}">
      <dgm:prSet/>
      <dgm:spPr/>
      <dgm:t>
        <a:bodyPr/>
        <a:lstStyle/>
        <a:p>
          <a:r>
            <a:rPr lang="es-ES" dirty="0"/>
            <a:t>NetBeans (sin </a:t>
          </a:r>
          <a:r>
            <a:rPr lang="es-ES" dirty="0" err="1"/>
            <a:t>framework</a:t>
          </a:r>
          <a:r>
            <a:rPr lang="es-ES" dirty="0"/>
            <a:t>) utilizando Java, JSP, Bootstrap y CSS.</a:t>
          </a:r>
          <a:endParaRPr lang="en-US" dirty="0"/>
        </a:p>
      </dgm:t>
    </dgm:pt>
    <dgm:pt modelId="{6CAB770A-3991-4253-B893-5ACFB5A3FD5B}" type="parTrans" cxnId="{AC7FAF50-0070-49A8-B3B4-E66EA4767555}">
      <dgm:prSet/>
      <dgm:spPr/>
      <dgm:t>
        <a:bodyPr/>
        <a:lstStyle/>
        <a:p>
          <a:endParaRPr lang="en-US"/>
        </a:p>
      </dgm:t>
    </dgm:pt>
    <dgm:pt modelId="{F7491990-5E3F-4448-AA8C-50566E222832}" type="sibTrans" cxnId="{AC7FAF50-0070-49A8-B3B4-E66EA4767555}">
      <dgm:prSet/>
      <dgm:spPr/>
      <dgm:t>
        <a:bodyPr/>
        <a:lstStyle/>
        <a:p>
          <a:endParaRPr lang="en-US"/>
        </a:p>
      </dgm:t>
    </dgm:pt>
    <dgm:pt modelId="{3EC12048-0A8F-4E92-B04E-086D756482F2}">
      <dgm:prSet/>
      <dgm:spPr/>
      <dgm:t>
        <a:bodyPr/>
        <a:lstStyle/>
        <a:p>
          <a:r>
            <a:rPr lang="es-ES" dirty="0"/>
            <a:t>Base de datos PostgreSQL. Se conecta a través de JDBC.</a:t>
          </a:r>
          <a:endParaRPr lang="en-US" dirty="0"/>
        </a:p>
      </dgm:t>
    </dgm:pt>
    <dgm:pt modelId="{7342DDDC-7A03-4414-883E-7252E0E5A049}" type="parTrans" cxnId="{2E8BC76C-5435-42DE-A0EC-DFB5043A948A}">
      <dgm:prSet/>
      <dgm:spPr/>
      <dgm:t>
        <a:bodyPr/>
        <a:lstStyle/>
        <a:p>
          <a:endParaRPr lang="en-US"/>
        </a:p>
      </dgm:t>
    </dgm:pt>
    <dgm:pt modelId="{231240F5-FD10-4704-9CCE-BA4729FD261E}" type="sibTrans" cxnId="{2E8BC76C-5435-42DE-A0EC-DFB5043A948A}">
      <dgm:prSet/>
      <dgm:spPr/>
      <dgm:t>
        <a:bodyPr/>
        <a:lstStyle/>
        <a:p>
          <a:endParaRPr lang="en-US"/>
        </a:p>
      </dgm:t>
    </dgm:pt>
    <dgm:pt modelId="{DA874F7F-A52B-4B11-8CC8-4407DDA488BF}">
      <dgm:prSet/>
      <dgm:spPr/>
      <dgm:t>
        <a:bodyPr/>
        <a:lstStyle/>
        <a:p>
          <a:r>
            <a:rPr lang="es-ES" dirty="0"/>
            <a:t>Servidor Apache Tomcat.</a:t>
          </a:r>
          <a:endParaRPr lang="en-US" dirty="0"/>
        </a:p>
      </dgm:t>
    </dgm:pt>
    <dgm:pt modelId="{206D1C1D-F805-4188-A130-6F5BAC99691C}" type="parTrans" cxnId="{CAB77770-B448-43F2-A0DB-B02276436DDF}">
      <dgm:prSet/>
      <dgm:spPr/>
      <dgm:t>
        <a:bodyPr/>
        <a:lstStyle/>
        <a:p>
          <a:endParaRPr lang="en-US"/>
        </a:p>
      </dgm:t>
    </dgm:pt>
    <dgm:pt modelId="{EDBE9B3C-5890-44C1-8E3F-D3B5979732AB}" type="sibTrans" cxnId="{CAB77770-B448-43F2-A0DB-B02276436DDF}">
      <dgm:prSet/>
      <dgm:spPr/>
      <dgm:t>
        <a:bodyPr/>
        <a:lstStyle/>
        <a:p>
          <a:endParaRPr lang="en-US"/>
        </a:p>
      </dgm:t>
    </dgm:pt>
    <dgm:pt modelId="{B28AB807-298B-46EC-A85B-6FD708F01B12}">
      <dgm:prSet/>
      <dgm:spPr/>
      <dgm:t>
        <a:bodyPr/>
        <a:lstStyle/>
        <a:p>
          <a:r>
            <a:rPr lang="es-ES"/>
            <a:t>Patrón MVC y DAO.</a:t>
          </a:r>
          <a:endParaRPr lang="en-US"/>
        </a:p>
      </dgm:t>
    </dgm:pt>
    <dgm:pt modelId="{A941A523-1DF5-4005-AF8D-317DEB52A329}" type="parTrans" cxnId="{DB5D496D-1A4E-4D6C-B770-B34B864ACCCC}">
      <dgm:prSet/>
      <dgm:spPr/>
      <dgm:t>
        <a:bodyPr/>
        <a:lstStyle/>
        <a:p>
          <a:endParaRPr lang="en-US"/>
        </a:p>
      </dgm:t>
    </dgm:pt>
    <dgm:pt modelId="{CC9A3783-33AE-4464-9B22-558C19F878E8}" type="sibTrans" cxnId="{DB5D496D-1A4E-4D6C-B770-B34B864ACCCC}">
      <dgm:prSet/>
      <dgm:spPr/>
      <dgm:t>
        <a:bodyPr/>
        <a:lstStyle/>
        <a:p>
          <a:endParaRPr lang="en-US"/>
        </a:p>
      </dgm:t>
    </dgm:pt>
    <dgm:pt modelId="{D6F7C2BB-46D8-4C31-9C0E-AC2246AFED37}" type="pres">
      <dgm:prSet presAssocID="{A72B9BCB-1ED9-4E32-8A7F-C8866EADB7B7}" presName="outerComposite" presStyleCnt="0">
        <dgm:presLayoutVars>
          <dgm:chMax val="5"/>
          <dgm:dir/>
          <dgm:resizeHandles val="exact"/>
        </dgm:presLayoutVars>
      </dgm:prSet>
      <dgm:spPr/>
    </dgm:pt>
    <dgm:pt modelId="{DB6658FD-C17D-405B-BB40-74E99382A684}" type="pres">
      <dgm:prSet presAssocID="{A72B9BCB-1ED9-4E32-8A7F-C8866EADB7B7}" presName="dummyMaxCanvas" presStyleCnt="0">
        <dgm:presLayoutVars/>
      </dgm:prSet>
      <dgm:spPr/>
    </dgm:pt>
    <dgm:pt modelId="{0A4F31FA-7999-41E2-9CC8-1FED74620F96}" type="pres">
      <dgm:prSet presAssocID="{A72B9BCB-1ED9-4E32-8A7F-C8866EADB7B7}" presName="FourNodes_1" presStyleLbl="node1" presStyleIdx="0" presStyleCnt="4">
        <dgm:presLayoutVars>
          <dgm:bulletEnabled val="1"/>
        </dgm:presLayoutVars>
      </dgm:prSet>
      <dgm:spPr/>
    </dgm:pt>
    <dgm:pt modelId="{E57268AA-0F18-4AB7-8D95-BE579C020FB3}" type="pres">
      <dgm:prSet presAssocID="{A72B9BCB-1ED9-4E32-8A7F-C8866EADB7B7}" presName="FourNodes_2" presStyleLbl="node1" presStyleIdx="1" presStyleCnt="4">
        <dgm:presLayoutVars>
          <dgm:bulletEnabled val="1"/>
        </dgm:presLayoutVars>
      </dgm:prSet>
      <dgm:spPr/>
    </dgm:pt>
    <dgm:pt modelId="{3830C628-68D4-4D4A-B0D6-D6A9251061A8}" type="pres">
      <dgm:prSet presAssocID="{A72B9BCB-1ED9-4E32-8A7F-C8866EADB7B7}" presName="FourNodes_3" presStyleLbl="node1" presStyleIdx="2" presStyleCnt="4">
        <dgm:presLayoutVars>
          <dgm:bulletEnabled val="1"/>
        </dgm:presLayoutVars>
      </dgm:prSet>
      <dgm:spPr/>
    </dgm:pt>
    <dgm:pt modelId="{1662BE9B-D16C-4899-B6B7-1D5089487AF1}" type="pres">
      <dgm:prSet presAssocID="{A72B9BCB-1ED9-4E32-8A7F-C8866EADB7B7}" presName="FourNodes_4" presStyleLbl="node1" presStyleIdx="3" presStyleCnt="4">
        <dgm:presLayoutVars>
          <dgm:bulletEnabled val="1"/>
        </dgm:presLayoutVars>
      </dgm:prSet>
      <dgm:spPr/>
    </dgm:pt>
    <dgm:pt modelId="{247168C3-3A6B-44FE-80A7-EF07CE63292D}" type="pres">
      <dgm:prSet presAssocID="{A72B9BCB-1ED9-4E32-8A7F-C8866EADB7B7}" presName="FourConn_1-2" presStyleLbl="fgAccFollowNode1" presStyleIdx="0" presStyleCnt="3">
        <dgm:presLayoutVars>
          <dgm:bulletEnabled val="1"/>
        </dgm:presLayoutVars>
      </dgm:prSet>
      <dgm:spPr/>
    </dgm:pt>
    <dgm:pt modelId="{9D82CD9E-B78F-4EC4-B8DC-2AD65970DD6D}" type="pres">
      <dgm:prSet presAssocID="{A72B9BCB-1ED9-4E32-8A7F-C8866EADB7B7}" presName="FourConn_2-3" presStyleLbl="fgAccFollowNode1" presStyleIdx="1" presStyleCnt="3">
        <dgm:presLayoutVars>
          <dgm:bulletEnabled val="1"/>
        </dgm:presLayoutVars>
      </dgm:prSet>
      <dgm:spPr/>
    </dgm:pt>
    <dgm:pt modelId="{BA32D2A3-9D5D-40FF-9444-C13C1BD91DE8}" type="pres">
      <dgm:prSet presAssocID="{A72B9BCB-1ED9-4E32-8A7F-C8866EADB7B7}" presName="FourConn_3-4" presStyleLbl="fgAccFollowNode1" presStyleIdx="2" presStyleCnt="3">
        <dgm:presLayoutVars>
          <dgm:bulletEnabled val="1"/>
        </dgm:presLayoutVars>
      </dgm:prSet>
      <dgm:spPr/>
    </dgm:pt>
    <dgm:pt modelId="{E9C918E9-3B1F-4457-A8BD-77922245B9B1}" type="pres">
      <dgm:prSet presAssocID="{A72B9BCB-1ED9-4E32-8A7F-C8866EADB7B7}" presName="FourNodes_1_text" presStyleLbl="node1" presStyleIdx="3" presStyleCnt="4">
        <dgm:presLayoutVars>
          <dgm:bulletEnabled val="1"/>
        </dgm:presLayoutVars>
      </dgm:prSet>
      <dgm:spPr/>
    </dgm:pt>
    <dgm:pt modelId="{182DA44E-83C4-4A68-8630-415FF4D3021F}" type="pres">
      <dgm:prSet presAssocID="{A72B9BCB-1ED9-4E32-8A7F-C8866EADB7B7}" presName="FourNodes_2_text" presStyleLbl="node1" presStyleIdx="3" presStyleCnt="4">
        <dgm:presLayoutVars>
          <dgm:bulletEnabled val="1"/>
        </dgm:presLayoutVars>
      </dgm:prSet>
      <dgm:spPr/>
    </dgm:pt>
    <dgm:pt modelId="{A60F64A1-7005-449F-A585-C8AC7F2CE2FD}" type="pres">
      <dgm:prSet presAssocID="{A72B9BCB-1ED9-4E32-8A7F-C8866EADB7B7}" presName="FourNodes_3_text" presStyleLbl="node1" presStyleIdx="3" presStyleCnt="4">
        <dgm:presLayoutVars>
          <dgm:bulletEnabled val="1"/>
        </dgm:presLayoutVars>
      </dgm:prSet>
      <dgm:spPr/>
    </dgm:pt>
    <dgm:pt modelId="{B51624C1-8CDD-4D7A-A419-4E901107DC24}" type="pres">
      <dgm:prSet presAssocID="{A72B9BCB-1ED9-4E32-8A7F-C8866EADB7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86DFA19-F4A6-4B8D-8A41-D8F759E47993}" type="presOf" srcId="{CFE7BE7F-00E8-4A80-873F-F29F7F182A2C}" destId="{E9C918E9-3B1F-4457-A8BD-77922245B9B1}" srcOrd="1" destOrd="0" presId="urn:microsoft.com/office/officeart/2005/8/layout/vProcess5"/>
    <dgm:cxn modelId="{B28AC43E-92BB-4928-B82E-AFA585E5505C}" type="presOf" srcId="{CFE7BE7F-00E8-4A80-873F-F29F7F182A2C}" destId="{0A4F31FA-7999-41E2-9CC8-1FED74620F96}" srcOrd="0" destOrd="0" presId="urn:microsoft.com/office/officeart/2005/8/layout/vProcess5"/>
    <dgm:cxn modelId="{0D83C95F-E580-4C0F-A35B-752E0EE88A19}" type="presOf" srcId="{B28AB807-298B-46EC-A85B-6FD708F01B12}" destId="{B51624C1-8CDD-4D7A-A419-4E901107DC24}" srcOrd="1" destOrd="0" presId="urn:microsoft.com/office/officeart/2005/8/layout/vProcess5"/>
    <dgm:cxn modelId="{6BFD2766-5E02-4A5C-A133-48E1BE591942}" type="presOf" srcId="{B28AB807-298B-46EC-A85B-6FD708F01B12}" destId="{1662BE9B-D16C-4899-B6B7-1D5089487AF1}" srcOrd="0" destOrd="0" presId="urn:microsoft.com/office/officeart/2005/8/layout/vProcess5"/>
    <dgm:cxn modelId="{2E8BC76C-5435-42DE-A0EC-DFB5043A948A}" srcId="{A72B9BCB-1ED9-4E32-8A7F-C8866EADB7B7}" destId="{3EC12048-0A8F-4E92-B04E-086D756482F2}" srcOrd="1" destOrd="0" parTransId="{7342DDDC-7A03-4414-883E-7252E0E5A049}" sibTransId="{231240F5-FD10-4704-9CCE-BA4729FD261E}"/>
    <dgm:cxn modelId="{DB5D496D-1A4E-4D6C-B770-B34B864ACCCC}" srcId="{A72B9BCB-1ED9-4E32-8A7F-C8866EADB7B7}" destId="{B28AB807-298B-46EC-A85B-6FD708F01B12}" srcOrd="3" destOrd="0" parTransId="{A941A523-1DF5-4005-AF8D-317DEB52A329}" sibTransId="{CC9A3783-33AE-4464-9B22-558C19F878E8}"/>
    <dgm:cxn modelId="{A7887B4E-3BF4-454B-B59F-087BE9F6DC63}" type="presOf" srcId="{3EC12048-0A8F-4E92-B04E-086D756482F2}" destId="{182DA44E-83C4-4A68-8630-415FF4D3021F}" srcOrd="1" destOrd="0" presId="urn:microsoft.com/office/officeart/2005/8/layout/vProcess5"/>
    <dgm:cxn modelId="{CAB77770-B448-43F2-A0DB-B02276436DDF}" srcId="{A72B9BCB-1ED9-4E32-8A7F-C8866EADB7B7}" destId="{DA874F7F-A52B-4B11-8CC8-4407DDA488BF}" srcOrd="2" destOrd="0" parTransId="{206D1C1D-F805-4188-A130-6F5BAC99691C}" sibTransId="{EDBE9B3C-5890-44C1-8E3F-D3B5979732AB}"/>
    <dgm:cxn modelId="{AC7FAF50-0070-49A8-B3B4-E66EA4767555}" srcId="{A72B9BCB-1ED9-4E32-8A7F-C8866EADB7B7}" destId="{CFE7BE7F-00E8-4A80-873F-F29F7F182A2C}" srcOrd="0" destOrd="0" parTransId="{6CAB770A-3991-4253-B893-5ACFB5A3FD5B}" sibTransId="{F7491990-5E3F-4448-AA8C-50566E222832}"/>
    <dgm:cxn modelId="{F1EB807B-DAFD-46DE-A6E1-12C03C378AD0}" type="presOf" srcId="{3EC12048-0A8F-4E92-B04E-086D756482F2}" destId="{E57268AA-0F18-4AB7-8D95-BE579C020FB3}" srcOrd="0" destOrd="0" presId="urn:microsoft.com/office/officeart/2005/8/layout/vProcess5"/>
    <dgm:cxn modelId="{6482CE87-AB96-4980-9F54-F6712592A051}" type="presOf" srcId="{DA874F7F-A52B-4B11-8CC8-4407DDA488BF}" destId="{A60F64A1-7005-449F-A585-C8AC7F2CE2FD}" srcOrd="1" destOrd="0" presId="urn:microsoft.com/office/officeart/2005/8/layout/vProcess5"/>
    <dgm:cxn modelId="{27169BA6-2A94-47D9-8A33-BF26AE5B342E}" type="presOf" srcId="{231240F5-FD10-4704-9CCE-BA4729FD261E}" destId="{9D82CD9E-B78F-4EC4-B8DC-2AD65970DD6D}" srcOrd="0" destOrd="0" presId="urn:microsoft.com/office/officeart/2005/8/layout/vProcess5"/>
    <dgm:cxn modelId="{504763AA-8735-4332-8B2E-D97E32B9561F}" type="presOf" srcId="{A72B9BCB-1ED9-4E32-8A7F-C8866EADB7B7}" destId="{D6F7C2BB-46D8-4C31-9C0E-AC2246AFED37}" srcOrd="0" destOrd="0" presId="urn:microsoft.com/office/officeart/2005/8/layout/vProcess5"/>
    <dgm:cxn modelId="{BF129CE0-5F8A-4CA6-BDFD-09DBDF9939A6}" type="presOf" srcId="{DA874F7F-A52B-4B11-8CC8-4407DDA488BF}" destId="{3830C628-68D4-4D4A-B0D6-D6A9251061A8}" srcOrd="0" destOrd="0" presId="urn:microsoft.com/office/officeart/2005/8/layout/vProcess5"/>
    <dgm:cxn modelId="{F91CAFE2-100E-42BC-964D-FFD9AF7F0580}" type="presOf" srcId="{EDBE9B3C-5890-44C1-8E3F-D3B5979732AB}" destId="{BA32D2A3-9D5D-40FF-9444-C13C1BD91DE8}" srcOrd="0" destOrd="0" presId="urn:microsoft.com/office/officeart/2005/8/layout/vProcess5"/>
    <dgm:cxn modelId="{C63205EE-A283-46FE-9209-1A23AD28AA21}" type="presOf" srcId="{F7491990-5E3F-4448-AA8C-50566E222832}" destId="{247168C3-3A6B-44FE-80A7-EF07CE63292D}" srcOrd="0" destOrd="0" presId="urn:microsoft.com/office/officeart/2005/8/layout/vProcess5"/>
    <dgm:cxn modelId="{03E93438-DDF6-4E28-B71C-3D01AEDFA37B}" type="presParOf" srcId="{D6F7C2BB-46D8-4C31-9C0E-AC2246AFED37}" destId="{DB6658FD-C17D-405B-BB40-74E99382A684}" srcOrd="0" destOrd="0" presId="urn:microsoft.com/office/officeart/2005/8/layout/vProcess5"/>
    <dgm:cxn modelId="{B4E39120-27D8-448E-9F6E-5DC564A5F638}" type="presParOf" srcId="{D6F7C2BB-46D8-4C31-9C0E-AC2246AFED37}" destId="{0A4F31FA-7999-41E2-9CC8-1FED74620F96}" srcOrd="1" destOrd="0" presId="urn:microsoft.com/office/officeart/2005/8/layout/vProcess5"/>
    <dgm:cxn modelId="{3387B21A-E15F-4C09-A255-05CFE4008F66}" type="presParOf" srcId="{D6F7C2BB-46D8-4C31-9C0E-AC2246AFED37}" destId="{E57268AA-0F18-4AB7-8D95-BE579C020FB3}" srcOrd="2" destOrd="0" presId="urn:microsoft.com/office/officeart/2005/8/layout/vProcess5"/>
    <dgm:cxn modelId="{88C21C71-8147-43A4-91B0-AA444F6AB0B4}" type="presParOf" srcId="{D6F7C2BB-46D8-4C31-9C0E-AC2246AFED37}" destId="{3830C628-68D4-4D4A-B0D6-D6A9251061A8}" srcOrd="3" destOrd="0" presId="urn:microsoft.com/office/officeart/2005/8/layout/vProcess5"/>
    <dgm:cxn modelId="{2D32F4AF-3A10-4CF9-B4E8-ABDF104FF2DD}" type="presParOf" srcId="{D6F7C2BB-46D8-4C31-9C0E-AC2246AFED37}" destId="{1662BE9B-D16C-4899-B6B7-1D5089487AF1}" srcOrd="4" destOrd="0" presId="urn:microsoft.com/office/officeart/2005/8/layout/vProcess5"/>
    <dgm:cxn modelId="{E76D9738-6D06-472A-97F1-005511C748D7}" type="presParOf" srcId="{D6F7C2BB-46D8-4C31-9C0E-AC2246AFED37}" destId="{247168C3-3A6B-44FE-80A7-EF07CE63292D}" srcOrd="5" destOrd="0" presId="urn:microsoft.com/office/officeart/2005/8/layout/vProcess5"/>
    <dgm:cxn modelId="{7EDBFF9D-D066-4A45-B077-18D436533C05}" type="presParOf" srcId="{D6F7C2BB-46D8-4C31-9C0E-AC2246AFED37}" destId="{9D82CD9E-B78F-4EC4-B8DC-2AD65970DD6D}" srcOrd="6" destOrd="0" presId="urn:microsoft.com/office/officeart/2005/8/layout/vProcess5"/>
    <dgm:cxn modelId="{591F7040-F85C-4A99-8A6B-9F652844D63B}" type="presParOf" srcId="{D6F7C2BB-46D8-4C31-9C0E-AC2246AFED37}" destId="{BA32D2A3-9D5D-40FF-9444-C13C1BD91DE8}" srcOrd="7" destOrd="0" presId="urn:microsoft.com/office/officeart/2005/8/layout/vProcess5"/>
    <dgm:cxn modelId="{8E9B94A2-9AB2-499D-8418-F284B474A2E8}" type="presParOf" srcId="{D6F7C2BB-46D8-4C31-9C0E-AC2246AFED37}" destId="{E9C918E9-3B1F-4457-A8BD-77922245B9B1}" srcOrd="8" destOrd="0" presId="urn:microsoft.com/office/officeart/2005/8/layout/vProcess5"/>
    <dgm:cxn modelId="{DA434E73-F6F3-45EB-8E15-7BF7D113E739}" type="presParOf" srcId="{D6F7C2BB-46D8-4C31-9C0E-AC2246AFED37}" destId="{182DA44E-83C4-4A68-8630-415FF4D3021F}" srcOrd="9" destOrd="0" presId="urn:microsoft.com/office/officeart/2005/8/layout/vProcess5"/>
    <dgm:cxn modelId="{3F1C1652-F183-457A-9986-926DC6EA2B33}" type="presParOf" srcId="{D6F7C2BB-46D8-4C31-9C0E-AC2246AFED37}" destId="{A60F64A1-7005-449F-A585-C8AC7F2CE2FD}" srcOrd="10" destOrd="0" presId="urn:microsoft.com/office/officeart/2005/8/layout/vProcess5"/>
    <dgm:cxn modelId="{E55462DF-62E0-4212-BD44-CB7828F63A9E}" type="presParOf" srcId="{D6F7C2BB-46D8-4C31-9C0E-AC2246AFED37}" destId="{B51624C1-8CDD-4D7A-A419-4E901107DC2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83C4-1899-4A35-B641-AFBFA23E7506}">
      <dsp:nvSpPr>
        <dsp:cNvPr id="0" name=""/>
        <dsp:cNvSpPr/>
      </dsp:nvSpPr>
      <dsp:spPr>
        <a:xfrm>
          <a:off x="0" y="21756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Objetivos</a:t>
          </a:r>
          <a:endParaRPr lang="en-US" sz="3400" kern="1200"/>
        </a:p>
      </dsp:txBody>
      <dsp:txXfrm>
        <a:off x="39809" y="61565"/>
        <a:ext cx="10674107" cy="735872"/>
      </dsp:txXfrm>
    </dsp:sp>
    <dsp:sp modelId="{BEE8E8F4-984F-4B53-93FB-917E036C422E}">
      <dsp:nvSpPr>
        <dsp:cNvPr id="0" name=""/>
        <dsp:cNvSpPr/>
      </dsp:nvSpPr>
      <dsp:spPr>
        <a:xfrm>
          <a:off x="0" y="935166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Implementación</a:t>
          </a:r>
          <a:endParaRPr lang="en-US" sz="3400" kern="1200"/>
        </a:p>
      </dsp:txBody>
      <dsp:txXfrm>
        <a:off x="39809" y="974975"/>
        <a:ext cx="10674107" cy="735872"/>
      </dsp:txXfrm>
    </dsp:sp>
    <dsp:sp modelId="{57F29E1A-6EC4-48FE-8C00-950F5EDC9134}">
      <dsp:nvSpPr>
        <dsp:cNvPr id="0" name=""/>
        <dsp:cNvSpPr/>
      </dsp:nvSpPr>
      <dsp:spPr>
        <a:xfrm>
          <a:off x="0" y="1848577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Descripción del sistema</a:t>
          </a:r>
          <a:endParaRPr lang="en-US" sz="3400" kern="1200"/>
        </a:p>
      </dsp:txBody>
      <dsp:txXfrm>
        <a:off x="39809" y="1888386"/>
        <a:ext cx="10674107" cy="735872"/>
      </dsp:txXfrm>
    </dsp:sp>
    <dsp:sp modelId="{459EACDA-C19C-4901-9D1B-D381028D58A2}">
      <dsp:nvSpPr>
        <dsp:cNvPr id="0" name=""/>
        <dsp:cNvSpPr/>
      </dsp:nvSpPr>
      <dsp:spPr>
        <a:xfrm>
          <a:off x="0" y="2761987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Conclusiones</a:t>
          </a:r>
          <a:endParaRPr lang="en-US" sz="3400" kern="1200"/>
        </a:p>
      </dsp:txBody>
      <dsp:txXfrm>
        <a:off x="39809" y="2801796"/>
        <a:ext cx="1067410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E415-FC69-4C74-93D5-1D151423B488}">
      <dsp:nvSpPr>
        <dsp:cNvPr id="0" name=""/>
        <dsp:cNvSpPr/>
      </dsp:nvSpPr>
      <dsp:spPr>
        <a:xfrm>
          <a:off x="0" y="20902"/>
          <a:ext cx="10753725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Implementación de una herramienta para ayudar a las personas involucradas a la hora de decidir las convalidaciones entre universidades. (Paso previo al Learning Agreement)</a:t>
          </a:r>
          <a:endParaRPr lang="en-US" sz="3300" kern="1200" dirty="0"/>
        </a:p>
      </dsp:txBody>
      <dsp:txXfrm>
        <a:off x="88585" y="109487"/>
        <a:ext cx="10576555" cy="1637500"/>
      </dsp:txXfrm>
    </dsp:sp>
    <dsp:sp modelId="{1534BDE1-367D-41B3-B851-79FB5EB665B9}">
      <dsp:nvSpPr>
        <dsp:cNvPr id="0" name=""/>
        <dsp:cNvSpPr/>
      </dsp:nvSpPr>
      <dsp:spPr>
        <a:xfrm>
          <a:off x="0" y="1930612"/>
          <a:ext cx="10753725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Desarrollar una aplicación web a la que se pueda acceder desde cualquier ordenador. </a:t>
          </a:r>
          <a:endParaRPr lang="en-US" sz="3300" kern="1200" dirty="0"/>
        </a:p>
      </dsp:txBody>
      <dsp:txXfrm>
        <a:off x="88585" y="2019197"/>
        <a:ext cx="10576555" cy="163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31FA-7999-41E2-9CC8-1FED74620F96}">
      <dsp:nvSpPr>
        <dsp:cNvPr id="0" name=""/>
        <dsp:cNvSpPr/>
      </dsp:nvSpPr>
      <dsp:spPr>
        <a:xfrm>
          <a:off x="0" y="0"/>
          <a:ext cx="8602980" cy="791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NetBeans (sin </a:t>
          </a:r>
          <a:r>
            <a:rPr lang="es-ES" sz="2300" kern="1200" dirty="0" err="1"/>
            <a:t>framework</a:t>
          </a:r>
          <a:r>
            <a:rPr lang="es-ES" sz="2300" kern="1200" dirty="0"/>
            <a:t>) utilizando Java, JSP, Bootstrap y CSS.</a:t>
          </a:r>
          <a:endParaRPr lang="en-US" sz="2300" kern="1200" dirty="0"/>
        </a:p>
      </dsp:txBody>
      <dsp:txXfrm>
        <a:off x="23192" y="23192"/>
        <a:ext cx="7681622" cy="745447"/>
      </dsp:txXfrm>
    </dsp:sp>
    <dsp:sp modelId="{E57268AA-0F18-4AB7-8D95-BE579C020FB3}">
      <dsp:nvSpPr>
        <dsp:cNvPr id="0" name=""/>
        <dsp:cNvSpPr/>
      </dsp:nvSpPr>
      <dsp:spPr>
        <a:xfrm>
          <a:off x="720499" y="935800"/>
          <a:ext cx="8602980" cy="791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Base de datos PostgreSQL. Se conecta a través de JDBC.</a:t>
          </a:r>
          <a:endParaRPr lang="en-US" sz="2300" kern="1200" dirty="0"/>
        </a:p>
      </dsp:txBody>
      <dsp:txXfrm>
        <a:off x="743691" y="958992"/>
        <a:ext cx="7321405" cy="745447"/>
      </dsp:txXfrm>
    </dsp:sp>
    <dsp:sp modelId="{3830C628-68D4-4D4A-B0D6-D6A9251061A8}">
      <dsp:nvSpPr>
        <dsp:cNvPr id="0" name=""/>
        <dsp:cNvSpPr/>
      </dsp:nvSpPr>
      <dsp:spPr>
        <a:xfrm>
          <a:off x="1430245" y="1871601"/>
          <a:ext cx="8602980" cy="791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Servidor Apache Tomcat.</a:t>
          </a:r>
          <a:endParaRPr lang="en-US" sz="2300" kern="1200" dirty="0"/>
        </a:p>
      </dsp:txBody>
      <dsp:txXfrm>
        <a:off x="1453437" y="1894793"/>
        <a:ext cx="7332159" cy="745447"/>
      </dsp:txXfrm>
    </dsp:sp>
    <dsp:sp modelId="{1662BE9B-D16C-4899-B6B7-1D5089487AF1}">
      <dsp:nvSpPr>
        <dsp:cNvPr id="0" name=""/>
        <dsp:cNvSpPr/>
      </dsp:nvSpPr>
      <dsp:spPr>
        <a:xfrm>
          <a:off x="2150744" y="2807402"/>
          <a:ext cx="8602980" cy="7918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Patrón MVC y DAO.</a:t>
          </a:r>
          <a:endParaRPr lang="en-US" sz="2300" kern="1200"/>
        </a:p>
      </dsp:txBody>
      <dsp:txXfrm>
        <a:off x="2173936" y="2830594"/>
        <a:ext cx="7321405" cy="745447"/>
      </dsp:txXfrm>
    </dsp:sp>
    <dsp:sp modelId="{247168C3-3A6B-44FE-80A7-EF07CE63292D}">
      <dsp:nvSpPr>
        <dsp:cNvPr id="0" name=""/>
        <dsp:cNvSpPr/>
      </dsp:nvSpPr>
      <dsp:spPr>
        <a:xfrm>
          <a:off x="8088289" y="606470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204094" y="606470"/>
        <a:ext cx="283080" cy="387304"/>
      </dsp:txXfrm>
    </dsp:sp>
    <dsp:sp modelId="{9D82CD9E-B78F-4EC4-B8DC-2AD65970DD6D}">
      <dsp:nvSpPr>
        <dsp:cNvPr id="0" name=""/>
        <dsp:cNvSpPr/>
      </dsp:nvSpPr>
      <dsp:spPr>
        <a:xfrm>
          <a:off x="8808789" y="1542271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24594" y="1542271"/>
        <a:ext cx="283080" cy="387304"/>
      </dsp:txXfrm>
    </dsp:sp>
    <dsp:sp modelId="{BA32D2A3-9D5D-40FF-9444-C13C1BD91DE8}">
      <dsp:nvSpPr>
        <dsp:cNvPr id="0" name=""/>
        <dsp:cNvSpPr/>
      </dsp:nvSpPr>
      <dsp:spPr>
        <a:xfrm>
          <a:off x="9518534" y="2478072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634339" y="2478072"/>
        <a:ext cx="283080" cy="387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40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5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55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0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4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6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4ABFC-B046-4233-B5ED-F5B7710C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567228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>
                <a:solidFill>
                  <a:srgbClr val="FFFFFF"/>
                </a:solidFill>
              </a:rPr>
              <a:t>Trabajo Fin de Grado</a:t>
            </a:r>
            <a:endParaRPr lang="es-ES" sz="2800" dirty="0">
              <a:solidFill>
                <a:srgbClr val="FFFFFF"/>
              </a:solidFill>
            </a:endParaRPr>
          </a:p>
          <a:p>
            <a:pPr algn="ctr"/>
            <a:r>
              <a:rPr lang="es-ES_tradnl" sz="2800" dirty="0">
                <a:solidFill>
                  <a:srgbClr val="FFFFFF"/>
                </a:solidFill>
              </a:rPr>
              <a:t>Javier Martín Gómez</a:t>
            </a:r>
            <a:endParaRPr lang="es-ES" sz="2800" dirty="0">
              <a:solidFill>
                <a:srgbClr val="FFFFFF"/>
              </a:solidFill>
            </a:endParaRPr>
          </a:p>
          <a:p>
            <a:pPr algn="ctr"/>
            <a:endParaRPr lang="es-ES" sz="2800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7906C-D41E-4DF4-B0ED-8B8940BD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899" y="1420428"/>
            <a:ext cx="8794257" cy="2466645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Desarrollo e implementación de una herramienta para gestionar los </a:t>
            </a:r>
            <a:br>
              <a:rPr lang="es-ES" sz="4400" dirty="0"/>
            </a:br>
            <a:r>
              <a:rPr lang="es-ES_tradnl" sz="4400" dirty="0"/>
              <a:t>acuerdos de estudios de los estudiantes Erasmus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119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3DBF-842C-47C6-A65E-993577A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13FCF1-AD54-4BA8-94E2-8A9BD7452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9291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975A-C29E-442A-8338-D13791A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Objetivos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1F4433-4C80-470E-B8DF-910941E6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9259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B9B-8A5F-462F-B447-F47631DC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" dirty="0"/>
              <a:t>Implementación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16DF5C-E613-4257-BBC0-89544BBCC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261858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5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83391C-2E53-4CC5-88D1-0C794364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PATRÓN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6861FE-2536-4FC6-9AA7-87EC642FD4B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1619" b="1"/>
          <a:stretch/>
        </p:blipFill>
        <p:spPr bwMode="auto">
          <a:xfrm>
            <a:off x="6096000" y="643812"/>
            <a:ext cx="5452536" cy="5570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8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E8919-298E-4912-8404-94066F05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rgbClr val="FFFFFF"/>
                </a:solidFill>
              </a:rPr>
              <a:t>Descripción del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CD72-E16E-41E5-87D1-E2719E89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Inicio de sesión 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Distinción de usuario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Funcionalidades de cada usuario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Ver funcionalidades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93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3B53B-714B-4E0D-821F-2D5ED17A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rgbClr val="FFFFFF"/>
                </a:solidFill>
              </a:rPr>
              <a:t>Conclusiones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9EC4B-3204-4BED-A3C8-6D14DD53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s-ES" dirty="0"/>
              <a:t>Facilitar a las personas involucradas la elección de los acuerdos que se van a realizar.</a:t>
            </a:r>
          </a:p>
          <a:p>
            <a:endParaRPr lang="es-ES" dirty="0"/>
          </a:p>
          <a:p>
            <a:r>
              <a:rPr lang="es-ES" dirty="0"/>
              <a:t>Importancia de la tecnología e Internet.</a:t>
            </a:r>
          </a:p>
          <a:p>
            <a:endParaRPr lang="es-ES" dirty="0"/>
          </a:p>
          <a:p>
            <a:r>
              <a:rPr lang="es-ES" dirty="0"/>
              <a:t>Trabajo futuro.</a:t>
            </a:r>
          </a:p>
        </p:txBody>
      </p:sp>
    </p:spTree>
    <p:extLst>
      <p:ext uri="{BB962C8B-B14F-4D97-AF65-F5344CB8AC3E}">
        <p14:creationId xmlns:p14="http://schemas.microsoft.com/office/powerpoint/2010/main" val="203222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E0457-B846-427D-BFEC-49BCA02F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GRACIAS!!!!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5DD08-5DAC-49E3-A86E-F6217FF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8264" y="4206876"/>
            <a:ext cx="5437067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¿PREGUNTAS?</a:t>
            </a:r>
          </a:p>
        </p:txBody>
      </p:sp>
      <p:pic>
        <p:nvPicPr>
          <p:cNvPr id="5" name="Picture 4" descr="Signo de interrogación en fondo de color verde pastel">
            <a:extLst>
              <a:ext uri="{FF2B5EF4-FFF2-40B4-BE49-F238E27FC236}">
                <a16:creationId xmlns:a16="http://schemas.microsoft.com/office/drawing/2014/main" id="{1C9A9D8F-3870-4C66-ACED-9C75AE213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4" r="4720" b="-2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351</TotalTime>
  <Words>158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Desarrollo e implementación de una herramienta para gestionar los  acuerdos de estudios de los estudiantes Erasmus</vt:lpstr>
      <vt:lpstr>Índice</vt:lpstr>
      <vt:lpstr>Objetivos</vt:lpstr>
      <vt:lpstr>Implementación</vt:lpstr>
      <vt:lpstr>PATRÓN MVC</vt:lpstr>
      <vt:lpstr>Descripción del sistema</vt:lpstr>
      <vt:lpstr>Conclusiones</vt:lpstr>
      <vt:lpstr>GRACIAS!!!!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Martin</dc:creator>
  <cp:lastModifiedBy>Javier Martin</cp:lastModifiedBy>
  <cp:revision>13</cp:revision>
  <dcterms:created xsi:type="dcterms:W3CDTF">2021-07-02T08:25:04Z</dcterms:created>
  <dcterms:modified xsi:type="dcterms:W3CDTF">2021-07-10T16:39:48Z</dcterms:modified>
</cp:coreProperties>
</file>