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27ACA-0291-44E7-A72D-27993D3F4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7519A-44B8-4F79-8FC4-0928D9F1A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9366F-FCEB-4EC7-BE92-5D24234C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F20FF-2CE3-45B4-9918-AE733627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31886-BC29-4BF6-ABE2-B06D087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9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C6B62-40F0-4C64-B62D-93520617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CD3E0A-F78F-4A91-A92B-9291413A1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4790B-B221-467C-AFD5-545AFE8C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2920ED-6A56-4E15-A69F-CCCF2D1B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66AEB-B0E7-4B19-A7FB-FCE7BDF1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1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CD659C-6E71-4E07-A794-9486496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552EEB-64A1-4599-81D7-34D771534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CA9B6-161B-4375-B4AC-E2E1F7D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3D8D8-57D6-4FE8-8F6C-4BC85529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560D2-2426-4A75-B27C-92CF4021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03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134E0-948B-4EAE-BF99-4F50FAC9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C37EF-9953-46BC-8788-B7EFBB46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0B84C-B019-4195-9EF9-A2531E01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5BBE4-2EB9-4492-9D98-118475CA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7C49A-A916-4B64-AF9B-40F3F0C5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29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4E441-DC75-432A-A34C-BE84CD6D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9D9A5-746B-405C-99BF-2D3BD6DE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9E7E3-EDDB-4F4F-BEAF-5F2BAEE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7A21D-F838-4FA5-8CB7-693503D7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F6BB8-A1AB-45CE-9DD2-3DA4B7A2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74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FDB79-6F65-456D-91FA-2A230AA8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E6DD3-778B-4B6A-A476-7339B6459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E5BDD3-7FD0-4862-8265-C0EF7C939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779283-9665-4B22-BE03-7E8827E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B31C4B-04FD-4E89-8EEE-62EB7A48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F88834-56D9-43A3-8B24-78C5EE9F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03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2ECDA-389D-4B6F-BB7D-E8CA0CC6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07733-9E90-4B02-921C-DF6B9F53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FFF7F9-AA37-4914-B24D-7034A101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C8E3BB-2710-4A3E-AF64-AD5AB5049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C2E6DA-047B-4282-8C4D-79CA52421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30AD20-A7E1-46A2-BC94-2C2AFCE7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271730-DDAF-42DE-A13F-78323015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71A5C2-B7DA-4589-8416-994D7C44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A5FCF-2FF0-4683-9730-E8683572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C965C7-A26E-4397-A467-C116E0A9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44C80D-633D-4B55-8FA9-57D08EE9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17DA21-35F1-49CC-AFF2-59F5C7ED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74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2437F4-C5C3-449B-A339-450F0771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C42BB-D699-47D6-B280-27E9FF67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924B6B-7312-4EFF-9A84-1BD91C9D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1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94A9-E6EE-45C5-8165-C9FD5016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037C9-DACC-4D19-B8A6-22913326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875C25-3EAA-4604-A51B-56915196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0E801-C520-4C6F-B367-7BC14B9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A8861-42E3-469D-B089-BD7F3389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B98170-87BA-4B46-AAB8-70C384DE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54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5A748-C2D8-44C6-B629-45C6E1BD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498518-C09D-410C-AA8D-60DC238C7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8ABC05-EA13-40D2-9500-536A78222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68B8B-A238-49B0-8CB3-9D46AA28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39A6F-A5D9-4F47-AFB0-D555AF7B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E9021-99A9-4C77-9910-97A25164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0BF201-7A60-498B-848B-2985A7E1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A17DB-8E6F-4B29-A55C-1C7317CE9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CCE26-2978-40CE-B7CC-498B04A62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7D1C-BB11-423F-AE29-4DECCE524830}" type="datetimeFigureOut">
              <a:rPr lang="es-ES" smtClean="0"/>
              <a:t>03/07/2021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A4B59-D44A-478B-8189-A0F762529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AD712-B413-46F2-88BE-7826E9DF8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2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7906C-D41E-4DF4-B0ED-8B8940BD1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97" y="721310"/>
            <a:ext cx="10049522" cy="3215936"/>
          </a:xfrm>
        </p:spPr>
        <p:txBody>
          <a:bodyPr>
            <a:normAutofit/>
          </a:bodyPr>
          <a:lstStyle/>
          <a:p>
            <a:r>
              <a:rPr lang="es-ES_tradnl" sz="4000" dirty="0"/>
              <a:t>Desarrollo e implementación de una herramienta para gestionar los </a:t>
            </a:r>
            <a:br>
              <a:rPr lang="es-ES" sz="4000" dirty="0"/>
            </a:br>
            <a:r>
              <a:rPr lang="es-ES_tradnl" sz="4000" dirty="0"/>
              <a:t>acuerdos de estudios de los estudiantes Erasmus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04ABFC-B046-4233-B5ED-F5B7710C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0928"/>
            <a:ext cx="9144000" cy="1655762"/>
          </a:xfrm>
        </p:spPr>
        <p:txBody>
          <a:bodyPr/>
          <a:lstStyle/>
          <a:p>
            <a:r>
              <a:rPr lang="es-ES_tradnl" dirty="0"/>
              <a:t>Trabajo Fin de Grado</a:t>
            </a:r>
            <a:endParaRPr lang="es-ES" dirty="0"/>
          </a:p>
          <a:p>
            <a:r>
              <a:rPr lang="es-ES_tradnl" sz="1600" dirty="0"/>
              <a:t>Javier Martín Gómez</a:t>
            </a:r>
            <a:endParaRPr 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191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3DBF-842C-47C6-A65E-993577A4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1475A-C5C3-49FF-83BF-66365957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  <a:p>
            <a:r>
              <a:rPr lang="es-ES" dirty="0"/>
              <a:t>Descripción del sistema</a:t>
            </a:r>
          </a:p>
          <a:p>
            <a:r>
              <a:rPr lang="es-ES" dirty="0"/>
              <a:t>Implementación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52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975A-C29E-442A-8338-D13791A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61D99-6CF5-490D-B908-0EBFF34B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una herramienta para que los alumnos Erasmus y sus tutores tengan más facilidades a la hora de decidir las convalidaciones entre universidades.</a:t>
            </a:r>
          </a:p>
          <a:p>
            <a:endParaRPr lang="es-ES" dirty="0"/>
          </a:p>
          <a:p>
            <a:r>
              <a:rPr lang="es-ES" dirty="0"/>
              <a:t>Desarrollar una aplicación web a la que se pueda acceder desde cualquier ordenador. </a:t>
            </a:r>
          </a:p>
        </p:txBody>
      </p:sp>
    </p:spTree>
    <p:extLst>
      <p:ext uri="{BB962C8B-B14F-4D97-AF65-F5344CB8AC3E}">
        <p14:creationId xmlns:p14="http://schemas.microsoft.com/office/powerpoint/2010/main" val="4939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8919-298E-4912-8404-94066F05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2CD72-E16E-41E5-87D1-E2719E89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Inicio de sesión 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Distinción de usuario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Funcionalidades de cada usuario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9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EAB9B-8A5F-462F-B447-F47631DC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732B4-57F4-4F6E-AFD5-580F9588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NetBeans (sin </a:t>
            </a:r>
            <a:r>
              <a:rPr lang="es-ES" dirty="0" err="1"/>
              <a:t>framework</a:t>
            </a:r>
            <a:r>
              <a:rPr lang="es-ES" dirty="0"/>
              <a:t>) utilizando Java, JSP, Bootstrap y CSS.</a:t>
            </a:r>
          </a:p>
          <a:p>
            <a:endParaRPr lang="es-ES" dirty="0"/>
          </a:p>
          <a:p>
            <a:r>
              <a:rPr lang="es-ES" dirty="0"/>
              <a:t>Base de datos PostgreSQL. Se conecta a través de JDBC.</a:t>
            </a:r>
          </a:p>
          <a:p>
            <a:endParaRPr lang="es-ES" dirty="0"/>
          </a:p>
          <a:p>
            <a:r>
              <a:rPr lang="es-ES" dirty="0"/>
              <a:t>Servidor Apache Tomcat.</a:t>
            </a:r>
          </a:p>
          <a:p>
            <a:endParaRPr lang="es-ES" dirty="0"/>
          </a:p>
          <a:p>
            <a:r>
              <a:rPr lang="es-ES" dirty="0"/>
              <a:t>Patrón MVC y DAO.</a:t>
            </a:r>
          </a:p>
        </p:txBody>
      </p:sp>
    </p:spTree>
    <p:extLst>
      <p:ext uri="{BB962C8B-B14F-4D97-AF65-F5344CB8AC3E}">
        <p14:creationId xmlns:p14="http://schemas.microsoft.com/office/powerpoint/2010/main" val="123853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3B53B-714B-4E0D-821F-2D5ED17A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9EC4B-3204-4BED-A3C8-6D14DD53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Facilitar a las personas involucradas la elección de los acuerdos que se van a realizar.</a:t>
            </a:r>
          </a:p>
          <a:p>
            <a:endParaRPr lang="es-ES" dirty="0"/>
          </a:p>
          <a:p>
            <a:r>
              <a:rPr lang="es-ES" dirty="0"/>
              <a:t>Importancia de la tecnología e Internet.</a:t>
            </a:r>
          </a:p>
          <a:p>
            <a:endParaRPr lang="es-ES" dirty="0"/>
          </a:p>
          <a:p>
            <a:r>
              <a:rPr lang="es-ES" dirty="0"/>
              <a:t>Trabajo futuro.</a:t>
            </a:r>
          </a:p>
        </p:txBody>
      </p:sp>
    </p:spTree>
    <p:extLst>
      <p:ext uri="{BB962C8B-B14F-4D97-AF65-F5344CB8AC3E}">
        <p14:creationId xmlns:p14="http://schemas.microsoft.com/office/powerpoint/2010/main" val="203222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147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Desarrollo e implementación de una herramienta para gestionar los  acuerdos de estudios de los estudiantes Erasmus</vt:lpstr>
      <vt:lpstr>Índice</vt:lpstr>
      <vt:lpstr>Objetivos</vt:lpstr>
      <vt:lpstr>Descripción del sistema</vt:lpstr>
      <vt:lpstr>Implementación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Martin</dc:creator>
  <cp:lastModifiedBy>Javier Martin</cp:lastModifiedBy>
  <cp:revision>5</cp:revision>
  <dcterms:created xsi:type="dcterms:W3CDTF">2021-07-02T08:25:04Z</dcterms:created>
  <dcterms:modified xsi:type="dcterms:W3CDTF">2021-07-03T10:18:51Z</dcterms:modified>
</cp:coreProperties>
</file>