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90586-8D14-4B5E-8BB2-E3B9FE203C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5B2B4-CCD6-47CD-AE94-1005AB88A0EB}">
      <dgm:prSet/>
      <dgm:spPr/>
      <dgm:t>
        <a:bodyPr/>
        <a:lstStyle/>
        <a:p>
          <a:r>
            <a:rPr lang="es-ES"/>
            <a:t>Objetivos</a:t>
          </a:r>
          <a:endParaRPr lang="en-US"/>
        </a:p>
      </dgm:t>
    </dgm:pt>
    <dgm:pt modelId="{89558191-F0C9-4872-A1FD-E56235B5FA74}" type="parTrans" cxnId="{FAACE1B7-EA50-4FE8-83E8-1FCB4F785DB6}">
      <dgm:prSet/>
      <dgm:spPr/>
      <dgm:t>
        <a:bodyPr/>
        <a:lstStyle/>
        <a:p>
          <a:endParaRPr lang="en-US"/>
        </a:p>
      </dgm:t>
    </dgm:pt>
    <dgm:pt modelId="{5DCF8729-87DB-4E09-9962-D79C140E55A0}" type="sibTrans" cxnId="{FAACE1B7-EA50-4FE8-83E8-1FCB4F785DB6}">
      <dgm:prSet/>
      <dgm:spPr/>
      <dgm:t>
        <a:bodyPr/>
        <a:lstStyle/>
        <a:p>
          <a:endParaRPr lang="en-US"/>
        </a:p>
      </dgm:t>
    </dgm:pt>
    <dgm:pt modelId="{BB7F419C-775F-46A0-8159-40E1947B7817}">
      <dgm:prSet/>
      <dgm:spPr/>
      <dgm:t>
        <a:bodyPr/>
        <a:lstStyle/>
        <a:p>
          <a:r>
            <a:rPr lang="es-ES"/>
            <a:t>Implementación</a:t>
          </a:r>
          <a:endParaRPr lang="en-US"/>
        </a:p>
      </dgm:t>
    </dgm:pt>
    <dgm:pt modelId="{2F84B40A-1534-481B-B177-E3CBA66B1BD0}" type="parTrans" cxnId="{5B0DC0A5-61FF-4AD8-BCD3-EB4E8242D0F1}">
      <dgm:prSet/>
      <dgm:spPr/>
      <dgm:t>
        <a:bodyPr/>
        <a:lstStyle/>
        <a:p>
          <a:endParaRPr lang="en-US"/>
        </a:p>
      </dgm:t>
    </dgm:pt>
    <dgm:pt modelId="{0E836925-C73A-47E8-8AFB-EA6DA3A92EED}" type="sibTrans" cxnId="{5B0DC0A5-61FF-4AD8-BCD3-EB4E8242D0F1}">
      <dgm:prSet/>
      <dgm:spPr/>
      <dgm:t>
        <a:bodyPr/>
        <a:lstStyle/>
        <a:p>
          <a:endParaRPr lang="en-US"/>
        </a:p>
      </dgm:t>
    </dgm:pt>
    <dgm:pt modelId="{F45989B9-90AB-40DA-8D12-1BE90EE7BE50}">
      <dgm:prSet/>
      <dgm:spPr/>
      <dgm:t>
        <a:bodyPr/>
        <a:lstStyle/>
        <a:p>
          <a:r>
            <a:rPr lang="es-ES"/>
            <a:t>Descripción del sistema</a:t>
          </a:r>
          <a:endParaRPr lang="en-US"/>
        </a:p>
      </dgm:t>
    </dgm:pt>
    <dgm:pt modelId="{465C61E9-565A-40AC-B9BD-64DDA627E64F}" type="parTrans" cxnId="{E1F06C11-155B-4A4D-81C7-0CCDEBCF13E2}">
      <dgm:prSet/>
      <dgm:spPr/>
      <dgm:t>
        <a:bodyPr/>
        <a:lstStyle/>
        <a:p>
          <a:endParaRPr lang="en-US"/>
        </a:p>
      </dgm:t>
    </dgm:pt>
    <dgm:pt modelId="{653003C4-96D2-4C0A-97C3-E8C997E8CB63}" type="sibTrans" cxnId="{E1F06C11-155B-4A4D-81C7-0CCDEBCF13E2}">
      <dgm:prSet/>
      <dgm:spPr/>
      <dgm:t>
        <a:bodyPr/>
        <a:lstStyle/>
        <a:p>
          <a:endParaRPr lang="en-US"/>
        </a:p>
      </dgm:t>
    </dgm:pt>
    <dgm:pt modelId="{BF7A1A94-051A-4DCA-B798-27A7AB22FAF9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1DC8C9DE-9395-4653-B8A1-5E8F4A6D413D}" type="parTrans" cxnId="{B702ED05-B261-4FBC-98EB-5DD18F7F167D}">
      <dgm:prSet/>
      <dgm:spPr/>
      <dgm:t>
        <a:bodyPr/>
        <a:lstStyle/>
        <a:p>
          <a:endParaRPr lang="en-US"/>
        </a:p>
      </dgm:t>
    </dgm:pt>
    <dgm:pt modelId="{0E8A3E1B-3A3A-4DFC-AAA5-23A86A61345B}" type="sibTrans" cxnId="{B702ED05-B261-4FBC-98EB-5DD18F7F167D}">
      <dgm:prSet/>
      <dgm:spPr/>
      <dgm:t>
        <a:bodyPr/>
        <a:lstStyle/>
        <a:p>
          <a:endParaRPr lang="en-US"/>
        </a:p>
      </dgm:t>
    </dgm:pt>
    <dgm:pt modelId="{F8B8FC17-89D0-414C-8AC2-DDD2C5D5C026}" type="pres">
      <dgm:prSet presAssocID="{4CC90586-8D14-4B5E-8BB2-E3B9FE203C4D}" presName="linear" presStyleCnt="0">
        <dgm:presLayoutVars>
          <dgm:animLvl val="lvl"/>
          <dgm:resizeHandles val="exact"/>
        </dgm:presLayoutVars>
      </dgm:prSet>
      <dgm:spPr/>
    </dgm:pt>
    <dgm:pt modelId="{8F0683C4-1899-4A35-B641-AFBFA23E7506}" type="pres">
      <dgm:prSet presAssocID="{D605B2B4-CCD6-47CD-AE94-1005AB88A0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A1FA06-5150-4325-8F3E-EFF3939D47EB}" type="pres">
      <dgm:prSet presAssocID="{5DCF8729-87DB-4E09-9962-D79C140E55A0}" presName="spacer" presStyleCnt="0"/>
      <dgm:spPr/>
    </dgm:pt>
    <dgm:pt modelId="{BEE8E8F4-984F-4B53-93FB-917E036C422E}" type="pres">
      <dgm:prSet presAssocID="{BB7F419C-775F-46A0-8159-40E1947B78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CAC6E4-4FB9-4280-B162-5919317163EA}" type="pres">
      <dgm:prSet presAssocID="{0E836925-C73A-47E8-8AFB-EA6DA3A92EED}" presName="spacer" presStyleCnt="0"/>
      <dgm:spPr/>
    </dgm:pt>
    <dgm:pt modelId="{57F29E1A-6EC4-48FE-8C00-950F5EDC9134}" type="pres">
      <dgm:prSet presAssocID="{F45989B9-90AB-40DA-8D12-1BE90EE7BE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51D590-B26C-4B30-B5AC-EB037A05C2F3}" type="pres">
      <dgm:prSet presAssocID="{653003C4-96D2-4C0A-97C3-E8C997E8CB63}" presName="spacer" presStyleCnt="0"/>
      <dgm:spPr/>
    </dgm:pt>
    <dgm:pt modelId="{459EACDA-C19C-4901-9D1B-D381028D58A2}" type="pres">
      <dgm:prSet presAssocID="{BF7A1A94-051A-4DCA-B798-27A7AB22FA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02ED05-B261-4FBC-98EB-5DD18F7F167D}" srcId="{4CC90586-8D14-4B5E-8BB2-E3B9FE203C4D}" destId="{BF7A1A94-051A-4DCA-B798-27A7AB22FAF9}" srcOrd="3" destOrd="0" parTransId="{1DC8C9DE-9395-4653-B8A1-5E8F4A6D413D}" sibTransId="{0E8A3E1B-3A3A-4DFC-AAA5-23A86A61345B}"/>
    <dgm:cxn modelId="{E1F06C11-155B-4A4D-81C7-0CCDEBCF13E2}" srcId="{4CC90586-8D14-4B5E-8BB2-E3B9FE203C4D}" destId="{F45989B9-90AB-40DA-8D12-1BE90EE7BE50}" srcOrd="2" destOrd="0" parTransId="{465C61E9-565A-40AC-B9BD-64DDA627E64F}" sibTransId="{653003C4-96D2-4C0A-97C3-E8C997E8CB63}"/>
    <dgm:cxn modelId="{48E09712-9F44-4B2B-ADB3-32AB5C6A4216}" type="presOf" srcId="{F45989B9-90AB-40DA-8D12-1BE90EE7BE50}" destId="{57F29E1A-6EC4-48FE-8C00-950F5EDC9134}" srcOrd="0" destOrd="0" presId="urn:microsoft.com/office/officeart/2005/8/layout/vList2"/>
    <dgm:cxn modelId="{C418AE96-6D24-4C2C-A282-93715A1D2FB1}" type="presOf" srcId="{BF7A1A94-051A-4DCA-B798-27A7AB22FAF9}" destId="{459EACDA-C19C-4901-9D1B-D381028D58A2}" srcOrd="0" destOrd="0" presId="urn:microsoft.com/office/officeart/2005/8/layout/vList2"/>
    <dgm:cxn modelId="{5B0DC0A5-61FF-4AD8-BCD3-EB4E8242D0F1}" srcId="{4CC90586-8D14-4B5E-8BB2-E3B9FE203C4D}" destId="{BB7F419C-775F-46A0-8159-40E1947B7817}" srcOrd="1" destOrd="0" parTransId="{2F84B40A-1534-481B-B177-E3CBA66B1BD0}" sibTransId="{0E836925-C73A-47E8-8AFB-EA6DA3A92EED}"/>
    <dgm:cxn modelId="{FAACE1B7-EA50-4FE8-83E8-1FCB4F785DB6}" srcId="{4CC90586-8D14-4B5E-8BB2-E3B9FE203C4D}" destId="{D605B2B4-CCD6-47CD-AE94-1005AB88A0EB}" srcOrd="0" destOrd="0" parTransId="{89558191-F0C9-4872-A1FD-E56235B5FA74}" sibTransId="{5DCF8729-87DB-4E09-9962-D79C140E55A0}"/>
    <dgm:cxn modelId="{4C1597B8-C691-477D-9156-16F09227A67D}" type="presOf" srcId="{4CC90586-8D14-4B5E-8BB2-E3B9FE203C4D}" destId="{F8B8FC17-89D0-414C-8AC2-DDD2C5D5C026}" srcOrd="0" destOrd="0" presId="urn:microsoft.com/office/officeart/2005/8/layout/vList2"/>
    <dgm:cxn modelId="{369671D4-6316-41AA-B9E2-802FB63BBF34}" type="presOf" srcId="{D605B2B4-CCD6-47CD-AE94-1005AB88A0EB}" destId="{8F0683C4-1899-4A35-B641-AFBFA23E7506}" srcOrd="0" destOrd="0" presId="urn:microsoft.com/office/officeart/2005/8/layout/vList2"/>
    <dgm:cxn modelId="{994BFFFB-5738-499E-ADBA-76ADDE0034EB}" type="presOf" srcId="{BB7F419C-775F-46A0-8159-40E1947B7817}" destId="{BEE8E8F4-984F-4B53-93FB-917E036C422E}" srcOrd="0" destOrd="0" presId="urn:microsoft.com/office/officeart/2005/8/layout/vList2"/>
    <dgm:cxn modelId="{37D63C03-7295-4370-8876-246491623BD3}" type="presParOf" srcId="{F8B8FC17-89D0-414C-8AC2-DDD2C5D5C026}" destId="{8F0683C4-1899-4A35-B641-AFBFA23E7506}" srcOrd="0" destOrd="0" presId="urn:microsoft.com/office/officeart/2005/8/layout/vList2"/>
    <dgm:cxn modelId="{39ACA1DC-955C-4C54-85FC-5D43343E36E1}" type="presParOf" srcId="{F8B8FC17-89D0-414C-8AC2-DDD2C5D5C026}" destId="{2FA1FA06-5150-4325-8F3E-EFF3939D47EB}" srcOrd="1" destOrd="0" presId="urn:microsoft.com/office/officeart/2005/8/layout/vList2"/>
    <dgm:cxn modelId="{233EBB57-8F09-4AB2-8A4D-9815F02B8420}" type="presParOf" srcId="{F8B8FC17-89D0-414C-8AC2-DDD2C5D5C026}" destId="{BEE8E8F4-984F-4B53-93FB-917E036C422E}" srcOrd="2" destOrd="0" presId="urn:microsoft.com/office/officeart/2005/8/layout/vList2"/>
    <dgm:cxn modelId="{DA350A6E-B84A-4332-ADED-CDA766C63D7F}" type="presParOf" srcId="{F8B8FC17-89D0-414C-8AC2-DDD2C5D5C026}" destId="{46CAC6E4-4FB9-4280-B162-5919317163EA}" srcOrd="3" destOrd="0" presId="urn:microsoft.com/office/officeart/2005/8/layout/vList2"/>
    <dgm:cxn modelId="{0DCA3E79-D31C-483E-A22D-9ECAB1EF5A84}" type="presParOf" srcId="{F8B8FC17-89D0-414C-8AC2-DDD2C5D5C026}" destId="{57F29E1A-6EC4-48FE-8C00-950F5EDC9134}" srcOrd="4" destOrd="0" presId="urn:microsoft.com/office/officeart/2005/8/layout/vList2"/>
    <dgm:cxn modelId="{61081D3C-FC79-43B3-9EC6-AFE609E48586}" type="presParOf" srcId="{F8B8FC17-89D0-414C-8AC2-DDD2C5D5C026}" destId="{E051D590-B26C-4B30-B5AC-EB037A05C2F3}" srcOrd="5" destOrd="0" presId="urn:microsoft.com/office/officeart/2005/8/layout/vList2"/>
    <dgm:cxn modelId="{61401BBA-205B-410C-832F-FE786FC7580A}" type="presParOf" srcId="{F8B8FC17-89D0-414C-8AC2-DDD2C5D5C026}" destId="{459EACDA-C19C-4901-9D1B-D381028D58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D9809-70EF-4EF9-AFB0-240E287B0C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B0349E-EC1B-4D55-8D59-5ED667CF6530}">
      <dgm:prSet/>
      <dgm:spPr/>
      <dgm:t>
        <a:bodyPr/>
        <a:lstStyle/>
        <a:p>
          <a:r>
            <a:rPr lang="es-ES" dirty="0"/>
            <a:t>Implementación de una herramienta para ayudar a las personas involucradas a la hora de decidir las convalidaciones entre universidades. (Paso previo al Learning Agreement)</a:t>
          </a:r>
          <a:endParaRPr lang="en-US" dirty="0"/>
        </a:p>
      </dgm:t>
    </dgm:pt>
    <dgm:pt modelId="{02D70C32-1C23-46BF-B42A-2397154B633C}" type="parTrans" cxnId="{FDBBC8B1-9044-45A7-B8C8-F5AB35A0BC34}">
      <dgm:prSet/>
      <dgm:spPr/>
      <dgm:t>
        <a:bodyPr/>
        <a:lstStyle/>
        <a:p>
          <a:endParaRPr lang="en-US"/>
        </a:p>
      </dgm:t>
    </dgm:pt>
    <dgm:pt modelId="{50D3177D-7C53-48F5-A638-37039850EBC6}" type="sibTrans" cxnId="{FDBBC8B1-9044-45A7-B8C8-F5AB35A0BC34}">
      <dgm:prSet/>
      <dgm:spPr/>
      <dgm:t>
        <a:bodyPr/>
        <a:lstStyle/>
        <a:p>
          <a:endParaRPr lang="en-US"/>
        </a:p>
      </dgm:t>
    </dgm:pt>
    <dgm:pt modelId="{2AC0FA31-3EFD-4EE1-895F-DDC8BD562F4E}">
      <dgm:prSet/>
      <dgm:spPr/>
      <dgm:t>
        <a:bodyPr/>
        <a:lstStyle/>
        <a:p>
          <a:r>
            <a:rPr lang="es-ES" dirty="0"/>
            <a:t>Desarrollar una aplicación web a la que se pueda acceder desde cualquier ordenador. </a:t>
          </a:r>
          <a:endParaRPr lang="en-US" dirty="0"/>
        </a:p>
      </dgm:t>
    </dgm:pt>
    <dgm:pt modelId="{309315A7-A609-4A5E-AA93-BF34F6EE2A33}" type="parTrans" cxnId="{3CC06EAE-8C4D-496E-9A74-FC139D610C54}">
      <dgm:prSet/>
      <dgm:spPr/>
      <dgm:t>
        <a:bodyPr/>
        <a:lstStyle/>
        <a:p>
          <a:endParaRPr lang="en-US"/>
        </a:p>
      </dgm:t>
    </dgm:pt>
    <dgm:pt modelId="{1DFE3D53-45F4-4DD5-85ED-CA3C4E4AE4C6}" type="sibTrans" cxnId="{3CC06EAE-8C4D-496E-9A74-FC139D610C54}">
      <dgm:prSet/>
      <dgm:spPr/>
      <dgm:t>
        <a:bodyPr/>
        <a:lstStyle/>
        <a:p>
          <a:endParaRPr lang="en-US"/>
        </a:p>
      </dgm:t>
    </dgm:pt>
    <dgm:pt modelId="{E237CA4E-A632-4D88-9784-6A4337EF0FBD}" type="pres">
      <dgm:prSet presAssocID="{817D9809-70EF-4EF9-AFB0-240E287B0C01}" presName="linear" presStyleCnt="0">
        <dgm:presLayoutVars>
          <dgm:animLvl val="lvl"/>
          <dgm:resizeHandles val="exact"/>
        </dgm:presLayoutVars>
      </dgm:prSet>
      <dgm:spPr/>
    </dgm:pt>
    <dgm:pt modelId="{E288E415-FC69-4C74-93D5-1D151423B488}" type="pres">
      <dgm:prSet presAssocID="{B6B0349E-EC1B-4D55-8D59-5ED667CF65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5D838C-03BD-40A0-897E-9269190A9C0F}" type="pres">
      <dgm:prSet presAssocID="{50D3177D-7C53-48F5-A638-37039850EBC6}" presName="spacer" presStyleCnt="0"/>
      <dgm:spPr/>
    </dgm:pt>
    <dgm:pt modelId="{1534BDE1-367D-41B3-B851-79FB5EB665B9}" type="pres">
      <dgm:prSet presAssocID="{2AC0FA31-3EFD-4EE1-895F-DDC8BD562F4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C06EAE-8C4D-496E-9A74-FC139D610C54}" srcId="{817D9809-70EF-4EF9-AFB0-240E287B0C01}" destId="{2AC0FA31-3EFD-4EE1-895F-DDC8BD562F4E}" srcOrd="1" destOrd="0" parTransId="{309315A7-A609-4A5E-AA93-BF34F6EE2A33}" sibTransId="{1DFE3D53-45F4-4DD5-85ED-CA3C4E4AE4C6}"/>
    <dgm:cxn modelId="{FDBBC8B1-9044-45A7-B8C8-F5AB35A0BC34}" srcId="{817D9809-70EF-4EF9-AFB0-240E287B0C01}" destId="{B6B0349E-EC1B-4D55-8D59-5ED667CF6530}" srcOrd="0" destOrd="0" parTransId="{02D70C32-1C23-46BF-B42A-2397154B633C}" sibTransId="{50D3177D-7C53-48F5-A638-37039850EBC6}"/>
    <dgm:cxn modelId="{C3FA5FBC-DAC4-45FB-893E-E476EAFE1DA2}" type="presOf" srcId="{2AC0FA31-3EFD-4EE1-895F-DDC8BD562F4E}" destId="{1534BDE1-367D-41B3-B851-79FB5EB665B9}" srcOrd="0" destOrd="0" presId="urn:microsoft.com/office/officeart/2005/8/layout/vList2"/>
    <dgm:cxn modelId="{E07EB4DD-7747-4C87-844C-D9C4DD622367}" type="presOf" srcId="{B6B0349E-EC1B-4D55-8D59-5ED667CF6530}" destId="{E288E415-FC69-4C74-93D5-1D151423B488}" srcOrd="0" destOrd="0" presId="urn:microsoft.com/office/officeart/2005/8/layout/vList2"/>
    <dgm:cxn modelId="{265AD3EC-A760-4DC1-8F34-7DEC2FF04F63}" type="presOf" srcId="{817D9809-70EF-4EF9-AFB0-240E287B0C01}" destId="{E237CA4E-A632-4D88-9784-6A4337EF0FBD}" srcOrd="0" destOrd="0" presId="urn:microsoft.com/office/officeart/2005/8/layout/vList2"/>
    <dgm:cxn modelId="{FF4B2932-781A-4DCC-8AF9-6F22B7B583A6}" type="presParOf" srcId="{E237CA4E-A632-4D88-9784-6A4337EF0FBD}" destId="{E288E415-FC69-4C74-93D5-1D151423B488}" srcOrd="0" destOrd="0" presId="urn:microsoft.com/office/officeart/2005/8/layout/vList2"/>
    <dgm:cxn modelId="{BA945886-F4B0-48F7-9BE1-E6B41B2E0FF9}" type="presParOf" srcId="{E237CA4E-A632-4D88-9784-6A4337EF0FBD}" destId="{975D838C-03BD-40A0-897E-9269190A9C0F}" srcOrd="1" destOrd="0" presId="urn:microsoft.com/office/officeart/2005/8/layout/vList2"/>
    <dgm:cxn modelId="{1B49A582-7CFE-4118-8486-FB868D2434C8}" type="presParOf" srcId="{E237CA4E-A632-4D88-9784-6A4337EF0FBD}" destId="{1534BDE1-367D-41B3-B851-79FB5EB665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2B9BCB-1ED9-4E32-8A7F-C8866EADB7B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C12048-0A8F-4E92-B04E-086D756482F2}">
      <dgm:prSet/>
      <dgm:spPr/>
      <dgm:t>
        <a:bodyPr/>
        <a:lstStyle/>
        <a:p>
          <a:r>
            <a:rPr lang="es-ES" dirty="0"/>
            <a:t>NetBeans (sin framework) utilizando Java, JSP, Bootstrap y CSS.</a:t>
          </a:r>
          <a:endParaRPr lang="en-US" dirty="0"/>
        </a:p>
      </dgm:t>
    </dgm:pt>
    <dgm:pt modelId="{7342DDDC-7A03-4414-883E-7252E0E5A049}" type="parTrans" cxnId="{2E8BC76C-5435-42DE-A0EC-DFB5043A948A}">
      <dgm:prSet/>
      <dgm:spPr/>
      <dgm:t>
        <a:bodyPr/>
        <a:lstStyle/>
        <a:p>
          <a:endParaRPr lang="en-US"/>
        </a:p>
      </dgm:t>
    </dgm:pt>
    <dgm:pt modelId="{231240F5-FD10-4704-9CCE-BA4729FD261E}" type="sibTrans" cxnId="{2E8BC76C-5435-42DE-A0EC-DFB5043A948A}">
      <dgm:prSet/>
      <dgm:spPr/>
      <dgm:t>
        <a:bodyPr/>
        <a:lstStyle/>
        <a:p>
          <a:endParaRPr lang="en-US"/>
        </a:p>
      </dgm:t>
    </dgm:pt>
    <dgm:pt modelId="{DA874F7F-A52B-4B11-8CC8-4407DDA488BF}">
      <dgm:prSet/>
      <dgm:spPr/>
      <dgm:t>
        <a:bodyPr/>
        <a:lstStyle/>
        <a:p>
          <a:r>
            <a:rPr lang="es-ES" dirty="0"/>
            <a:t>Servidor Apache Tomcat.</a:t>
          </a:r>
          <a:endParaRPr lang="en-US" dirty="0"/>
        </a:p>
      </dgm:t>
    </dgm:pt>
    <dgm:pt modelId="{206D1C1D-F805-4188-A130-6F5BAC99691C}" type="parTrans" cxnId="{CAB77770-B448-43F2-A0DB-B02276436DDF}">
      <dgm:prSet/>
      <dgm:spPr/>
      <dgm:t>
        <a:bodyPr/>
        <a:lstStyle/>
        <a:p>
          <a:endParaRPr lang="en-US"/>
        </a:p>
      </dgm:t>
    </dgm:pt>
    <dgm:pt modelId="{EDBE9B3C-5890-44C1-8E3F-D3B5979732AB}" type="sibTrans" cxnId="{CAB77770-B448-43F2-A0DB-B02276436DDF}">
      <dgm:prSet/>
      <dgm:spPr/>
      <dgm:t>
        <a:bodyPr/>
        <a:lstStyle/>
        <a:p>
          <a:endParaRPr lang="en-US"/>
        </a:p>
      </dgm:t>
    </dgm:pt>
    <dgm:pt modelId="{B28AB807-298B-46EC-A85B-6FD708F01B12}">
      <dgm:prSet/>
      <dgm:spPr/>
      <dgm:t>
        <a:bodyPr/>
        <a:lstStyle/>
        <a:p>
          <a:r>
            <a:rPr lang="es-ES"/>
            <a:t>Patrón MVC y DAO.</a:t>
          </a:r>
          <a:endParaRPr lang="en-US"/>
        </a:p>
      </dgm:t>
    </dgm:pt>
    <dgm:pt modelId="{A941A523-1DF5-4005-AF8D-317DEB52A329}" type="parTrans" cxnId="{DB5D496D-1A4E-4D6C-B770-B34B864ACCCC}">
      <dgm:prSet/>
      <dgm:spPr/>
      <dgm:t>
        <a:bodyPr/>
        <a:lstStyle/>
        <a:p>
          <a:endParaRPr lang="en-US"/>
        </a:p>
      </dgm:t>
    </dgm:pt>
    <dgm:pt modelId="{CC9A3783-33AE-4464-9B22-558C19F878E8}" type="sibTrans" cxnId="{DB5D496D-1A4E-4D6C-B770-B34B864ACCCC}">
      <dgm:prSet/>
      <dgm:spPr/>
      <dgm:t>
        <a:bodyPr/>
        <a:lstStyle/>
        <a:p>
          <a:endParaRPr lang="en-US"/>
        </a:p>
      </dgm:t>
    </dgm:pt>
    <dgm:pt modelId="{4B91974D-26C7-40EC-BFF3-6B9F1E7F731F}">
      <dgm:prSet/>
      <dgm:spPr/>
      <dgm:t>
        <a:bodyPr/>
        <a:lstStyle/>
        <a:p>
          <a:r>
            <a:rPr lang="es-ES"/>
            <a:t>Base de datos PostgreSQL. Se conecta a través de JDBC. </a:t>
          </a:r>
        </a:p>
      </dgm:t>
    </dgm:pt>
    <dgm:pt modelId="{F0ADF82C-7E97-4015-814A-95B9AF2CC44A}" type="parTrans" cxnId="{12192729-FB91-4324-A09A-42325333D524}">
      <dgm:prSet/>
      <dgm:spPr/>
      <dgm:t>
        <a:bodyPr/>
        <a:lstStyle/>
        <a:p>
          <a:endParaRPr lang="es-ES"/>
        </a:p>
      </dgm:t>
    </dgm:pt>
    <dgm:pt modelId="{2C630D59-B572-417C-B948-735EA499250A}" type="sibTrans" cxnId="{12192729-FB91-4324-A09A-42325333D524}">
      <dgm:prSet/>
      <dgm:spPr/>
      <dgm:t>
        <a:bodyPr/>
        <a:lstStyle/>
        <a:p>
          <a:endParaRPr lang="es-ES"/>
        </a:p>
      </dgm:t>
    </dgm:pt>
    <dgm:pt modelId="{D6F7C2BB-46D8-4C31-9C0E-AC2246AFED37}" type="pres">
      <dgm:prSet presAssocID="{A72B9BCB-1ED9-4E32-8A7F-C8866EADB7B7}" presName="outerComposite" presStyleCnt="0">
        <dgm:presLayoutVars>
          <dgm:chMax val="5"/>
          <dgm:dir/>
          <dgm:resizeHandles val="exact"/>
        </dgm:presLayoutVars>
      </dgm:prSet>
      <dgm:spPr/>
    </dgm:pt>
    <dgm:pt modelId="{DB6658FD-C17D-405B-BB40-74E99382A684}" type="pres">
      <dgm:prSet presAssocID="{A72B9BCB-1ED9-4E32-8A7F-C8866EADB7B7}" presName="dummyMaxCanvas" presStyleCnt="0">
        <dgm:presLayoutVars/>
      </dgm:prSet>
      <dgm:spPr/>
    </dgm:pt>
    <dgm:pt modelId="{3C7A9473-4B75-4CCF-847A-54B4491FC243}" type="pres">
      <dgm:prSet presAssocID="{A72B9BCB-1ED9-4E32-8A7F-C8866EADB7B7}" presName="FourNodes_1" presStyleLbl="node1" presStyleIdx="0" presStyleCnt="4">
        <dgm:presLayoutVars>
          <dgm:bulletEnabled val="1"/>
        </dgm:presLayoutVars>
      </dgm:prSet>
      <dgm:spPr/>
    </dgm:pt>
    <dgm:pt modelId="{6DCBDF5B-866F-4F1A-959E-3DD41E77ABDA}" type="pres">
      <dgm:prSet presAssocID="{A72B9BCB-1ED9-4E32-8A7F-C8866EADB7B7}" presName="FourNodes_2" presStyleLbl="node1" presStyleIdx="1" presStyleCnt="4">
        <dgm:presLayoutVars>
          <dgm:bulletEnabled val="1"/>
        </dgm:presLayoutVars>
      </dgm:prSet>
      <dgm:spPr/>
    </dgm:pt>
    <dgm:pt modelId="{CFB81A17-E658-4226-BE15-A2F4E6326185}" type="pres">
      <dgm:prSet presAssocID="{A72B9BCB-1ED9-4E32-8A7F-C8866EADB7B7}" presName="FourNodes_3" presStyleLbl="node1" presStyleIdx="2" presStyleCnt="4">
        <dgm:presLayoutVars>
          <dgm:bulletEnabled val="1"/>
        </dgm:presLayoutVars>
      </dgm:prSet>
      <dgm:spPr/>
    </dgm:pt>
    <dgm:pt modelId="{E5C824FB-C61C-4C5B-9B07-30456B051073}" type="pres">
      <dgm:prSet presAssocID="{A72B9BCB-1ED9-4E32-8A7F-C8866EADB7B7}" presName="FourNodes_4" presStyleLbl="node1" presStyleIdx="3" presStyleCnt="4">
        <dgm:presLayoutVars>
          <dgm:bulletEnabled val="1"/>
        </dgm:presLayoutVars>
      </dgm:prSet>
      <dgm:spPr/>
    </dgm:pt>
    <dgm:pt modelId="{5B4427EE-FA1F-43B6-AF3A-1E45EC1E9DF0}" type="pres">
      <dgm:prSet presAssocID="{A72B9BCB-1ED9-4E32-8A7F-C8866EADB7B7}" presName="FourConn_1-2" presStyleLbl="fgAccFollowNode1" presStyleIdx="0" presStyleCnt="3">
        <dgm:presLayoutVars>
          <dgm:bulletEnabled val="1"/>
        </dgm:presLayoutVars>
      </dgm:prSet>
      <dgm:spPr/>
    </dgm:pt>
    <dgm:pt modelId="{770BBD16-F9CF-408F-ADF0-FD5AFE91B3B4}" type="pres">
      <dgm:prSet presAssocID="{A72B9BCB-1ED9-4E32-8A7F-C8866EADB7B7}" presName="FourConn_2-3" presStyleLbl="fgAccFollowNode1" presStyleIdx="1" presStyleCnt="3">
        <dgm:presLayoutVars>
          <dgm:bulletEnabled val="1"/>
        </dgm:presLayoutVars>
      </dgm:prSet>
      <dgm:spPr/>
    </dgm:pt>
    <dgm:pt modelId="{E39E13F5-8859-4409-91C2-C785163AFF12}" type="pres">
      <dgm:prSet presAssocID="{A72B9BCB-1ED9-4E32-8A7F-C8866EADB7B7}" presName="FourConn_3-4" presStyleLbl="fgAccFollowNode1" presStyleIdx="2" presStyleCnt="3">
        <dgm:presLayoutVars>
          <dgm:bulletEnabled val="1"/>
        </dgm:presLayoutVars>
      </dgm:prSet>
      <dgm:spPr/>
    </dgm:pt>
    <dgm:pt modelId="{5F3059C0-8E52-40A5-85A7-38D5E7D5D4E6}" type="pres">
      <dgm:prSet presAssocID="{A72B9BCB-1ED9-4E32-8A7F-C8866EADB7B7}" presName="FourNodes_1_text" presStyleLbl="node1" presStyleIdx="3" presStyleCnt="4">
        <dgm:presLayoutVars>
          <dgm:bulletEnabled val="1"/>
        </dgm:presLayoutVars>
      </dgm:prSet>
      <dgm:spPr/>
    </dgm:pt>
    <dgm:pt modelId="{C67B81D9-7201-4EB9-A8DC-7FC0444D6D10}" type="pres">
      <dgm:prSet presAssocID="{A72B9BCB-1ED9-4E32-8A7F-C8866EADB7B7}" presName="FourNodes_2_text" presStyleLbl="node1" presStyleIdx="3" presStyleCnt="4">
        <dgm:presLayoutVars>
          <dgm:bulletEnabled val="1"/>
        </dgm:presLayoutVars>
      </dgm:prSet>
      <dgm:spPr/>
    </dgm:pt>
    <dgm:pt modelId="{C70BA25A-C8B3-4B13-9EA6-1C6D980146C2}" type="pres">
      <dgm:prSet presAssocID="{A72B9BCB-1ED9-4E32-8A7F-C8866EADB7B7}" presName="FourNodes_3_text" presStyleLbl="node1" presStyleIdx="3" presStyleCnt="4">
        <dgm:presLayoutVars>
          <dgm:bulletEnabled val="1"/>
        </dgm:presLayoutVars>
      </dgm:prSet>
      <dgm:spPr/>
    </dgm:pt>
    <dgm:pt modelId="{2C46BFB0-A6A1-4A13-A41E-E1F52876463E}" type="pres">
      <dgm:prSet presAssocID="{A72B9BCB-1ED9-4E32-8A7F-C8866EADB7B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92EC406-36D7-4D4D-B111-EAAACAE06185}" type="presOf" srcId="{231240F5-FD10-4704-9CCE-BA4729FD261E}" destId="{770BBD16-F9CF-408F-ADF0-FD5AFE91B3B4}" srcOrd="0" destOrd="0" presId="urn:microsoft.com/office/officeart/2005/8/layout/vProcess5"/>
    <dgm:cxn modelId="{1F9BA219-78FF-4B9D-8E59-6AA03EB6567C}" type="presOf" srcId="{3EC12048-0A8F-4E92-B04E-086D756482F2}" destId="{C67B81D9-7201-4EB9-A8DC-7FC0444D6D10}" srcOrd="1" destOrd="0" presId="urn:microsoft.com/office/officeart/2005/8/layout/vProcess5"/>
    <dgm:cxn modelId="{12192729-FB91-4324-A09A-42325333D524}" srcId="{A72B9BCB-1ED9-4E32-8A7F-C8866EADB7B7}" destId="{4B91974D-26C7-40EC-BFF3-6B9F1E7F731F}" srcOrd="0" destOrd="0" parTransId="{F0ADF82C-7E97-4015-814A-95B9AF2CC44A}" sibTransId="{2C630D59-B572-417C-B948-735EA499250A}"/>
    <dgm:cxn modelId="{0EF0045D-A43E-4868-BC58-9BF2EEA7A7B5}" type="presOf" srcId="{3EC12048-0A8F-4E92-B04E-086D756482F2}" destId="{6DCBDF5B-866F-4F1A-959E-3DD41E77ABDA}" srcOrd="0" destOrd="0" presId="urn:microsoft.com/office/officeart/2005/8/layout/vProcess5"/>
    <dgm:cxn modelId="{3932545D-173D-4D0B-9C89-E3083BA4C4DF}" type="presOf" srcId="{4B91974D-26C7-40EC-BFF3-6B9F1E7F731F}" destId="{3C7A9473-4B75-4CCF-847A-54B4491FC243}" srcOrd="0" destOrd="0" presId="urn:microsoft.com/office/officeart/2005/8/layout/vProcess5"/>
    <dgm:cxn modelId="{2E8BC76C-5435-42DE-A0EC-DFB5043A948A}" srcId="{A72B9BCB-1ED9-4E32-8A7F-C8866EADB7B7}" destId="{3EC12048-0A8F-4E92-B04E-086D756482F2}" srcOrd="1" destOrd="0" parTransId="{7342DDDC-7A03-4414-883E-7252E0E5A049}" sibTransId="{231240F5-FD10-4704-9CCE-BA4729FD261E}"/>
    <dgm:cxn modelId="{DB5D496D-1A4E-4D6C-B770-B34B864ACCCC}" srcId="{A72B9BCB-1ED9-4E32-8A7F-C8866EADB7B7}" destId="{B28AB807-298B-46EC-A85B-6FD708F01B12}" srcOrd="3" destOrd="0" parTransId="{A941A523-1DF5-4005-AF8D-317DEB52A329}" sibTransId="{CC9A3783-33AE-4464-9B22-558C19F878E8}"/>
    <dgm:cxn modelId="{CAB77770-B448-43F2-A0DB-B02276436DDF}" srcId="{A72B9BCB-1ED9-4E32-8A7F-C8866EADB7B7}" destId="{DA874F7F-A52B-4B11-8CC8-4407DDA488BF}" srcOrd="2" destOrd="0" parTransId="{206D1C1D-F805-4188-A130-6F5BAC99691C}" sibTransId="{EDBE9B3C-5890-44C1-8E3F-D3B5979732AB}"/>
    <dgm:cxn modelId="{B523CD54-3702-4FFC-92A8-255DD3ED4E2C}" type="presOf" srcId="{B28AB807-298B-46EC-A85B-6FD708F01B12}" destId="{E5C824FB-C61C-4C5B-9B07-30456B051073}" srcOrd="0" destOrd="0" presId="urn:microsoft.com/office/officeart/2005/8/layout/vProcess5"/>
    <dgm:cxn modelId="{6177BC56-40B0-41F9-A893-F59F6C9B24B3}" type="presOf" srcId="{EDBE9B3C-5890-44C1-8E3F-D3B5979732AB}" destId="{E39E13F5-8859-4409-91C2-C785163AFF12}" srcOrd="0" destOrd="0" presId="urn:microsoft.com/office/officeart/2005/8/layout/vProcess5"/>
    <dgm:cxn modelId="{3865D176-53BB-42AD-A8D3-D4F08D247D2C}" type="presOf" srcId="{DA874F7F-A52B-4B11-8CC8-4407DDA488BF}" destId="{CFB81A17-E658-4226-BE15-A2F4E6326185}" srcOrd="0" destOrd="0" presId="urn:microsoft.com/office/officeart/2005/8/layout/vProcess5"/>
    <dgm:cxn modelId="{9B09E359-5C5D-4711-B00F-8CDFA709B95B}" type="presOf" srcId="{2C630D59-B572-417C-B948-735EA499250A}" destId="{5B4427EE-FA1F-43B6-AF3A-1E45EC1E9DF0}" srcOrd="0" destOrd="0" presId="urn:microsoft.com/office/officeart/2005/8/layout/vProcess5"/>
    <dgm:cxn modelId="{EE729B85-6A3D-4CC3-9867-B5154E8B4876}" type="presOf" srcId="{4B91974D-26C7-40EC-BFF3-6B9F1E7F731F}" destId="{5F3059C0-8E52-40A5-85A7-38D5E7D5D4E6}" srcOrd="1" destOrd="0" presId="urn:microsoft.com/office/officeart/2005/8/layout/vProcess5"/>
    <dgm:cxn modelId="{504763AA-8735-4332-8B2E-D97E32B9561F}" type="presOf" srcId="{A72B9BCB-1ED9-4E32-8A7F-C8866EADB7B7}" destId="{D6F7C2BB-46D8-4C31-9C0E-AC2246AFED37}" srcOrd="0" destOrd="0" presId="urn:microsoft.com/office/officeart/2005/8/layout/vProcess5"/>
    <dgm:cxn modelId="{6716ADE6-B4CF-4742-9B30-BA02E4A5FC65}" type="presOf" srcId="{DA874F7F-A52B-4B11-8CC8-4407DDA488BF}" destId="{C70BA25A-C8B3-4B13-9EA6-1C6D980146C2}" srcOrd="1" destOrd="0" presId="urn:microsoft.com/office/officeart/2005/8/layout/vProcess5"/>
    <dgm:cxn modelId="{85D582FC-B141-4B31-A179-B88CAEC49C5A}" type="presOf" srcId="{B28AB807-298B-46EC-A85B-6FD708F01B12}" destId="{2C46BFB0-A6A1-4A13-A41E-E1F52876463E}" srcOrd="1" destOrd="0" presId="urn:microsoft.com/office/officeart/2005/8/layout/vProcess5"/>
    <dgm:cxn modelId="{03E93438-DDF6-4E28-B71C-3D01AEDFA37B}" type="presParOf" srcId="{D6F7C2BB-46D8-4C31-9C0E-AC2246AFED37}" destId="{DB6658FD-C17D-405B-BB40-74E99382A684}" srcOrd="0" destOrd="0" presId="urn:microsoft.com/office/officeart/2005/8/layout/vProcess5"/>
    <dgm:cxn modelId="{DAD2352A-3F67-464D-9F28-933F81C18415}" type="presParOf" srcId="{D6F7C2BB-46D8-4C31-9C0E-AC2246AFED37}" destId="{3C7A9473-4B75-4CCF-847A-54B4491FC243}" srcOrd="1" destOrd="0" presId="urn:microsoft.com/office/officeart/2005/8/layout/vProcess5"/>
    <dgm:cxn modelId="{AD0E7C7B-40A5-4D4B-A186-CC10749341CD}" type="presParOf" srcId="{D6F7C2BB-46D8-4C31-9C0E-AC2246AFED37}" destId="{6DCBDF5B-866F-4F1A-959E-3DD41E77ABDA}" srcOrd="2" destOrd="0" presId="urn:microsoft.com/office/officeart/2005/8/layout/vProcess5"/>
    <dgm:cxn modelId="{CE46C314-3D85-4F01-8D70-969D57CCB2D5}" type="presParOf" srcId="{D6F7C2BB-46D8-4C31-9C0E-AC2246AFED37}" destId="{CFB81A17-E658-4226-BE15-A2F4E6326185}" srcOrd="3" destOrd="0" presId="urn:microsoft.com/office/officeart/2005/8/layout/vProcess5"/>
    <dgm:cxn modelId="{EDE6166F-1718-4C38-8651-D97FAEEC7E5F}" type="presParOf" srcId="{D6F7C2BB-46D8-4C31-9C0E-AC2246AFED37}" destId="{E5C824FB-C61C-4C5B-9B07-30456B051073}" srcOrd="4" destOrd="0" presId="urn:microsoft.com/office/officeart/2005/8/layout/vProcess5"/>
    <dgm:cxn modelId="{B659FB51-F843-4B1B-B7DF-D765620995A3}" type="presParOf" srcId="{D6F7C2BB-46D8-4C31-9C0E-AC2246AFED37}" destId="{5B4427EE-FA1F-43B6-AF3A-1E45EC1E9DF0}" srcOrd="5" destOrd="0" presId="urn:microsoft.com/office/officeart/2005/8/layout/vProcess5"/>
    <dgm:cxn modelId="{B80826BA-9C1F-44B0-AB23-6FEBAD86EAC3}" type="presParOf" srcId="{D6F7C2BB-46D8-4C31-9C0E-AC2246AFED37}" destId="{770BBD16-F9CF-408F-ADF0-FD5AFE91B3B4}" srcOrd="6" destOrd="0" presId="urn:microsoft.com/office/officeart/2005/8/layout/vProcess5"/>
    <dgm:cxn modelId="{8494AFA1-7239-45D9-8058-665127951EEA}" type="presParOf" srcId="{D6F7C2BB-46D8-4C31-9C0E-AC2246AFED37}" destId="{E39E13F5-8859-4409-91C2-C785163AFF12}" srcOrd="7" destOrd="0" presId="urn:microsoft.com/office/officeart/2005/8/layout/vProcess5"/>
    <dgm:cxn modelId="{4076E786-CB56-460F-915D-5D4BA010B286}" type="presParOf" srcId="{D6F7C2BB-46D8-4C31-9C0E-AC2246AFED37}" destId="{5F3059C0-8E52-40A5-85A7-38D5E7D5D4E6}" srcOrd="8" destOrd="0" presId="urn:microsoft.com/office/officeart/2005/8/layout/vProcess5"/>
    <dgm:cxn modelId="{789BF7FA-CF90-498C-8876-62686B9265F1}" type="presParOf" srcId="{D6F7C2BB-46D8-4C31-9C0E-AC2246AFED37}" destId="{C67B81D9-7201-4EB9-A8DC-7FC0444D6D10}" srcOrd="9" destOrd="0" presId="urn:microsoft.com/office/officeart/2005/8/layout/vProcess5"/>
    <dgm:cxn modelId="{B7AA4290-6426-433A-A80D-18EE6AB3C387}" type="presParOf" srcId="{D6F7C2BB-46D8-4C31-9C0E-AC2246AFED37}" destId="{C70BA25A-C8B3-4B13-9EA6-1C6D980146C2}" srcOrd="10" destOrd="0" presId="urn:microsoft.com/office/officeart/2005/8/layout/vProcess5"/>
    <dgm:cxn modelId="{F9522BD1-42C7-40EE-B894-1AD71502BA5D}" type="presParOf" srcId="{D6F7C2BB-46D8-4C31-9C0E-AC2246AFED37}" destId="{2C46BFB0-A6A1-4A13-A41E-E1F52876463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683C4-1899-4A35-B641-AFBFA23E7506}">
      <dsp:nvSpPr>
        <dsp:cNvPr id="0" name=""/>
        <dsp:cNvSpPr/>
      </dsp:nvSpPr>
      <dsp:spPr>
        <a:xfrm>
          <a:off x="0" y="21756"/>
          <a:ext cx="107537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Objetivos</a:t>
          </a:r>
          <a:endParaRPr lang="en-US" sz="3400" kern="1200"/>
        </a:p>
      </dsp:txBody>
      <dsp:txXfrm>
        <a:off x="39809" y="61565"/>
        <a:ext cx="10674107" cy="735872"/>
      </dsp:txXfrm>
    </dsp:sp>
    <dsp:sp modelId="{BEE8E8F4-984F-4B53-93FB-917E036C422E}">
      <dsp:nvSpPr>
        <dsp:cNvPr id="0" name=""/>
        <dsp:cNvSpPr/>
      </dsp:nvSpPr>
      <dsp:spPr>
        <a:xfrm>
          <a:off x="0" y="935166"/>
          <a:ext cx="107537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Implementación</a:t>
          </a:r>
          <a:endParaRPr lang="en-US" sz="3400" kern="1200"/>
        </a:p>
      </dsp:txBody>
      <dsp:txXfrm>
        <a:off x="39809" y="974975"/>
        <a:ext cx="10674107" cy="735872"/>
      </dsp:txXfrm>
    </dsp:sp>
    <dsp:sp modelId="{57F29E1A-6EC4-48FE-8C00-950F5EDC9134}">
      <dsp:nvSpPr>
        <dsp:cNvPr id="0" name=""/>
        <dsp:cNvSpPr/>
      </dsp:nvSpPr>
      <dsp:spPr>
        <a:xfrm>
          <a:off x="0" y="1848577"/>
          <a:ext cx="107537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Descripción del sistema</a:t>
          </a:r>
          <a:endParaRPr lang="en-US" sz="3400" kern="1200"/>
        </a:p>
      </dsp:txBody>
      <dsp:txXfrm>
        <a:off x="39809" y="1888386"/>
        <a:ext cx="10674107" cy="735872"/>
      </dsp:txXfrm>
    </dsp:sp>
    <dsp:sp modelId="{459EACDA-C19C-4901-9D1B-D381028D58A2}">
      <dsp:nvSpPr>
        <dsp:cNvPr id="0" name=""/>
        <dsp:cNvSpPr/>
      </dsp:nvSpPr>
      <dsp:spPr>
        <a:xfrm>
          <a:off x="0" y="2761987"/>
          <a:ext cx="1075372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Conclusiones</a:t>
          </a:r>
          <a:endParaRPr lang="en-US" sz="3400" kern="1200"/>
        </a:p>
      </dsp:txBody>
      <dsp:txXfrm>
        <a:off x="39809" y="2801796"/>
        <a:ext cx="1067410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E415-FC69-4C74-93D5-1D151423B488}">
      <dsp:nvSpPr>
        <dsp:cNvPr id="0" name=""/>
        <dsp:cNvSpPr/>
      </dsp:nvSpPr>
      <dsp:spPr>
        <a:xfrm>
          <a:off x="0" y="20902"/>
          <a:ext cx="10753725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Implementación de una herramienta para ayudar a las personas involucradas a la hora de decidir las convalidaciones entre universidades. (Paso previo al Learning Agreement)</a:t>
          </a:r>
          <a:endParaRPr lang="en-US" sz="3300" kern="1200" dirty="0"/>
        </a:p>
      </dsp:txBody>
      <dsp:txXfrm>
        <a:off x="88585" y="109487"/>
        <a:ext cx="10576555" cy="1637500"/>
      </dsp:txXfrm>
    </dsp:sp>
    <dsp:sp modelId="{1534BDE1-367D-41B3-B851-79FB5EB665B9}">
      <dsp:nvSpPr>
        <dsp:cNvPr id="0" name=""/>
        <dsp:cNvSpPr/>
      </dsp:nvSpPr>
      <dsp:spPr>
        <a:xfrm>
          <a:off x="0" y="1930612"/>
          <a:ext cx="10753725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Desarrollar una aplicación web a la que se pueda acceder desde cualquier ordenador. </a:t>
          </a:r>
          <a:endParaRPr lang="en-US" sz="3300" kern="1200" dirty="0"/>
        </a:p>
      </dsp:txBody>
      <dsp:txXfrm>
        <a:off x="88585" y="2019197"/>
        <a:ext cx="10576555" cy="163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9473-4B75-4CCF-847A-54B4491FC243}">
      <dsp:nvSpPr>
        <dsp:cNvPr id="0" name=""/>
        <dsp:cNvSpPr/>
      </dsp:nvSpPr>
      <dsp:spPr>
        <a:xfrm>
          <a:off x="0" y="0"/>
          <a:ext cx="8602980" cy="791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Base de datos PostgreSQL. Se conecta a través de JDBC. </a:t>
          </a:r>
        </a:p>
      </dsp:txBody>
      <dsp:txXfrm>
        <a:off x="23192" y="23192"/>
        <a:ext cx="7681622" cy="745447"/>
      </dsp:txXfrm>
    </dsp:sp>
    <dsp:sp modelId="{6DCBDF5B-866F-4F1A-959E-3DD41E77ABDA}">
      <dsp:nvSpPr>
        <dsp:cNvPr id="0" name=""/>
        <dsp:cNvSpPr/>
      </dsp:nvSpPr>
      <dsp:spPr>
        <a:xfrm>
          <a:off x="720499" y="935800"/>
          <a:ext cx="8602980" cy="791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NetBeans (sin framework) utilizando Java, JSP, Bootstrap y CSS.</a:t>
          </a:r>
          <a:endParaRPr lang="en-US" sz="2200" kern="1200" dirty="0"/>
        </a:p>
      </dsp:txBody>
      <dsp:txXfrm>
        <a:off x="743691" y="958992"/>
        <a:ext cx="7321405" cy="745447"/>
      </dsp:txXfrm>
    </dsp:sp>
    <dsp:sp modelId="{CFB81A17-E658-4226-BE15-A2F4E6326185}">
      <dsp:nvSpPr>
        <dsp:cNvPr id="0" name=""/>
        <dsp:cNvSpPr/>
      </dsp:nvSpPr>
      <dsp:spPr>
        <a:xfrm>
          <a:off x="1430245" y="1871601"/>
          <a:ext cx="8602980" cy="7918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Servidor Apache Tomcat.</a:t>
          </a:r>
          <a:endParaRPr lang="en-US" sz="2200" kern="1200" dirty="0"/>
        </a:p>
      </dsp:txBody>
      <dsp:txXfrm>
        <a:off x="1453437" y="1894793"/>
        <a:ext cx="7332159" cy="745447"/>
      </dsp:txXfrm>
    </dsp:sp>
    <dsp:sp modelId="{E5C824FB-C61C-4C5B-9B07-30456B051073}">
      <dsp:nvSpPr>
        <dsp:cNvPr id="0" name=""/>
        <dsp:cNvSpPr/>
      </dsp:nvSpPr>
      <dsp:spPr>
        <a:xfrm>
          <a:off x="2150744" y="2807402"/>
          <a:ext cx="8602980" cy="7918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Patrón MVC y DAO.</a:t>
          </a:r>
          <a:endParaRPr lang="en-US" sz="2200" kern="1200"/>
        </a:p>
      </dsp:txBody>
      <dsp:txXfrm>
        <a:off x="2173936" y="2830594"/>
        <a:ext cx="7321405" cy="745447"/>
      </dsp:txXfrm>
    </dsp:sp>
    <dsp:sp modelId="{5B4427EE-FA1F-43B6-AF3A-1E45EC1E9DF0}">
      <dsp:nvSpPr>
        <dsp:cNvPr id="0" name=""/>
        <dsp:cNvSpPr/>
      </dsp:nvSpPr>
      <dsp:spPr>
        <a:xfrm>
          <a:off x="8088289" y="606470"/>
          <a:ext cx="514690" cy="514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300" kern="1200"/>
        </a:p>
      </dsp:txBody>
      <dsp:txXfrm>
        <a:off x="8204094" y="606470"/>
        <a:ext cx="283080" cy="387304"/>
      </dsp:txXfrm>
    </dsp:sp>
    <dsp:sp modelId="{770BBD16-F9CF-408F-ADF0-FD5AFE91B3B4}">
      <dsp:nvSpPr>
        <dsp:cNvPr id="0" name=""/>
        <dsp:cNvSpPr/>
      </dsp:nvSpPr>
      <dsp:spPr>
        <a:xfrm>
          <a:off x="8808789" y="1542271"/>
          <a:ext cx="514690" cy="514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24594" y="1542271"/>
        <a:ext cx="283080" cy="387304"/>
      </dsp:txXfrm>
    </dsp:sp>
    <dsp:sp modelId="{E39E13F5-8859-4409-91C2-C785163AFF12}">
      <dsp:nvSpPr>
        <dsp:cNvPr id="0" name=""/>
        <dsp:cNvSpPr/>
      </dsp:nvSpPr>
      <dsp:spPr>
        <a:xfrm>
          <a:off x="9518534" y="2478072"/>
          <a:ext cx="514690" cy="51469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634339" y="2478072"/>
        <a:ext cx="283080" cy="387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40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15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55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6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4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50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82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67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0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4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370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C4F7D1C-BB11-423F-AE29-4DECCE524830}" type="datetimeFigureOut">
              <a:rPr lang="es-ES" smtClean="0"/>
              <a:t>13/07/2021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130ECDE-C443-4D6D-868C-69C908B700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69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04ABFC-B046-4233-B5ED-F5B7710CE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4567228"/>
            <a:ext cx="9228201" cy="1788170"/>
          </a:xfrm>
        </p:spPr>
        <p:txBody>
          <a:bodyPr>
            <a:normAutofit/>
          </a:bodyPr>
          <a:lstStyle/>
          <a:p>
            <a:pPr algn="ctr"/>
            <a:r>
              <a:rPr lang="es-ES_tradnl" sz="2800" dirty="0">
                <a:solidFill>
                  <a:srgbClr val="FFFFFF"/>
                </a:solidFill>
              </a:rPr>
              <a:t>Trabajo Fin de Grado</a:t>
            </a:r>
            <a:endParaRPr lang="es-ES" sz="2800" dirty="0">
              <a:solidFill>
                <a:srgbClr val="FFFFFF"/>
              </a:solidFill>
            </a:endParaRPr>
          </a:p>
          <a:p>
            <a:pPr algn="ctr"/>
            <a:r>
              <a:rPr lang="es-ES_tradnl" sz="2800" dirty="0">
                <a:solidFill>
                  <a:srgbClr val="FFFFFF"/>
                </a:solidFill>
              </a:rPr>
              <a:t>Javier Martín Gómez</a:t>
            </a:r>
            <a:endParaRPr lang="es-ES" sz="2800" dirty="0">
              <a:solidFill>
                <a:srgbClr val="FFFFFF"/>
              </a:solidFill>
            </a:endParaRPr>
          </a:p>
          <a:p>
            <a:pPr algn="ctr"/>
            <a:endParaRPr lang="es-ES" sz="2800" dirty="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B7906C-D41E-4DF4-B0ED-8B8940BD1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899" y="1420428"/>
            <a:ext cx="8794257" cy="2466645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/>
              <a:t>Desarrollo e implementación de una herramienta para gestionar los </a:t>
            </a:r>
            <a:br>
              <a:rPr lang="es-ES" sz="4400" dirty="0"/>
            </a:br>
            <a:r>
              <a:rPr lang="es-ES_tradnl" sz="4400" dirty="0"/>
              <a:t>acuerdos de estudios de los estudiantes Erasmus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1191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3DBF-842C-47C6-A65E-993577A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113FCF1-AD54-4BA8-94E2-8A9BD7452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69291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1975A-C29E-442A-8338-D13791A5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Objetivos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A1F4433-4C80-470E-B8DF-910941E60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492592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9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EAB9B-8A5F-462F-B447-F47631DC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s-ES" dirty="0"/>
              <a:t>Implementación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D16DF5C-E613-4257-BBC0-89544BBCC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071155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853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83391C-2E53-4CC5-88D1-0C794364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PATRÓN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46861FE-2536-4FC6-9AA7-87EC642FD4B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r="1619" b="1"/>
          <a:stretch/>
        </p:blipFill>
        <p:spPr bwMode="auto">
          <a:xfrm>
            <a:off x="6096000" y="643812"/>
            <a:ext cx="5452536" cy="5570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484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E8919-298E-4912-8404-94066F05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rgbClr val="FFFFFF"/>
                </a:solidFill>
              </a:rPr>
              <a:t>Descripción del sistema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2CD72-E16E-41E5-87D1-E2719E89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Inicio de sesión 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Distinción de usuario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Funcionalidades de cada usuario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Ver funcionalidades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932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73B53B-714B-4E0D-821F-2D5ED17A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s-ES" sz="5600">
                <a:solidFill>
                  <a:srgbClr val="FFFFFF"/>
                </a:solidFill>
              </a:rPr>
              <a:t>Conclusiones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9EC4B-3204-4BED-A3C8-6D14DD53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r>
              <a:rPr lang="es-ES" dirty="0"/>
              <a:t>Facilitar a las personas involucradas la elección de los acuerdos que se van a realizar.</a:t>
            </a:r>
          </a:p>
          <a:p>
            <a:endParaRPr lang="es-ES" dirty="0"/>
          </a:p>
          <a:p>
            <a:r>
              <a:rPr lang="es-ES" dirty="0"/>
              <a:t>Importancia de la tecnología e Internet.</a:t>
            </a:r>
          </a:p>
          <a:p>
            <a:endParaRPr lang="es-ES" dirty="0"/>
          </a:p>
          <a:p>
            <a:r>
              <a:rPr lang="es-ES" dirty="0"/>
              <a:t>Trabajo futuro.</a:t>
            </a:r>
          </a:p>
        </p:txBody>
      </p:sp>
    </p:spTree>
    <p:extLst>
      <p:ext uri="{BB962C8B-B14F-4D97-AF65-F5344CB8AC3E}">
        <p14:creationId xmlns:p14="http://schemas.microsoft.com/office/powerpoint/2010/main" val="2032224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37638-E86C-41B1-BC86-6F186CB35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AE0457-B846-427D-BFEC-49BCA02F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738" y="770467"/>
            <a:ext cx="6298065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GRACIAS!!!!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5DD08-5DAC-49E3-A86E-F6217FF0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8264" y="4206876"/>
            <a:ext cx="5437067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¿PREGUNTAS?</a:t>
            </a:r>
          </a:p>
        </p:txBody>
      </p:sp>
      <p:pic>
        <p:nvPicPr>
          <p:cNvPr id="5" name="Picture 4" descr="Signo de interrogación en fondo de color verde pastel">
            <a:extLst>
              <a:ext uri="{FF2B5EF4-FFF2-40B4-BE49-F238E27FC236}">
                <a16:creationId xmlns:a16="http://schemas.microsoft.com/office/drawing/2014/main" id="{1C9A9D8F-3870-4C66-ACED-9C75AE213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14" r="4720" b="-2"/>
          <a:stretch/>
        </p:blipFill>
        <p:spPr>
          <a:xfrm>
            <a:off x="-10288" y="10"/>
            <a:ext cx="462800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3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378</TotalTime>
  <Words>158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Metropolitano</vt:lpstr>
      <vt:lpstr>Desarrollo e implementación de una herramienta para gestionar los  acuerdos de estudios de los estudiantes Erasmus</vt:lpstr>
      <vt:lpstr>Índice</vt:lpstr>
      <vt:lpstr>Objetivos</vt:lpstr>
      <vt:lpstr>Implementación</vt:lpstr>
      <vt:lpstr>PATRÓN MVC</vt:lpstr>
      <vt:lpstr>Descripción del sistema</vt:lpstr>
      <vt:lpstr>Conclusiones</vt:lpstr>
      <vt:lpstr>GRACIAS!!!!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Martin</dc:creator>
  <cp:lastModifiedBy>Javier Martin</cp:lastModifiedBy>
  <cp:revision>14</cp:revision>
  <dcterms:created xsi:type="dcterms:W3CDTF">2021-07-02T08:25:04Z</dcterms:created>
  <dcterms:modified xsi:type="dcterms:W3CDTF">2021-07-13T08:07:38Z</dcterms:modified>
</cp:coreProperties>
</file>