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5" r:id="rId1"/>
  </p:sldMasterIdLst>
  <p:sldIdLst>
    <p:sldId id="256" r:id="rId2"/>
    <p:sldId id="257" r:id="rId3"/>
    <p:sldId id="258" r:id="rId4"/>
    <p:sldId id="260" r:id="rId5"/>
    <p:sldId id="259" r:id="rId6"/>
  </p:sldIdLst>
  <p:sldSz cx="5759450" cy="3240088"/>
  <p:notesSz cx="6858000" cy="9144000"/>
  <p:defaultTextStyle>
    <a:defPPr>
      <a:defRPr lang="en-MX"/>
    </a:defPPr>
    <a:lvl1pPr marL="0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57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15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472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629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788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4945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103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260" algn="l" defTabSz="51831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C79"/>
    <a:srgbClr val="9437FF"/>
    <a:srgbClr val="7FD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>
      <p:cViewPr>
        <p:scale>
          <a:sx n="219" d="100"/>
          <a:sy n="219" d="100"/>
        </p:scale>
        <p:origin x="1848" y="1208"/>
      </p:cViewPr>
      <p:guideLst>
        <p:guide orient="horz" pos="1020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54" r:id="rId6"/>
    <p:sldLayoutId id="2147483949" r:id="rId7"/>
    <p:sldLayoutId id="2147483950" r:id="rId8"/>
    <p:sldLayoutId id="2147483951" r:id="rId9"/>
    <p:sldLayoutId id="2147483953" r:id="rId10"/>
    <p:sldLayoutId id="21474839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59450" cy="324008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CE8BFCD5-5F82-AA93-2010-D9348540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2" r="3" b="10656"/>
          <a:stretch/>
        </p:blipFill>
        <p:spPr>
          <a:xfrm>
            <a:off x="4" y="-528"/>
            <a:ext cx="5759441" cy="3240615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" y="1562484"/>
            <a:ext cx="5759441" cy="1681353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1E61-FA49-DC7B-6159-6C05DA4C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8" y="122828"/>
            <a:ext cx="2221723" cy="363338"/>
          </a:xfrm>
        </p:spPr>
        <p:txBody>
          <a:bodyPr>
            <a:noAutofit/>
          </a:bodyPr>
          <a:lstStyle/>
          <a:p>
            <a:r>
              <a:rPr lang="en-MX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RAGTIME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EF38-2BF0-0281-7340-8E2ED0F0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8" y="304497"/>
            <a:ext cx="2282089" cy="383336"/>
          </a:xfrm>
        </p:spPr>
        <p:txBody>
          <a:bodyPr>
            <a:noAutofit/>
          </a:bodyPr>
          <a:lstStyle/>
          <a:p>
            <a:r>
              <a:rPr lang="en-MX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Aniversario.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4CDAA-BDD6-40A3-D36C-95B59D848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1" b="1"/>
          <a:stretch/>
        </p:blipFill>
        <p:spPr>
          <a:xfrm rot="21600000">
            <a:off x="1993440" y="709710"/>
            <a:ext cx="1772567" cy="1820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8630B-436F-6755-86A7-ED79F5F946A2}"/>
              </a:ext>
            </a:extLst>
          </p:cNvPr>
          <p:cNvSpPr txBox="1"/>
          <p:nvPr/>
        </p:nvSpPr>
        <p:spPr>
          <a:xfrm>
            <a:off x="1975275" y="2638887"/>
            <a:ext cx="2013693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b="1" dirty="0">
                <a:solidFill>
                  <a:schemeClr val="bg1"/>
                </a:solidFill>
              </a:rPr>
              <a:t>Nombre: </a:t>
            </a:r>
            <a:r>
              <a:rPr lang="en-MX" sz="900" dirty="0">
                <a:solidFill>
                  <a:schemeClr val="bg1"/>
                </a:solidFill>
              </a:rPr>
              <a:t>José Javier Santana Vera</a:t>
            </a:r>
          </a:p>
          <a:p>
            <a:r>
              <a:rPr lang="en-MX" sz="900" b="1" dirty="0">
                <a:solidFill>
                  <a:schemeClr val="bg1"/>
                </a:solidFill>
              </a:rPr>
              <a:t>Asiento: </a:t>
            </a:r>
            <a:r>
              <a:rPr lang="en-MX" sz="9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708CB-1E8B-4358-2CEF-5A2834CA365A}"/>
              </a:ext>
            </a:extLst>
          </p:cNvPr>
          <p:cNvSpPr txBox="1"/>
          <p:nvPr/>
        </p:nvSpPr>
        <p:spPr>
          <a:xfrm>
            <a:off x="169984" y="1014377"/>
            <a:ext cx="1960793" cy="2102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Apertura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Inicio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Grupo 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Grupo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Grupo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8:30 p.m. – Grupo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9:00 p.m. – Grupo 5.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9:30 p.m. – Grupo 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65B4B-AA3D-C91D-9C35-ADF93E87057B}"/>
              </a:ext>
            </a:extLst>
          </p:cNvPr>
          <p:cNvSpPr txBox="1"/>
          <p:nvPr/>
        </p:nvSpPr>
        <p:spPr>
          <a:xfrm>
            <a:off x="73530" y="77862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 Viernes 4 de Agosto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A49675-C5D2-6156-7F31-AEBC9BF02AE3}"/>
              </a:ext>
            </a:extLst>
          </p:cNvPr>
          <p:cNvGrpSpPr/>
          <p:nvPr/>
        </p:nvGrpSpPr>
        <p:grpSpPr>
          <a:xfrm>
            <a:off x="4511447" y="1949913"/>
            <a:ext cx="1114236" cy="1120291"/>
            <a:chOff x="4511447" y="1949913"/>
            <a:chExt cx="1114236" cy="1120291"/>
          </a:xfrm>
        </p:grpSpPr>
        <p:pic>
          <p:nvPicPr>
            <p:cNvPr id="17" name="Picture 16" descr="Qr code&#10;&#10;Description automatically generated">
              <a:extLst>
                <a:ext uri="{FF2B5EF4-FFF2-40B4-BE49-F238E27FC236}">
                  <a16:creationId xmlns:a16="http://schemas.microsoft.com/office/drawing/2014/main" id="{0B70E4F4-2EFA-BCDC-57B7-E5EDF0FB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945" y="2006454"/>
              <a:ext cx="1016599" cy="101659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3A894B-1DB1-0835-9A21-68AD7DB7BE9C}"/>
                </a:ext>
              </a:extLst>
            </p:cNvPr>
            <p:cNvSpPr/>
            <p:nvPr/>
          </p:nvSpPr>
          <p:spPr>
            <a:xfrm>
              <a:off x="4511447" y="1949913"/>
              <a:ext cx="1114236" cy="11202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ABAB6FD-668E-5575-B3E4-2373E3A9F44B}"/>
              </a:ext>
            </a:extLst>
          </p:cNvPr>
          <p:cNvSpPr txBox="1"/>
          <p:nvPr/>
        </p:nvSpPr>
        <p:spPr>
          <a:xfrm>
            <a:off x="4427203" y="1706199"/>
            <a:ext cx="128272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MX" sz="800" dirty="0">
                <a:solidFill>
                  <a:schemeClr val="bg1"/>
                </a:solidFill>
              </a:rPr>
              <a:t>Siguenos en Instagram: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E8430-ED4C-5100-B6A7-38F9C8AF9834}"/>
              </a:ext>
            </a:extLst>
          </p:cNvPr>
          <p:cNvSpPr txBox="1"/>
          <p:nvPr/>
        </p:nvSpPr>
        <p:spPr>
          <a:xfrm>
            <a:off x="4706333" y="229384"/>
            <a:ext cx="891591" cy="2308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dirty="0">
                <a:solidFill>
                  <a:schemeClr val="bg1"/>
                </a:solidFill>
              </a:rPr>
              <a:t>Acceso: 1 día</a:t>
            </a:r>
          </a:p>
        </p:txBody>
      </p:sp>
    </p:spTree>
    <p:extLst>
      <p:ext uri="{BB962C8B-B14F-4D97-AF65-F5344CB8AC3E}">
        <p14:creationId xmlns:p14="http://schemas.microsoft.com/office/powerpoint/2010/main" val="398984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59450" cy="324008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CE8BFCD5-5F82-AA93-2010-D9348540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2" r="3" b="10656"/>
          <a:stretch/>
        </p:blipFill>
        <p:spPr>
          <a:xfrm>
            <a:off x="4" y="-528"/>
            <a:ext cx="5759441" cy="3240615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" y="1562484"/>
            <a:ext cx="5759441" cy="1681353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1E61-FA49-DC7B-6159-6C05DA4C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8" y="122828"/>
            <a:ext cx="2221723" cy="363338"/>
          </a:xfrm>
        </p:spPr>
        <p:txBody>
          <a:bodyPr>
            <a:noAutofit/>
          </a:bodyPr>
          <a:lstStyle/>
          <a:p>
            <a:r>
              <a:rPr lang="en-MX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RAGTIME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EF38-2BF0-0281-7340-8E2ED0F0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8" y="304497"/>
            <a:ext cx="2282089" cy="383336"/>
          </a:xfrm>
        </p:spPr>
        <p:txBody>
          <a:bodyPr>
            <a:noAutofit/>
          </a:bodyPr>
          <a:lstStyle/>
          <a:p>
            <a:r>
              <a:rPr lang="en-MX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Aniversario.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4CDAA-BDD6-40A3-D36C-95B59D848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1" b="1"/>
          <a:stretch/>
        </p:blipFill>
        <p:spPr>
          <a:xfrm rot="21600000">
            <a:off x="1993440" y="709710"/>
            <a:ext cx="1772567" cy="1820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8630B-436F-6755-86A7-ED79F5F946A2}"/>
              </a:ext>
            </a:extLst>
          </p:cNvPr>
          <p:cNvSpPr txBox="1"/>
          <p:nvPr/>
        </p:nvSpPr>
        <p:spPr>
          <a:xfrm>
            <a:off x="1817531" y="2729574"/>
            <a:ext cx="2013693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b="1" dirty="0">
                <a:solidFill>
                  <a:schemeClr val="bg1"/>
                </a:solidFill>
              </a:rPr>
              <a:t>Nombre: </a:t>
            </a:r>
            <a:r>
              <a:rPr lang="en-MX" sz="900" dirty="0">
                <a:solidFill>
                  <a:schemeClr val="bg1"/>
                </a:solidFill>
              </a:rPr>
              <a:t>José Javier Santana Vera</a:t>
            </a:r>
          </a:p>
          <a:p>
            <a:r>
              <a:rPr lang="en-MX" sz="900" b="1" dirty="0">
                <a:solidFill>
                  <a:schemeClr val="bg1"/>
                </a:solidFill>
              </a:rPr>
              <a:t>Asiento: </a:t>
            </a:r>
            <a:r>
              <a:rPr lang="en-MX" sz="9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708CB-1E8B-4358-2CEF-5A2834CA365A}"/>
              </a:ext>
            </a:extLst>
          </p:cNvPr>
          <p:cNvSpPr txBox="1"/>
          <p:nvPr/>
        </p:nvSpPr>
        <p:spPr>
          <a:xfrm>
            <a:off x="169984" y="1014377"/>
            <a:ext cx="1960793" cy="173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Apertura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Inicio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Grupo 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Grupo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Grupo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8:30 p.m. – Grupo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9:00 p.m. – Grupo 5.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9:30 p.m. – Grupo 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65B4B-AA3D-C91D-9C35-ADF93E87057B}"/>
              </a:ext>
            </a:extLst>
          </p:cNvPr>
          <p:cNvSpPr txBox="1"/>
          <p:nvPr/>
        </p:nvSpPr>
        <p:spPr>
          <a:xfrm>
            <a:off x="73530" y="77862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 Viernes 4 de Agosto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08D7C-BF08-A076-A66B-F5D28CE2C43C}"/>
              </a:ext>
            </a:extLst>
          </p:cNvPr>
          <p:cNvSpPr txBox="1"/>
          <p:nvPr/>
        </p:nvSpPr>
        <p:spPr>
          <a:xfrm>
            <a:off x="3780831" y="782125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Sabado 5 de Agosto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A56C-27DC-10EF-6CF5-9B203D20DC82}"/>
              </a:ext>
            </a:extLst>
          </p:cNvPr>
          <p:cNvSpPr txBox="1"/>
          <p:nvPr/>
        </p:nvSpPr>
        <p:spPr>
          <a:xfrm>
            <a:off x="3831229" y="1013952"/>
            <a:ext cx="1418978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Taller1.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Taller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Taller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Taller 4.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Social.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40906-D450-E536-AE8E-3C05E07E4796}"/>
              </a:ext>
            </a:extLst>
          </p:cNvPr>
          <p:cNvSpPr txBox="1"/>
          <p:nvPr/>
        </p:nvSpPr>
        <p:spPr>
          <a:xfrm>
            <a:off x="4706333" y="229384"/>
            <a:ext cx="979755" cy="2308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dirty="0">
                <a:solidFill>
                  <a:schemeClr val="bg1"/>
                </a:solidFill>
              </a:rPr>
              <a:t>Acceso: 2 días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49FF72-4EEB-4E22-AB2B-50E7C453793B}"/>
              </a:ext>
            </a:extLst>
          </p:cNvPr>
          <p:cNvGrpSpPr/>
          <p:nvPr/>
        </p:nvGrpSpPr>
        <p:grpSpPr>
          <a:xfrm>
            <a:off x="4634290" y="2367913"/>
            <a:ext cx="786081" cy="730993"/>
            <a:chOff x="4511447" y="1949913"/>
            <a:chExt cx="1114236" cy="1120291"/>
          </a:xfrm>
        </p:grpSpPr>
        <p:pic>
          <p:nvPicPr>
            <p:cNvPr id="10" name="Picture 9" descr="Qr code&#10;&#10;Description automatically generated">
              <a:extLst>
                <a:ext uri="{FF2B5EF4-FFF2-40B4-BE49-F238E27FC236}">
                  <a16:creationId xmlns:a16="http://schemas.microsoft.com/office/drawing/2014/main" id="{93A0150E-26E4-076E-15DD-F4442870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945" y="2006454"/>
              <a:ext cx="1016599" cy="101659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A54FA1-88CF-597C-616B-3871737E1AB8}"/>
                </a:ext>
              </a:extLst>
            </p:cNvPr>
            <p:cNvSpPr/>
            <p:nvPr/>
          </p:nvSpPr>
          <p:spPr>
            <a:xfrm>
              <a:off x="4511447" y="1949913"/>
              <a:ext cx="1114236" cy="11202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8F580B-BB22-A0BF-25A4-45F54DED9F93}"/>
              </a:ext>
            </a:extLst>
          </p:cNvPr>
          <p:cNvSpPr txBox="1"/>
          <p:nvPr/>
        </p:nvSpPr>
        <p:spPr>
          <a:xfrm>
            <a:off x="4403365" y="2127805"/>
            <a:ext cx="128272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MX" sz="800" dirty="0">
                <a:solidFill>
                  <a:schemeClr val="bg1"/>
                </a:solidFill>
              </a:rPr>
              <a:t>Siguenos en Instagram:</a:t>
            </a:r>
          </a:p>
        </p:txBody>
      </p:sp>
    </p:spTree>
    <p:extLst>
      <p:ext uri="{BB962C8B-B14F-4D97-AF65-F5344CB8AC3E}">
        <p14:creationId xmlns:p14="http://schemas.microsoft.com/office/powerpoint/2010/main" val="5029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59450" cy="324008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CE8BFCD5-5F82-AA93-2010-D9348540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2" r="3" b="10656"/>
          <a:stretch/>
        </p:blipFill>
        <p:spPr>
          <a:xfrm>
            <a:off x="4" y="-528"/>
            <a:ext cx="5759441" cy="3240615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" y="1562484"/>
            <a:ext cx="5759441" cy="1681353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1E61-FA49-DC7B-6159-6C05DA4C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8" y="122828"/>
            <a:ext cx="2221723" cy="363338"/>
          </a:xfrm>
        </p:spPr>
        <p:txBody>
          <a:bodyPr>
            <a:noAutofit/>
          </a:bodyPr>
          <a:lstStyle/>
          <a:p>
            <a:r>
              <a:rPr lang="en-MX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RAGTIME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EF38-2BF0-0281-7340-8E2ED0F0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8" y="304497"/>
            <a:ext cx="2282089" cy="383336"/>
          </a:xfrm>
        </p:spPr>
        <p:txBody>
          <a:bodyPr>
            <a:noAutofit/>
          </a:bodyPr>
          <a:lstStyle/>
          <a:p>
            <a:r>
              <a:rPr lang="en-MX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Aniversario.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4CDAA-BDD6-40A3-D36C-95B59D848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1" b="1"/>
          <a:stretch/>
        </p:blipFill>
        <p:spPr>
          <a:xfrm rot="21600000">
            <a:off x="1993440" y="709710"/>
            <a:ext cx="1772567" cy="1820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7708CB-1E8B-4358-2CEF-5A2834CA365A}"/>
              </a:ext>
            </a:extLst>
          </p:cNvPr>
          <p:cNvSpPr txBox="1"/>
          <p:nvPr/>
        </p:nvSpPr>
        <p:spPr>
          <a:xfrm>
            <a:off x="169984" y="1014377"/>
            <a:ext cx="1960793" cy="2102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Apertura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Inicio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Grupo 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Grupo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Grupo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8:30 p.m. – Grupo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9:00 p.m. – Grupo 5.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9:30 p.m. – Grupo 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65B4B-AA3D-C91D-9C35-ADF93E87057B}"/>
              </a:ext>
            </a:extLst>
          </p:cNvPr>
          <p:cNvSpPr txBox="1"/>
          <p:nvPr/>
        </p:nvSpPr>
        <p:spPr>
          <a:xfrm>
            <a:off x="73530" y="77862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 Viernes 4 de Agosto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46622-B7F3-A6EE-5177-DCB02DE88EFB}"/>
              </a:ext>
            </a:extLst>
          </p:cNvPr>
          <p:cNvGrpSpPr/>
          <p:nvPr/>
        </p:nvGrpSpPr>
        <p:grpSpPr>
          <a:xfrm>
            <a:off x="4511447" y="1949913"/>
            <a:ext cx="1114236" cy="1120291"/>
            <a:chOff x="4511447" y="1949913"/>
            <a:chExt cx="1114236" cy="1120291"/>
          </a:xfrm>
        </p:grpSpPr>
        <p:pic>
          <p:nvPicPr>
            <p:cNvPr id="7" name="Picture 6" descr="Qr code&#10;&#10;Description automatically generated">
              <a:extLst>
                <a:ext uri="{FF2B5EF4-FFF2-40B4-BE49-F238E27FC236}">
                  <a16:creationId xmlns:a16="http://schemas.microsoft.com/office/drawing/2014/main" id="{5F1B3AD1-2637-1667-8A47-283F7767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945" y="2006454"/>
              <a:ext cx="1016599" cy="10165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2825A-C521-F225-BB9B-2623AEE340D5}"/>
                </a:ext>
              </a:extLst>
            </p:cNvPr>
            <p:cNvSpPr/>
            <p:nvPr/>
          </p:nvSpPr>
          <p:spPr>
            <a:xfrm>
              <a:off x="4511447" y="1949913"/>
              <a:ext cx="1114236" cy="11202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4B4D79-3985-9F3F-CEE3-8BBBDDD39E5B}"/>
              </a:ext>
            </a:extLst>
          </p:cNvPr>
          <p:cNvSpPr txBox="1"/>
          <p:nvPr/>
        </p:nvSpPr>
        <p:spPr>
          <a:xfrm>
            <a:off x="4427203" y="1706199"/>
            <a:ext cx="128272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MX" sz="800" dirty="0">
                <a:solidFill>
                  <a:schemeClr val="bg1"/>
                </a:solidFill>
              </a:rPr>
              <a:t>Siguenos en Instagram: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46A2E-284B-C23B-903C-5F1C5C44071D}"/>
              </a:ext>
            </a:extLst>
          </p:cNvPr>
          <p:cNvSpPr txBox="1"/>
          <p:nvPr/>
        </p:nvSpPr>
        <p:spPr>
          <a:xfrm>
            <a:off x="4734092" y="222361"/>
            <a:ext cx="891591" cy="2308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dirty="0">
                <a:solidFill>
                  <a:schemeClr val="bg1"/>
                </a:solidFill>
              </a:rPr>
              <a:t>Acceso: 1 día</a:t>
            </a:r>
          </a:p>
        </p:txBody>
      </p:sp>
    </p:spTree>
    <p:extLst>
      <p:ext uri="{BB962C8B-B14F-4D97-AF65-F5344CB8AC3E}">
        <p14:creationId xmlns:p14="http://schemas.microsoft.com/office/powerpoint/2010/main" val="29108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59450" cy="324008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CE8BFCD5-5F82-AA93-2010-D9348540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2" r="3" b="10656"/>
          <a:stretch/>
        </p:blipFill>
        <p:spPr>
          <a:xfrm>
            <a:off x="4" y="-528"/>
            <a:ext cx="5759441" cy="3240615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" y="1562484"/>
            <a:ext cx="5759441" cy="1681353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1E61-FA49-DC7B-6159-6C05DA4C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8" y="122828"/>
            <a:ext cx="2221723" cy="363338"/>
          </a:xfrm>
        </p:spPr>
        <p:txBody>
          <a:bodyPr>
            <a:noAutofit/>
          </a:bodyPr>
          <a:lstStyle/>
          <a:p>
            <a:r>
              <a:rPr lang="en-MX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RAGTIME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EF38-2BF0-0281-7340-8E2ED0F0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8" y="304497"/>
            <a:ext cx="2282089" cy="383336"/>
          </a:xfrm>
        </p:spPr>
        <p:txBody>
          <a:bodyPr>
            <a:noAutofit/>
          </a:bodyPr>
          <a:lstStyle/>
          <a:p>
            <a:r>
              <a:rPr lang="en-MX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rtal Kombat Mythologies" pitchFamily="82" charset="0"/>
              </a:rPr>
              <a:t>Aniversario.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4CDAA-BDD6-40A3-D36C-95B59D848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0" r="1" b="1"/>
          <a:stretch/>
        </p:blipFill>
        <p:spPr>
          <a:xfrm rot="21600000">
            <a:off x="1993440" y="709710"/>
            <a:ext cx="1772567" cy="1820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7708CB-1E8B-4358-2CEF-5A2834CA365A}"/>
              </a:ext>
            </a:extLst>
          </p:cNvPr>
          <p:cNvSpPr txBox="1"/>
          <p:nvPr/>
        </p:nvSpPr>
        <p:spPr>
          <a:xfrm>
            <a:off x="169984" y="1014377"/>
            <a:ext cx="1960793" cy="173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Apertura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Inicio del evento.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Grupo 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Grupo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Grupo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8:30 p.m. – Grupo 4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9:00 p.m. – Grupo 5.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9:30 p.m. – Grupo 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etc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65B4B-AA3D-C91D-9C35-ADF93E87057B}"/>
              </a:ext>
            </a:extLst>
          </p:cNvPr>
          <p:cNvSpPr txBox="1"/>
          <p:nvPr/>
        </p:nvSpPr>
        <p:spPr>
          <a:xfrm>
            <a:off x="73530" y="77862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 Viernes 4 de Agosto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08D7C-BF08-A076-A66B-F5D28CE2C43C}"/>
              </a:ext>
            </a:extLst>
          </p:cNvPr>
          <p:cNvSpPr txBox="1"/>
          <p:nvPr/>
        </p:nvSpPr>
        <p:spPr>
          <a:xfrm>
            <a:off x="3780831" y="782125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000" i="1" dirty="0">
                <a:solidFill>
                  <a:schemeClr val="bg1"/>
                </a:solidFill>
              </a:rPr>
              <a:t>Sabado 5 de Agosto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A56C-27DC-10EF-6CF5-9B203D20DC82}"/>
              </a:ext>
            </a:extLst>
          </p:cNvPr>
          <p:cNvSpPr txBox="1"/>
          <p:nvPr/>
        </p:nvSpPr>
        <p:spPr>
          <a:xfrm>
            <a:off x="3831229" y="1013952"/>
            <a:ext cx="1418978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6:00 p.m. – Taller1.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6:30 p.m. – Taller 2.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7:00 p.m. – Taller 3.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7:30 p.m. – Taller 4.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MX" sz="800" i="1" dirty="0">
                <a:solidFill>
                  <a:schemeClr val="bg1"/>
                </a:solidFill>
              </a:rPr>
              <a:t>8:00 p.m. – Social.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49FF72-4EEB-4E22-AB2B-50E7C453793B}"/>
              </a:ext>
            </a:extLst>
          </p:cNvPr>
          <p:cNvGrpSpPr/>
          <p:nvPr/>
        </p:nvGrpSpPr>
        <p:grpSpPr>
          <a:xfrm>
            <a:off x="4706333" y="2328068"/>
            <a:ext cx="816359" cy="737048"/>
            <a:chOff x="4511447" y="1949913"/>
            <a:chExt cx="1114236" cy="1120291"/>
          </a:xfrm>
        </p:grpSpPr>
        <p:pic>
          <p:nvPicPr>
            <p:cNvPr id="10" name="Picture 9" descr="Qr code&#10;&#10;Description automatically generated">
              <a:extLst>
                <a:ext uri="{FF2B5EF4-FFF2-40B4-BE49-F238E27FC236}">
                  <a16:creationId xmlns:a16="http://schemas.microsoft.com/office/drawing/2014/main" id="{93A0150E-26E4-076E-15DD-F4442870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945" y="2006454"/>
              <a:ext cx="1016599" cy="101659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A54FA1-88CF-597C-616B-3871737E1AB8}"/>
                </a:ext>
              </a:extLst>
            </p:cNvPr>
            <p:cNvSpPr/>
            <p:nvPr/>
          </p:nvSpPr>
          <p:spPr>
            <a:xfrm>
              <a:off x="4511447" y="1949913"/>
              <a:ext cx="1114236" cy="11202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8CDFEA-7405-E44E-395E-1B156DAF0F63}"/>
              </a:ext>
            </a:extLst>
          </p:cNvPr>
          <p:cNvSpPr txBox="1"/>
          <p:nvPr/>
        </p:nvSpPr>
        <p:spPr>
          <a:xfrm>
            <a:off x="4706333" y="229384"/>
            <a:ext cx="979755" cy="2308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MX" sz="900" dirty="0">
                <a:solidFill>
                  <a:schemeClr val="bg1"/>
                </a:solidFill>
              </a:rPr>
              <a:t>Acceso: 2 días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C2535-80AE-AF99-4B3F-72F8EDA5B6E3}"/>
              </a:ext>
            </a:extLst>
          </p:cNvPr>
          <p:cNvSpPr txBox="1"/>
          <p:nvPr/>
        </p:nvSpPr>
        <p:spPr>
          <a:xfrm>
            <a:off x="4484134" y="2060732"/>
            <a:ext cx="1282723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MX" sz="800" dirty="0">
                <a:solidFill>
                  <a:schemeClr val="bg1"/>
                </a:solidFill>
              </a:rPr>
              <a:t>Siguenos en Instagram:</a:t>
            </a:r>
          </a:p>
        </p:txBody>
      </p:sp>
    </p:spTree>
    <p:extLst>
      <p:ext uri="{BB962C8B-B14F-4D97-AF65-F5344CB8AC3E}">
        <p14:creationId xmlns:p14="http://schemas.microsoft.com/office/powerpoint/2010/main" val="42819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0E7C-9EF7-E76B-B3D7-984F2890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9" y="69530"/>
            <a:ext cx="2884410" cy="599506"/>
          </a:xfrm>
        </p:spPr>
        <p:txBody>
          <a:bodyPr>
            <a:normAutofit fontScale="90000"/>
          </a:bodyPr>
          <a:lstStyle/>
          <a:p>
            <a:r>
              <a:rPr lang="en-MX" sz="2000" dirty="0"/>
              <a:t>Sección de dudas de Javi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15B9E-13E4-1225-90A6-7D70F39795ED}"/>
              </a:ext>
            </a:extLst>
          </p:cNvPr>
          <p:cNvSpPr txBox="1"/>
          <p:nvPr/>
        </p:nvSpPr>
        <p:spPr>
          <a:xfrm>
            <a:off x="-49923" y="669036"/>
            <a:ext cx="56268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MX" sz="700" dirty="0"/>
              <a:t>El boleto de cada persona ¿Requieren que sea personalizado con su nombre y/o asiento del teatro?</a:t>
            </a:r>
          </a:p>
          <a:p>
            <a:pPr marL="228600" indent="-228600">
              <a:buFont typeface="+mj-lt"/>
              <a:buAutoNum type="arabicPeriod"/>
            </a:pPr>
            <a:r>
              <a:rPr lang="en-MX" sz="700" dirty="0"/>
              <a:t>Los boletos a los que las personas tendran acceso ¿Que información deben tener? A manera de ejemplo le añadi información </a:t>
            </a:r>
          </a:p>
          <a:p>
            <a:r>
              <a:rPr lang="en-US" sz="700" dirty="0"/>
              <a:t>          de </a:t>
            </a:r>
            <a:r>
              <a:rPr lang="en-US" sz="700" dirty="0" err="1"/>
              <a:t>los</a:t>
            </a:r>
            <a:r>
              <a:rPr lang="en-US" sz="700" dirty="0"/>
              <a:t> shows/</a:t>
            </a:r>
            <a:r>
              <a:rPr lang="en-US" sz="700" dirty="0" err="1"/>
              <a:t>tallers</a:t>
            </a:r>
            <a:r>
              <a:rPr lang="en-US" sz="700" dirty="0"/>
              <a:t> que Habra.</a:t>
            </a:r>
            <a:endParaRPr lang="en-MX" sz="700" dirty="0"/>
          </a:p>
          <a:p>
            <a:pPr marL="228600" indent="-228600">
              <a:buFont typeface="+mj-lt"/>
              <a:buAutoNum type="arabicPeriod"/>
            </a:pPr>
            <a:r>
              <a:rPr lang="en-MX" sz="700" dirty="0"/>
              <a:t>Los asientos del teatro/lugar donde se daran los shows estan numerados y se respetan o  se sentaran conforme vayan </a:t>
            </a:r>
            <a:r>
              <a:rPr lang="en-US" sz="700" dirty="0"/>
              <a:t>e</a:t>
            </a:r>
            <a:r>
              <a:rPr lang="en-MX" sz="700" dirty="0"/>
              <a:t>ntrado?</a:t>
            </a:r>
          </a:p>
          <a:p>
            <a:endParaRPr lang="en-MX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C986-6B3A-BD6E-7F59-3BE366B29AB3}"/>
              </a:ext>
            </a:extLst>
          </p:cNvPr>
          <p:cNvSpPr txBox="1"/>
          <p:nvPr/>
        </p:nvSpPr>
        <p:spPr>
          <a:xfrm>
            <a:off x="-49923" y="1735390"/>
            <a:ext cx="5957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dirty="0"/>
              <a:t>Notas: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Los </a:t>
            </a:r>
            <a:r>
              <a:rPr lang="es-ES" sz="700" dirty="0" err="1"/>
              <a:t>slides</a:t>
            </a:r>
            <a:r>
              <a:rPr lang="es-ES" sz="700" dirty="0"/>
              <a:t> 1 y 2 son ejemplos de boletos personalizados. Los </a:t>
            </a:r>
            <a:r>
              <a:rPr lang="es-ES" sz="700" dirty="0" err="1"/>
              <a:t>slides</a:t>
            </a:r>
            <a:r>
              <a:rPr lang="es-ES" sz="700" dirty="0"/>
              <a:t> 3 y 4 son boletos no personalizados.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Considero que el boleto ideal es aquel que contiene la información de ambos días, ya sea que las personas vayan a los dos días o 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Si el boleto no esta personalizado con asiento y nombre es mas fácil pero si lo requiere no hay problema.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Estoy considerando el uso de dos códigos  QR, uno para el acceso al boleto y otro en el boleto con acceso al </a:t>
            </a:r>
            <a:r>
              <a:rPr lang="es-ES" sz="700" dirty="0" err="1"/>
              <a:t>instragram</a:t>
            </a:r>
            <a:r>
              <a:rPr lang="es-ES" sz="700" dirty="0"/>
              <a:t> de la compañía.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La idea que tengo es que una vez que Chachi y Ro confirme el pago de cada boleto, me lo indiquen y yo registro los pagos confirmados, </a:t>
            </a:r>
          </a:p>
          <a:p>
            <a:r>
              <a:rPr lang="es-ES" sz="700" dirty="0"/>
              <a:t>        posteriormente,  yo generare un código QR,  el  cual debe ser enviado a </a:t>
            </a:r>
            <a:r>
              <a:rPr lang="es-ES" sz="700" dirty="0" err="1"/>
              <a:t>l@s</a:t>
            </a:r>
            <a:r>
              <a:rPr lang="es-ES" sz="700" dirty="0"/>
              <a:t> asistentes para que tengan acceso a su boleto.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El código QR que dará acceso al boleto puede ser el mismo para </a:t>
            </a:r>
            <a:r>
              <a:rPr lang="es-ES" sz="700" dirty="0" err="1"/>
              <a:t>tod@s</a:t>
            </a:r>
            <a:r>
              <a:rPr lang="es-ES" sz="700" dirty="0"/>
              <a:t> los asistentes o puede variar dependiendo si el boleto será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/>
              <a:t>personalizado o no.</a:t>
            </a:r>
          </a:p>
          <a:p>
            <a:endParaRPr lang="en-MX" sz="700" dirty="0"/>
          </a:p>
        </p:txBody>
      </p:sp>
    </p:spTree>
    <p:extLst>
      <p:ext uri="{BB962C8B-B14F-4D97-AF65-F5344CB8AC3E}">
        <p14:creationId xmlns:p14="http://schemas.microsoft.com/office/powerpoint/2010/main" val="94460083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Macintosh PowerPoint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Modern Love</vt:lpstr>
      <vt:lpstr>Mortal Kombat Mythologies</vt:lpstr>
      <vt:lpstr>Wingdings</vt:lpstr>
      <vt:lpstr>BohemianVTI</vt:lpstr>
      <vt:lpstr>RAGTIME COMPANY</vt:lpstr>
      <vt:lpstr>RAGTIME COMPANY</vt:lpstr>
      <vt:lpstr>RAGTIME COMPANY</vt:lpstr>
      <vt:lpstr>RAGTIME COMPANY</vt:lpstr>
      <vt:lpstr>Sección de dudas de Javi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RAGTIME COMPANY</dc:title>
  <dc:creator>Jose Javier Santana Vera</dc:creator>
  <cp:lastModifiedBy>Jose Javier Santana Vera</cp:lastModifiedBy>
  <cp:revision>1</cp:revision>
  <dcterms:created xsi:type="dcterms:W3CDTF">2023-03-06T01:41:21Z</dcterms:created>
  <dcterms:modified xsi:type="dcterms:W3CDTF">2023-03-06T03:58:38Z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2023-03-06T03:58:38Z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3a6d5f8f-6230-40f9-b8c2-3018b4cee991</vt:lpwstr>
  </property>
  <property fmtid="{D5CDD505-2E9C-101B-9397-08002B2CF9AE}" pid="8" name="MSIP_Label_b24820e8-223f-4ed2-bd95-81c83f641284_ContentBits">
    <vt:lpwstr>0</vt:lpwstr>
  </property>
</Properties>
</file>