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6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2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177966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Clases de encapsulación. </a:t>
            </a:r>
            <a:r>
              <a:rPr lang="es-ES" sz="4800" dirty="0" err="1" smtClean="0"/>
              <a:t>Javabeans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897564"/>
            <a:ext cx="792088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 que encapsula un conjunto de datos asociados a una entidad, como una persona, empleado, libro,...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Permiten tener los datos agrupados en un único objeto, en lugar de que estén separados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860032" y="28597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 Persona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267744" y="3165816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1403648" y="31658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19" name="18 Rectángulo"/>
          <p:cNvSpPr/>
          <p:nvPr/>
        </p:nvSpPr>
        <p:spPr>
          <a:xfrm>
            <a:off x="2267744" y="3489852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348985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email</a:t>
            </a:r>
            <a:endParaRPr lang="es-ES" sz="1200" dirty="0"/>
          </a:p>
        </p:txBody>
      </p:sp>
      <p:sp>
        <p:nvSpPr>
          <p:cNvPr id="27" name="26 Rectángulo"/>
          <p:cNvSpPr/>
          <p:nvPr/>
        </p:nvSpPr>
        <p:spPr>
          <a:xfrm>
            <a:off x="2267744" y="3813888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1403648" y="381389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telefono</a:t>
            </a:r>
            <a:endParaRPr lang="es-ES" sz="1200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4860032" y="327382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"/>
          <p:cNvCxnSpPr/>
          <p:nvPr/>
        </p:nvCxnSpPr>
        <p:spPr>
          <a:xfrm>
            <a:off x="5508104" y="3273829"/>
            <a:ext cx="0" cy="65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6084168" y="3273829"/>
            <a:ext cx="0" cy="65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860032" y="392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nombre</a:t>
            </a:r>
            <a:endParaRPr lang="es-E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508104" y="392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email</a:t>
            </a:r>
            <a:endParaRPr lang="es-ES" sz="1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084168" y="392190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telefono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7467600" cy="857250"/>
          </a:xfrm>
        </p:spPr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1691680" y="563615"/>
            <a:ext cx="604867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Persona{</a:t>
            </a:r>
          </a:p>
          <a:p>
            <a:r>
              <a:rPr lang="es-ES" sz="1200" dirty="0" smtClean="0"/>
              <a:t>	//atributos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nombre;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email;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telefono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	//constructores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public</a:t>
            </a:r>
            <a:r>
              <a:rPr lang="es-ES" sz="1200" dirty="0" smtClean="0"/>
              <a:t> Persona(){..}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public</a:t>
            </a:r>
            <a:r>
              <a:rPr lang="es-ES" sz="1200" dirty="0" smtClean="0"/>
              <a:t> Persona(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nombre,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email,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telefono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this.nombre</a:t>
            </a:r>
            <a:r>
              <a:rPr lang="es-ES" sz="1200" dirty="0" smtClean="0"/>
              <a:t>=nombre;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this.email</a:t>
            </a:r>
            <a:r>
              <a:rPr lang="es-ES" sz="1200" dirty="0" smtClean="0"/>
              <a:t>=</a:t>
            </a:r>
            <a:r>
              <a:rPr lang="es-ES" sz="1200" dirty="0" err="1" smtClean="0"/>
              <a:t>emal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this.telefono</a:t>
            </a:r>
            <a:r>
              <a:rPr lang="es-ES" sz="1200" dirty="0" smtClean="0"/>
              <a:t>=</a:t>
            </a:r>
            <a:r>
              <a:rPr lang="es-ES" sz="1200" dirty="0" err="1" smtClean="0"/>
              <a:t>telefono</a:t>
            </a:r>
            <a:r>
              <a:rPr lang="es-ES" sz="1200" dirty="0" smtClean="0"/>
              <a:t>;</a:t>
            </a:r>
          </a:p>
          <a:p>
            <a:r>
              <a:rPr lang="es-ES" sz="1200" dirty="0" smtClean="0"/>
              <a:t>	}</a:t>
            </a:r>
          </a:p>
          <a:p>
            <a:r>
              <a:rPr lang="es-ES" sz="1200" dirty="0" smtClean="0"/>
              <a:t>	//setter y </a:t>
            </a:r>
            <a:r>
              <a:rPr lang="es-ES" sz="1200" dirty="0" err="1" smtClean="0"/>
              <a:t>getter</a:t>
            </a:r>
            <a:endParaRPr lang="es-ES" sz="1200" dirty="0" smtClean="0"/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setNombre</a:t>
            </a:r>
            <a:r>
              <a:rPr lang="es-ES" sz="1200" dirty="0" smtClean="0"/>
              <a:t>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nombre){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this.nombre</a:t>
            </a:r>
            <a:r>
              <a:rPr lang="es-ES" sz="1200" dirty="0" smtClean="0"/>
              <a:t>=nombre;</a:t>
            </a:r>
          </a:p>
          <a:p>
            <a:r>
              <a:rPr lang="es-ES" sz="1200" dirty="0" smtClean="0"/>
              <a:t>	}</a:t>
            </a:r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getNombre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return</a:t>
            </a:r>
            <a:r>
              <a:rPr lang="es-ES" sz="1200" dirty="0" smtClean="0"/>
              <a:t> nombre;</a:t>
            </a:r>
          </a:p>
          <a:p>
            <a:r>
              <a:rPr lang="es-ES" sz="1200" dirty="0" smtClean="0"/>
              <a:t>	</a:t>
            </a:r>
            <a:r>
              <a:rPr lang="es-ES" sz="1200" dirty="0" smtClean="0"/>
              <a:t>}</a:t>
            </a:r>
            <a:endParaRPr lang="es-ES" sz="1200" dirty="0" smtClean="0"/>
          </a:p>
          <a:p>
            <a:r>
              <a:rPr lang="es-ES" sz="1200" dirty="0" smtClean="0"/>
              <a:t>	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setEmail</a:t>
            </a:r>
            <a:r>
              <a:rPr lang="es-ES" sz="1200" dirty="0" smtClean="0"/>
              <a:t>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email){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this</a:t>
            </a:r>
            <a:r>
              <a:rPr lang="es-ES" sz="1200" dirty="0" smtClean="0"/>
              <a:t>. email = email;</a:t>
            </a:r>
          </a:p>
          <a:p>
            <a:r>
              <a:rPr lang="es-ES" sz="1200" dirty="0" smtClean="0"/>
              <a:t>	}</a:t>
            </a:r>
          </a:p>
          <a:p>
            <a:r>
              <a:rPr lang="es-ES" sz="1200" dirty="0" smtClean="0"/>
              <a:t>	: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Setter y </a:t>
            </a:r>
            <a:r>
              <a:rPr lang="es-ES" dirty="0" err="1" smtClean="0"/>
              <a:t>getter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95157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que dan acceso externo a los atributos para escritura (setter) y lectura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Convenio: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Escritura: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setNombreAtributo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Lectura: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getNombreAtributo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979712" y="271576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setTelefono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telefono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051720" y="379588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getTelefono</a:t>
            </a:r>
            <a:r>
              <a:rPr lang="es-ES" dirty="0" smtClean="0"/>
              <a:t>()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Utilización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789552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emplean en aquellos contextos donde se necesite tener agrupados los datos asociados a una entidad.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nivel de código se utiliza como una clase normal. Se crea el objeto, se asignan los valores a través del constructor y/o métodos set, y se recuperan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 almacenarse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colecciones: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187624" y="26760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Persona p=new Persona("</a:t>
            </a:r>
            <a:r>
              <a:rPr lang="es-ES" dirty="0" err="1" smtClean="0"/>
              <a:t>Jose</a:t>
            </a:r>
            <a:r>
              <a:rPr lang="es-ES" dirty="0" smtClean="0"/>
              <a:t>", "jose@gmail.com",33);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("Te llamas "+</a:t>
            </a:r>
            <a:r>
              <a:rPr lang="es-ES" dirty="0" err="1" smtClean="0"/>
              <a:t>p.getNombre</a:t>
            </a:r>
            <a:r>
              <a:rPr lang="es-ES" dirty="0" smtClean="0"/>
              <a:t>());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259632" y="379588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Persona [] </a:t>
            </a:r>
            <a:r>
              <a:rPr lang="es-ES" dirty="0" err="1" smtClean="0"/>
              <a:t>pers</a:t>
            </a:r>
            <a:r>
              <a:rPr lang="es-ES" dirty="0" smtClean="0"/>
              <a:t>=new Persona[5];</a:t>
            </a:r>
          </a:p>
          <a:p>
            <a:r>
              <a:rPr lang="es-ES" dirty="0" err="1" smtClean="0"/>
              <a:t>pers</a:t>
            </a:r>
            <a:r>
              <a:rPr lang="es-ES" dirty="0" smtClean="0"/>
              <a:t>[0]=p</a:t>
            </a:r>
            <a:r>
              <a:rPr lang="es-ES" dirty="0" smtClean="0"/>
              <a:t>;</a:t>
            </a:r>
            <a:endParaRPr lang="es-ES" dirty="0" smtClean="0"/>
          </a:p>
          <a:p>
            <a:r>
              <a:rPr lang="es-ES" dirty="0" err="1" smtClean="0"/>
              <a:t>ArrayList</a:t>
            </a:r>
            <a:r>
              <a:rPr lang="es-ES" dirty="0" smtClean="0"/>
              <a:t>&lt;Persona&gt; personas=new </a:t>
            </a:r>
            <a:r>
              <a:rPr lang="es-ES" dirty="0" err="1" smtClean="0"/>
              <a:t>ArrayList</a:t>
            </a:r>
            <a:r>
              <a:rPr lang="es-ES" dirty="0" smtClean="0"/>
              <a:t>&lt;&gt;();</a:t>
            </a:r>
          </a:p>
          <a:p>
            <a:r>
              <a:rPr lang="es-ES" dirty="0" smtClean="0"/>
              <a:t>personas.add(p); 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184</Words>
  <Application>Microsoft Office PowerPoint</Application>
  <PresentationFormat>Presentación en pantalla (16:9)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Clases de encapsulación. Javabeans</vt:lpstr>
      <vt:lpstr>Características</vt:lpstr>
      <vt:lpstr>Estructura</vt:lpstr>
      <vt:lpstr>Setter y getter</vt:lpstr>
      <vt:lpstr>Utilización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30</cp:revision>
  <dcterms:created xsi:type="dcterms:W3CDTF">2017-04-22T22:25:01Z</dcterms:created>
  <dcterms:modified xsi:type="dcterms:W3CDTF">2022-06-21T15:12:21Z</dcterms:modified>
</cp:coreProperties>
</file>