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65" r:id="rId4"/>
    <p:sldId id="270" r:id="rId5"/>
    <p:sldId id="273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3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2928D-F2EB-4EA5-AE7C-F7D079416FAC}" type="datetimeFigureOut">
              <a:rPr lang="es-ES" smtClean="0"/>
              <a:pPr/>
              <a:t>31/01/2022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333B5-1431-46ED-B8C9-40144F9765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333B5-1431-46ED-B8C9-40144F97650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HashSet</a:t>
            </a:r>
            <a:r>
              <a:rPr lang="es-ES" dirty="0" smtClean="0"/>
              <a:t> utiliza los</a:t>
            </a:r>
            <a:r>
              <a:rPr lang="es-ES" baseline="0" dirty="0" smtClean="0"/>
              <a:t> métodos </a:t>
            </a:r>
            <a:r>
              <a:rPr lang="es-ES" baseline="0" dirty="0" err="1" smtClean="0"/>
              <a:t>equals</a:t>
            </a:r>
            <a:r>
              <a:rPr lang="es-ES" baseline="0" dirty="0" smtClean="0"/>
              <a:t> y </a:t>
            </a:r>
            <a:r>
              <a:rPr lang="es-ES" baseline="0" dirty="0" err="1" smtClean="0"/>
              <a:t>hashcode</a:t>
            </a:r>
            <a:r>
              <a:rPr lang="es-ES" baseline="0" dirty="0" smtClean="0"/>
              <a:t> para determinar la igualdad de objetos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333B5-1431-46ED-B8C9-40144F97650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31/01/2022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31/01/2022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31/01/2022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31/01/2022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31/01/2022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31/01/2022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31/01/2022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1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Colecciones III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Colecciones tipo conjunto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83568" y="915566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un conjunto los elementos no tienen posición, orden ni clave asociada. Cada elemento es único, no se admiten duplicados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Elipse"/>
          <p:cNvSpPr/>
          <p:nvPr/>
        </p:nvSpPr>
        <p:spPr>
          <a:xfrm>
            <a:off x="2843808" y="2211710"/>
            <a:ext cx="3528392" cy="22682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8" name="7 Elipse"/>
          <p:cNvSpPr/>
          <p:nvPr/>
        </p:nvSpPr>
        <p:spPr>
          <a:xfrm>
            <a:off x="4139952" y="2427734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" name="8 CuadroTexto"/>
          <p:cNvSpPr txBox="1"/>
          <p:nvPr/>
        </p:nvSpPr>
        <p:spPr>
          <a:xfrm>
            <a:off x="4097088" y="244573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objeto3</a:t>
            </a:r>
            <a:endParaRPr lang="es-ES" sz="1400" dirty="0"/>
          </a:p>
        </p:txBody>
      </p:sp>
      <p:sp>
        <p:nvSpPr>
          <p:cNvPr id="12" name="11 Elipse"/>
          <p:cNvSpPr/>
          <p:nvPr/>
        </p:nvSpPr>
        <p:spPr>
          <a:xfrm>
            <a:off x="3203848" y="3075806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6" name="15 Elipse"/>
          <p:cNvSpPr/>
          <p:nvPr/>
        </p:nvSpPr>
        <p:spPr>
          <a:xfrm>
            <a:off x="5004048" y="2805776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0" name="19 Elipse"/>
          <p:cNvSpPr/>
          <p:nvPr/>
        </p:nvSpPr>
        <p:spPr>
          <a:xfrm>
            <a:off x="3707904" y="3669872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4" name="23 Elipse"/>
          <p:cNvSpPr/>
          <p:nvPr/>
        </p:nvSpPr>
        <p:spPr>
          <a:xfrm>
            <a:off x="4234090" y="3111108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8" name="27 Elipse"/>
          <p:cNvSpPr/>
          <p:nvPr/>
        </p:nvSpPr>
        <p:spPr>
          <a:xfrm>
            <a:off x="5148064" y="3399842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0" name="29 CuadroTexto"/>
          <p:cNvSpPr txBox="1"/>
          <p:nvPr/>
        </p:nvSpPr>
        <p:spPr>
          <a:xfrm>
            <a:off x="3131840" y="309380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objeto4</a:t>
            </a:r>
            <a:endParaRPr lang="es-ES" sz="14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961184" y="28272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objeto1</a:t>
            </a:r>
            <a:endParaRPr lang="es-ES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635896" y="368063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objeto2</a:t>
            </a:r>
            <a:endParaRPr lang="es-ES" sz="14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097572" y="341411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objeto5</a:t>
            </a:r>
            <a:endParaRPr lang="es-ES" sz="14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4201202" y="312608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objeto6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clase </a:t>
            </a:r>
            <a:r>
              <a:rPr lang="es-ES" dirty="0" err="1" smtClean="0"/>
              <a:t>HashSet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915566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la clase de colección de tipo conjunto más utilizada. Como las anteriores, es de tipo genérico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Para crear un objeto de la misma: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	</a:t>
            </a:r>
            <a:r>
              <a:rPr lang="es-ES" dirty="0" err="1" smtClean="0"/>
              <a:t>HashSet</a:t>
            </a:r>
            <a:r>
              <a:rPr lang="es-ES" dirty="0" smtClean="0"/>
              <a:t>&lt;Tipo&gt; variable=new </a:t>
            </a:r>
            <a:r>
              <a:rPr lang="es-ES" dirty="0" err="1" smtClean="0"/>
              <a:t>HashSet</a:t>
            </a:r>
            <a:r>
              <a:rPr lang="es-ES" dirty="0" smtClean="0"/>
              <a:t>&lt;&gt;();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 este ejemplo creamos un conjunto de números decimales: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331640" y="357986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HashSet</a:t>
            </a:r>
            <a:r>
              <a:rPr lang="es-ES" dirty="0" smtClean="0"/>
              <a:t>&lt;</a:t>
            </a:r>
            <a:r>
              <a:rPr lang="es-ES" dirty="0" err="1" smtClean="0"/>
              <a:t>Double</a:t>
            </a:r>
            <a:r>
              <a:rPr lang="es-ES" dirty="0" smtClean="0"/>
              <a:t>&gt; conjunto=new </a:t>
            </a:r>
            <a:r>
              <a:rPr lang="es-ES" dirty="0" err="1" smtClean="0"/>
              <a:t>HashSet</a:t>
            </a:r>
            <a:r>
              <a:rPr lang="es-ES" dirty="0" smtClean="0"/>
              <a:t>&lt;&gt;();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</a:t>
            </a:r>
            <a:r>
              <a:rPr lang="es-ES" dirty="0" err="1" smtClean="0"/>
              <a:t>HashSet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843558"/>
            <a:ext cx="784887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add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 T dato). Añade el dato a la colección si no está presente. Devuelve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true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si lo ha podido añadir.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defRPr/>
            </a:pPr>
            <a:endParaRPr lang="es-ES" sz="2000" dirty="0" smtClean="0"/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remove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(T dato)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Elimina el elemento si se encuentra en la colección.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size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el tamaño de la colección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contains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Devuelve true si el objeto existe en la colección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1403648" y="1563638"/>
            <a:ext cx="41764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HashSet</a:t>
            </a:r>
            <a:r>
              <a:rPr lang="es-ES" sz="1400" dirty="0" smtClean="0"/>
              <a:t>&lt;</a:t>
            </a:r>
            <a:r>
              <a:rPr lang="es-ES" sz="1400" dirty="0" err="1" smtClean="0"/>
              <a:t>String</a:t>
            </a:r>
            <a:r>
              <a:rPr lang="es-ES" sz="1400" dirty="0" smtClean="0"/>
              <a:t>&gt; </a:t>
            </a:r>
            <a:r>
              <a:rPr lang="es-ES" sz="1400" dirty="0" err="1" smtClean="0"/>
              <a:t>dias</a:t>
            </a:r>
            <a:r>
              <a:rPr lang="es-ES" sz="1400" dirty="0" smtClean="0"/>
              <a:t>=new </a:t>
            </a:r>
            <a:r>
              <a:rPr lang="es-ES" sz="1400" dirty="0" err="1" smtClean="0"/>
              <a:t>HashSet</a:t>
            </a:r>
            <a:r>
              <a:rPr lang="es-ES" sz="1400" dirty="0" smtClean="0"/>
              <a:t>&lt;&gt;();</a:t>
            </a:r>
          </a:p>
          <a:p>
            <a:r>
              <a:rPr lang="es-ES" sz="1400" dirty="0" smtClean="0"/>
              <a:t>dias.add</a:t>
            </a:r>
            <a:r>
              <a:rPr lang="es-ES" sz="1400" dirty="0" smtClean="0"/>
              <a:t>("lunes");</a:t>
            </a:r>
            <a:endParaRPr lang="es-ES" sz="1400" dirty="0" smtClean="0"/>
          </a:p>
          <a:p>
            <a:r>
              <a:rPr lang="es-ES" sz="1400" dirty="0" smtClean="0"/>
              <a:t>dias.add</a:t>
            </a:r>
            <a:r>
              <a:rPr lang="es-ES" sz="1400" dirty="0" smtClean="0"/>
              <a:t>("martes");</a:t>
            </a:r>
            <a:endParaRPr lang="es-ES" sz="1400" dirty="0" smtClean="0"/>
          </a:p>
          <a:p>
            <a:r>
              <a:rPr lang="es-ES" sz="1400" dirty="0" smtClean="0"/>
              <a:t>dias.add</a:t>
            </a:r>
            <a:r>
              <a:rPr lang="es-ES" sz="1400" dirty="0" smtClean="0"/>
              <a:t>("lunes"); </a:t>
            </a:r>
            <a:r>
              <a:rPr lang="es-ES" sz="1400" dirty="0" smtClean="0"/>
              <a:t>//no lo añade</a:t>
            </a:r>
          </a:p>
          <a:p>
            <a:endParaRPr lang="es-ES" sz="1400" dirty="0" smtClean="0"/>
          </a:p>
          <a:p>
            <a:endParaRPr lang="es-ES" sz="1400" dirty="0" smtClean="0"/>
          </a:p>
          <a:p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Recorrido de un </a:t>
            </a:r>
            <a:r>
              <a:rPr lang="es-ES" dirty="0" err="1" smtClean="0"/>
              <a:t>HashSet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915566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HashSet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puede ser recorrido con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each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mostrar los valores almacenados en la colección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dias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la transparencia anterior: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1187624" y="2427734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s:dias){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System.out.println</a:t>
            </a:r>
            <a:r>
              <a:rPr lang="es-ES" dirty="0" smtClean="0"/>
              <a:t>(s); //muestra cada elemento</a:t>
            </a:r>
          </a:p>
          <a:p>
            <a:r>
              <a:rPr lang="es-ES" dirty="0" smtClean="0"/>
              <a:t>}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5387</TotalTime>
  <Words>199</Words>
  <Application>Microsoft Office PowerPoint</Application>
  <PresentationFormat>Presentación en pantalla (16:9)</PresentationFormat>
  <Paragraphs>47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Mirador</vt:lpstr>
      <vt:lpstr>Colecciones III</vt:lpstr>
      <vt:lpstr>Colecciones tipo conjunto</vt:lpstr>
      <vt:lpstr>La clase HashSet</vt:lpstr>
      <vt:lpstr>Métodos HashSet </vt:lpstr>
      <vt:lpstr>Recorrido de un HashSet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49</cp:revision>
  <dcterms:created xsi:type="dcterms:W3CDTF">2017-04-22T22:25:01Z</dcterms:created>
  <dcterms:modified xsi:type="dcterms:W3CDTF">2022-01-31T16:24:23Z</dcterms:modified>
</cp:coreProperties>
</file>