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Fechas en Java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71420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Clases clásicas para fecha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57158" y="785800"/>
            <a:ext cx="8319298" cy="14041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Tradicionalmente, Java contaba con las siguientes clases para manejo de fechas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java.util.Date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Representa una fecha y hora concretas. La mayor parte de métodos y constructores están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deprecated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pero sigue en uso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java.util.Calendar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Permite trabajar con los componentes de la fecha(años, días, minutos,..)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java.sql.Date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java.sql.Timestamp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Para trabajar con fechas y fechas-hora, respectivamente, en bases de datos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java.text.SimpleDateFormat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Utilizada para formatear y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parsear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fechas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71420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 un objeto fecha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57158" y="785800"/>
            <a:ext cx="8247290" cy="14041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Fecha y hora actuales: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Fecha y hora concreta: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una cadena de caracteres: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15616" y="1275606"/>
            <a:ext cx="309634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Date </a:t>
            </a:r>
            <a:r>
              <a:rPr lang="es-ES" sz="1200" dirty="0" err="1" smtClean="0"/>
              <a:t>date</a:t>
            </a:r>
            <a:r>
              <a:rPr lang="es-ES" sz="1200" dirty="0" smtClean="0"/>
              <a:t>=new Date();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15616" y="2139702"/>
            <a:ext cx="36004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Calendar cal=</a:t>
            </a:r>
            <a:r>
              <a:rPr lang="es-ES" sz="1200" dirty="0" err="1" smtClean="0"/>
              <a:t>Calendar.getInstance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//15:20:11 del 3/12/2022</a:t>
            </a:r>
          </a:p>
          <a:p>
            <a:r>
              <a:rPr lang="es-ES" sz="1200" dirty="0" smtClean="0"/>
              <a:t>cal.set(2022,11,03,15,20,11);</a:t>
            </a:r>
          </a:p>
          <a:p>
            <a:r>
              <a:rPr lang="es-ES" sz="1200" dirty="0" smtClean="0"/>
              <a:t>Date </a:t>
            </a:r>
            <a:r>
              <a:rPr lang="es-ES" sz="1200" dirty="0" err="1" smtClean="0"/>
              <a:t>date</a:t>
            </a:r>
            <a:r>
              <a:rPr lang="es-ES" sz="1200" dirty="0" smtClean="0"/>
              <a:t>=</a:t>
            </a:r>
            <a:r>
              <a:rPr lang="es-ES" sz="1200" dirty="0" err="1" smtClean="0"/>
              <a:t>cal.getTime</a:t>
            </a:r>
            <a:r>
              <a:rPr lang="es-ES" sz="1200" dirty="0" smtClean="0"/>
              <a:t>();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115616" y="3435846"/>
            <a:ext cx="5400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SimpleDateFormat</a:t>
            </a:r>
            <a:r>
              <a:rPr lang="es-ES" sz="1200" dirty="0" smtClean="0"/>
              <a:t> </a:t>
            </a:r>
            <a:r>
              <a:rPr lang="es-ES" sz="1200" dirty="0" err="1" smtClean="0"/>
              <a:t>format</a:t>
            </a:r>
            <a:r>
              <a:rPr lang="es-ES" sz="1200" dirty="0" smtClean="0"/>
              <a:t>=new </a:t>
            </a:r>
            <a:r>
              <a:rPr lang="es-ES" sz="1200" dirty="0" err="1" smtClean="0"/>
              <a:t>SimpleDateFormat</a:t>
            </a:r>
            <a:r>
              <a:rPr lang="es-ES" sz="1200" dirty="0" smtClean="0"/>
              <a:t>("</a:t>
            </a:r>
            <a:r>
              <a:rPr lang="es-ES" sz="1200" dirty="0" err="1" smtClean="0"/>
              <a:t>dd</a:t>
            </a:r>
            <a:r>
              <a:rPr lang="es-ES" sz="1200" dirty="0" smtClean="0"/>
              <a:t>/MM/</a:t>
            </a:r>
            <a:r>
              <a:rPr lang="es-ES" sz="1200" dirty="0" err="1" smtClean="0"/>
              <a:t>yyyy</a:t>
            </a:r>
            <a:r>
              <a:rPr lang="es-ES" sz="1200" dirty="0" smtClean="0"/>
              <a:t>");</a:t>
            </a:r>
          </a:p>
          <a:p>
            <a:r>
              <a:rPr lang="es-ES" sz="1200" dirty="0" err="1" smtClean="0"/>
              <a:t>String</a:t>
            </a:r>
            <a:r>
              <a:rPr lang="es-ES" sz="1200" dirty="0" smtClean="0"/>
              <a:t> fecha="11/07/2020";</a:t>
            </a:r>
          </a:p>
          <a:p>
            <a:r>
              <a:rPr lang="es-ES" sz="1200" dirty="0" smtClean="0"/>
              <a:t>Date </a:t>
            </a:r>
            <a:r>
              <a:rPr lang="es-ES" sz="1200" dirty="0" err="1" smtClean="0"/>
              <a:t>date</a:t>
            </a:r>
            <a:r>
              <a:rPr lang="es-ES" sz="1200" dirty="0" smtClean="0"/>
              <a:t>=</a:t>
            </a:r>
            <a:r>
              <a:rPr lang="es-ES" sz="1200" dirty="0" err="1" smtClean="0"/>
              <a:t>format.parse</a:t>
            </a:r>
            <a:r>
              <a:rPr lang="es-ES" sz="1200" dirty="0" smtClean="0"/>
              <a:t>(fecha);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71420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Nuevas clases para fechas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57158" y="785800"/>
            <a:ext cx="8319298" cy="14041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Java 8, se incluye el paquete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java.time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las siguientes clases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LocalDate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Representa una fecha concreta: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LocalTime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Representa una hora: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LocalDateTime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Para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respresentar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una combinación de fecha más hora: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7624" y="1923678"/>
            <a:ext cx="475252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LocalDate</a:t>
            </a:r>
            <a:r>
              <a:rPr lang="es-ES" sz="1200" dirty="0" smtClean="0"/>
              <a:t> f1=LocalDate.now();</a:t>
            </a:r>
          </a:p>
          <a:p>
            <a:r>
              <a:rPr lang="es-ES" sz="1200" dirty="0" err="1" smtClean="0"/>
              <a:t>LocalDate</a:t>
            </a:r>
            <a:r>
              <a:rPr lang="es-ES" sz="1200" dirty="0" smtClean="0"/>
              <a:t> f2=</a:t>
            </a:r>
            <a:r>
              <a:rPr lang="es-ES" sz="1200" dirty="0" err="1" smtClean="0"/>
              <a:t>LocalDate.of</a:t>
            </a:r>
            <a:r>
              <a:rPr lang="es-ES" sz="1200" dirty="0" smtClean="0"/>
              <a:t>(2021, 7,22); //2021-07-22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87624" y="2715766"/>
            <a:ext cx="360040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LocalTime</a:t>
            </a:r>
            <a:r>
              <a:rPr lang="es-ES" sz="1200" dirty="0" smtClean="0"/>
              <a:t> t1=</a:t>
            </a:r>
            <a:r>
              <a:rPr lang="es-ES" sz="1200" dirty="0" err="1" smtClean="0"/>
              <a:t>LocalTime.of</a:t>
            </a:r>
            <a:r>
              <a:rPr lang="es-ES" sz="1200" dirty="0" smtClean="0"/>
              <a:t>(10,23,50); //10:23:50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187624" y="3507854"/>
            <a:ext cx="590465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LocalDateTime</a:t>
            </a:r>
            <a:r>
              <a:rPr lang="es-ES" sz="1200" dirty="0" smtClean="0"/>
              <a:t> </a:t>
            </a:r>
            <a:r>
              <a:rPr lang="es-ES" sz="1200" dirty="0" err="1" smtClean="0"/>
              <a:t>dt</a:t>
            </a:r>
            <a:r>
              <a:rPr lang="es-ES" sz="1200" dirty="0" smtClean="0"/>
              <a:t>=</a:t>
            </a:r>
            <a:r>
              <a:rPr lang="es-ES" sz="1200" dirty="0" err="1" smtClean="0"/>
              <a:t>LocalDateTime.of</a:t>
            </a:r>
            <a:r>
              <a:rPr lang="es-ES" sz="1200" dirty="0" smtClean="0"/>
              <a:t>(2010,11,1,10,23,50); //2010-11-01T10:23:50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71420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Nuevas clases para fechas (II)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57158" y="785800"/>
            <a:ext cx="8319298" cy="140415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parsear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formatear fechas, utilizamos la clase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java.time.format.DateTimeFormatter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1779662"/>
            <a:ext cx="554461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DateTimeFormatter</a:t>
            </a:r>
            <a:r>
              <a:rPr lang="es-ES" sz="1200" dirty="0" smtClean="0"/>
              <a:t> </a:t>
            </a:r>
            <a:r>
              <a:rPr lang="es-ES" sz="1200" dirty="0" err="1" smtClean="0"/>
              <a:t>format</a:t>
            </a:r>
            <a:r>
              <a:rPr lang="es-ES" sz="1200" dirty="0" smtClean="0"/>
              <a:t>=</a:t>
            </a:r>
            <a:r>
              <a:rPr lang="es-ES" sz="1200" dirty="0" err="1" smtClean="0"/>
              <a:t>DateTimeFormatter.ofPattern</a:t>
            </a:r>
            <a:r>
              <a:rPr lang="es-ES" sz="1200" dirty="0" smtClean="0"/>
              <a:t>("</a:t>
            </a:r>
            <a:r>
              <a:rPr lang="es-ES" sz="1200" dirty="0" err="1" smtClean="0"/>
              <a:t>dd</a:t>
            </a:r>
            <a:r>
              <a:rPr lang="es-ES" sz="1200" dirty="0" smtClean="0"/>
              <a:t>/MM/</a:t>
            </a:r>
            <a:r>
              <a:rPr lang="es-ES" sz="1200" dirty="0" err="1" smtClean="0"/>
              <a:t>yyyy</a:t>
            </a:r>
            <a:r>
              <a:rPr lang="es-ES" sz="1200" dirty="0" smtClean="0"/>
              <a:t>");</a:t>
            </a:r>
          </a:p>
          <a:p>
            <a:r>
              <a:rPr lang="es-ES" sz="1200" dirty="0" err="1" smtClean="0"/>
              <a:t>String</a:t>
            </a:r>
            <a:r>
              <a:rPr lang="es-ES" sz="1200" dirty="0" smtClean="0"/>
              <a:t> fecha="20/09/2019";</a:t>
            </a:r>
          </a:p>
          <a:p>
            <a:r>
              <a:rPr lang="es-ES" sz="1200" dirty="0" err="1" smtClean="0"/>
              <a:t>LocalDate</a:t>
            </a:r>
            <a:r>
              <a:rPr lang="es-ES" sz="1200" dirty="0" smtClean="0"/>
              <a:t> date=</a:t>
            </a:r>
            <a:r>
              <a:rPr lang="es-ES" sz="1200" dirty="0" err="1" smtClean="0"/>
              <a:t>LocalDate.parse</a:t>
            </a:r>
            <a:r>
              <a:rPr lang="es-ES" sz="1200" dirty="0" smtClean="0"/>
              <a:t>(fecha, </a:t>
            </a:r>
            <a:r>
              <a:rPr lang="es-ES" sz="1200" dirty="0" err="1" smtClean="0"/>
              <a:t>format</a:t>
            </a:r>
            <a:r>
              <a:rPr lang="es-ES" sz="1200" dirty="0" smtClean="0"/>
              <a:t>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9552" y="2859782"/>
            <a:ext cx="554461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DateTimeFormatter</a:t>
            </a:r>
            <a:r>
              <a:rPr lang="es-ES" sz="1200" dirty="0" smtClean="0"/>
              <a:t> </a:t>
            </a:r>
            <a:r>
              <a:rPr lang="es-ES" sz="1200" dirty="0" err="1" smtClean="0"/>
              <a:t>format</a:t>
            </a:r>
            <a:r>
              <a:rPr lang="es-ES" sz="1200" dirty="0" smtClean="0"/>
              <a:t>=</a:t>
            </a:r>
            <a:r>
              <a:rPr lang="es-ES" sz="1200" dirty="0" err="1" smtClean="0"/>
              <a:t>DateTimeFormatter.ofPattern</a:t>
            </a:r>
            <a:r>
              <a:rPr lang="es-ES" sz="1200" dirty="0" smtClean="0"/>
              <a:t>("</a:t>
            </a:r>
            <a:r>
              <a:rPr lang="es-ES" sz="1200" dirty="0" err="1" smtClean="0"/>
              <a:t>dd</a:t>
            </a:r>
            <a:r>
              <a:rPr lang="es-ES" sz="1200" dirty="0" smtClean="0"/>
              <a:t>/MM/</a:t>
            </a:r>
            <a:r>
              <a:rPr lang="es-ES" sz="1200" dirty="0" err="1" smtClean="0"/>
              <a:t>yyyy</a:t>
            </a:r>
            <a:r>
              <a:rPr lang="es-ES" sz="1200" dirty="0" smtClean="0"/>
              <a:t>");</a:t>
            </a:r>
          </a:p>
          <a:p>
            <a:r>
              <a:rPr lang="es-ES" sz="1200" dirty="0" err="1" smtClean="0"/>
              <a:t>LocalDate</a:t>
            </a:r>
            <a:r>
              <a:rPr lang="es-ES" sz="1200" dirty="0" smtClean="0"/>
              <a:t> date=</a:t>
            </a:r>
            <a:r>
              <a:rPr lang="es-ES" sz="1200" dirty="0" err="1" smtClean="0"/>
              <a:t>LocalDate.of</a:t>
            </a:r>
            <a:r>
              <a:rPr lang="es-ES" sz="1200" dirty="0" smtClean="0"/>
              <a:t>(2022,10,20);</a:t>
            </a:r>
          </a:p>
          <a:p>
            <a:r>
              <a:rPr lang="es-ES" sz="1200" dirty="0" err="1" smtClean="0"/>
              <a:t>System.out.println</a:t>
            </a:r>
            <a:r>
              <a:rPr lang="es-ES" sz="1200" dirty="0" smtClean="0"/>
              <a:t>(</a:t>
            </a:r>
            <a:r>
              <a:rPr lang="es-ES" sz="1200" dirty="0" err="1" smtClean="0"/>
              <a:t>date.format</a:t>
            </a:r>
            <a:r>
              <a:rPr lang="es-ES" sz="1200" dirty="0" smtClean="0"/>
              <a:t>(</a:t>
            </a:r>
            <a:r>
              <a:rPr lang="es-ES" sz="1200" dirty="0" err="1" smtClean="0"/>
              <a:t>format</a:t>
            </a:r>
            <a:r>
              <a:rPr lang="es-ES" sz="1200" dirty="0" smtClean="0"/>
              <a:t>));  //20/10/2022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6156176" y="199568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derecha"/>
          <p:cNvSpPr/>
          <p:nvPr/>
        </p:nvSpPr>
        <p:spPr>
          <a:xfrm>
            <a:off x="6156176" y="300379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660232" y="185167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Fecha a partir de una cadena</a:t>
            </a:r>
            <a:endParaRPr lang="es-ES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732240" y="285978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Formateado </a:t>
            </a:r>
            <a:r>
              <a:rPr lang="es-ES" sz="1200" smtClean="0"/>
              <a:t>de fecha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25492</TotalTime>
  <Words>248</Words>
  <Application>Microsoft Office PowerPoint</Application>
  <PresentationFormat>Presentación en pantalla (16:9)</PresentationFormat>
  <Paragraphs>47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Fechas en Java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145</cp:revision>
  <dcterms:created xsi:type="dcterms:W3CDTF">2016-05-07T10:27:15Z</dcterms:created>
  <dcterms:modified xsi:type="dcterms:W3CDTF">2022-07-05T06:59:45Z</dcterms:modified>
</cp:coreProperties>
</file>