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9" r:id="rId3"/>
    <p:sldId id="280" r:id="rId4"/>
    <p:sldId id="275" r:id="rId5"/>
    <p:sldId id="257" r:id="rId6"/>
    <p:sldId id="276" r:id="rId7"/>
    <p:sldId id="277" r:id="rId8"/>
    <p:sldId id="278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1059582"/>
            <a:ext cx="6910536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dirty="0" smtClean="0"/>
              <a:t>Captura de excepciones</a:t>
            </a:r>
            <a:endParaRPr lang="es-ES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Situación anómala que se produce durante la ejecución de un programa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se produce una excepción en un punto del programa, se crea un objeto de este tipo de excepción y se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lanza" al programa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este no la trata y la excepción termina llegando a la máquina virtual Java, se interrumpe la ejecución y se muestra en la consola la traza de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error: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227934"/>
            <a:ext cx="5393690" cy="64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Clases de excepciones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Todas las clases de excepción son subclases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7654"/>
            <a:ext cx="4824536" cy="297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Tipos de excepciones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Checked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(marcadas). Excepciones propias de determinadas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y su captura es obligatoria. Ejemplos: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SQLException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IOException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Unchecked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(no marcadas). Excepciones generales que se pueden producir en cualquier programa. No es obligatorio su captura, son subclases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RuntimeException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Ejemplos: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NullPointerException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ArrayIndexOutOfBoundsException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Bloques try catch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15566"/>
            <a:ext cx="8134672" cy="13681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excepciones se capturan en un programa java a través de los bloques try catch: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3528" y="2067694"/>
            <a:ext cx="3528392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/>
              <a:t>try{</a:t>
            </a:r>
          </a:p>
          <a:p>
            <a:r>
              <a:rPr lang="es-ES" sz="1400" dirty="0" smtClean="0"/>
              <a:t> //instrucciones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catch(TipoExcepcion1 ex){</a:t>
            </a:r>
          </a:p>
          <a:p>
            <a:r>
              <a:rPr lang="es-ES" sz="1400" dirty="0" smtClean="0"/>
              <a:t>//tratamiento excepción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catch(TipoExcepcion2 ex){</a:t>
            </a:r>
          </a:p>
          <a:p>
            <a:r>
              <a:rPr lang="es-ES" sz="1400" dirty="0" smtClean="0"/>
              <a:t>//tratamiento </a:t>
            </a:r>
            <a:r>
              <a:rPr lang="es-ES" sz="1400" dirty="0" err="1" smtClean="0"/>
              <a:t>excepcion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4427984" y="1779662"/>
            <a:ext cx="374441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/>
              <a:t>try{</a:t>
            </a:r>
          </a:p>
          <a:p>
            <a:r>
              <a:rPr lang="es-ES" sz="1400" dirty="0" smtClean="0"/>
              <a:t>   Scanner </a:t>
            </a:r>
            <a:r>
              <a:rPr lang="es-ES" sz="1400" dirty="0" err="1" smtClean="0"/>
              <a:t>sc</a:t>
            </a:r>
            <a:r>
              <a:rPr lang="es-ES" sz="1400" dirty="0" smtClean="0"/>
              <a:t>=new Scanner(System.in);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a=</a:t>
            </a:r>
            <a:r>
              <a:rPr lang="es-ES" sz="1400" dirty="0" err="1" smtClean="0"/>
              <a:t>sc.nextInt</a:t>
            </a:r>
            <a:r>
              <a:rPr lang="es-ES" sz="1400" dirty="0" smtClean="0"/>
              <a:t>();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int</a:t>
            </a:r>
            <a:r>
              <a:rPr lang="es-ES" sz="1400" dirty="0" smtClean="0"/>
              <a:t> b=</a:t>
            </a:r>
            <a:r>
              <a:rPr lang="es-ES" sz="1400" dirty="0" err="1" smtClean="0"/>
              <a:t>sc.nextInt</a:t>
            </a:r>
            <a:r>
              <a:rPr lang="es-ES" sz="1400" dirty="0" smtClean="0"/>
              <a:t>();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int</a:t>
            </a:r>
            <a:r>
              <a:rPr lang="es-ES" sz="1400" dirty="0" smtClean="0"/>
              <a:t> s=a/b;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("División: "+s);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</a:t>
            </a:r>
            <a:r>
              <a:rPr lang="es-ES" sz="1400" dirty="0" err="1" smtClean="0"/>
              <a:t>InputMismatchException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("Número incorrecto");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</a:t>
            </a:r>
            <a:r>
              <a:rPr lang="es-ES" sz="1400" dirty="0" err="1" smtClean="0"/>
              <a:t>ArithmeticException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("División por 0");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2627784" y="3003798"/>
            <a:ext cx="20162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259632" y="444395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instrucción se ejecuta solo si no hay errores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Multicatch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los catch de varias excepciones van a realizar la misma tarea, podemos agruparlos en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multicatch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excepciones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multicatch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 pueden tener relación de herencia, se produciría un error de compilación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1923678"/>
            <a:ext cx="352839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/>
              <a:t>catch(</a:t>
            </a:r>
            <a:r>
              <a:rPr lang="es-ES" sz="1400" dirty="0" err="1" smtClean="0"/>
              <a:t>IOException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("error");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</a:t>
            </a:r>
            <a:r>
              <a:rPr lang="es-ES" sz="1400" dirty="0" err="1" smtClean="0"/>
              <a:t>SQLException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("error");</a:t>
            </a:r>
          </a:p>
          <a:p>
            <a:r>
              <a:rPr lang="es-ES" sz="1400" dirty="0" smtClean="0"/>
              <a:t>}</a:t>
            </a:r>
          </a:p>
          <a:p>
            <a:endParaRPr lang="es-ES" sz="14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148064" y="1995686"/>
            <a:ext cx="352839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/>
              <a:t>catch(</a:t>
            </a:r>
            <a:r>
              <a:rPr lang="es-ES" sz="1400" dirty="0" err="1" smtClean="0"/>
              <a:t>IOException|SQLException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("error");</a:t>
            </a:r>
          </a:p>
          <a:p>
            <a:r>
              <a:rPr lang="es-ES" sz="1400" dirty="0" smtClean="0"/>
              <a:t>}</a:t>
            </a:r>
          </a:p>
          <a:p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9" name="8 Flecha derecha"/>
          <p:cNvSpPr/>
          <p:nvPr/>
        </p:nvSpPr>
        <p:spPr>
          <a:xfrm>
            <a:off x="4067944" y="2342278"/>
            <a:ext cx="936104" cy="43204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97892" y="2414286"/>
            <a:ext cx="106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solidFill>
                  <a:srgbClr val="0070C0"/>
                </a:solidFill>
              </a:rPr>
              <a:t>multicatch</a:t>
            </a:r>
            <a:endParaRPr lang="es-ES" sz="1200" b="1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exception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Todas las clases de excepción heredan los siguientes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getMessage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una cadena de caracteres con un mensaje de error asociado a la excepción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printStackTrace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Genera un volcado de error que es enviado a la consola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Bloque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finally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ejecuta siempre, tanto si se produce la excepción como si 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produce una excepción y no hay ningún catch para capturarla, se propagará la excepción al punto de llamada, pero antes ejecutará el bloque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finally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Apropiado para cierre de objetos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331640" y="1419622"/>
            <a:ext cx="403244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/>
              <a:t>try{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n=4/0;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smtClean="0"/>
              <a:t>catch(</a:t>
            </a:r>
            <a:r>
              <a:rPr lang="es-ES" sz="1400" dirty="0" err="1" smtClean="0"/>
              <a:t>ArithmeticException</a:t>
            </a:r>
            <a:r>
              <a:rPr lang="es-ES" sz="1400" dirty="0" smtClean="0"/>
              <a:t> ex){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("División por cero");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finally</a:t>
            </a:r>
            <a:r>
              <a:rPr lang="es-ES" sz="1400" dirty="0" smtClean="0"/>
              <a:t>{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("Final");}</a:t>
            </a:r>
          </a:p>
          <a:p>
            <a:endParaRPr lang="es-ES" sz="1400" dirty="0" smtClean="0"/>
          </a:p>
        </p:txBody>
      </p:sp>
      <p:sp>
        <p:nvSpPr>
          <p:cNvPr id="6" name="5 Llamada rectangular"/>
          <p:cNvSpPr/>
          <p:nvPr/>
        </p:nvSpPr>
        <p:spPr>
          <a:xfrm>
            <a:off x="5652120" y="1779662"/>
            <a:ext cx="2088232" cy="1008112"/>
          </a:xfrm>
          <a:prstGeom prst="wedgeRectCallout">
            <a:avLst>
              <a:gd name="adj1" fmla="val -71798"/>
              <a:gd name="adj2" fmla="val 3057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724128" y="1851670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La ejecución de este código muestra:</a:t>
            </a:r>
          </a:p>
          <a:p>
            <a:r>
              <a:rPr lang="es-ES" sz="1400" dirty="0" smtClean="0"/>
              <a:t>División por cero</a:t>
            </a:r>
          </a:p>
          <a:p>
            <a:r>
              <a:rPr lang="es-ES" sz="1400" dirty="0" smtClean="0"/>
              <a:t>Final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20517</TotalTime>
  <Words>416</Words>
  <Application>Microsoft Office PowerPoint</Application>
  <PresentationFormat>Presentación en pantalla (16:9)</PresentationFormat>
  <Paragraphs>88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Captura de excepciones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127</cp:revision>
  <dcterms:created xsi:type="dcterms:W3CDTF">2016-05-07T10:27:15Z</dcterms:created>
  <dcterms:modified xsi:type="dcterms:W3CDTF">2022-06-27T09:59:28Z</dcterms:modified>
</cp:coreProperties>
</file>