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1" r:id="rId3"/>
    <p:sldId id="268" r:id="rId4"/>
    <p:sldId id="259" r:id="rId5"/>
    <p:sldId id="269" r:id="rId6"/>
    <p:sldId id="264" r:id="rId7"/>
    <p:sldId id="267" r:id="rId8"/>
    <p:sldId id="266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Acceso a ficheros</a:t>
            </a:r>
            <a:endParaRPr lang="es-E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87574"/>
            <a:ext cx="803411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acceso a ficheros en Java se reduce a una operación de entrada y salida de datos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utilizan las mismas clases del java.io que se emplean para trasferir datos entre la aplicación y el exterior.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lecciones posteriores utilizaremos el paquete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java.nio.files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opciones mejoradas para trabajar con ficheros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es-ES" sz="4100" b="1" cap="none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Clase </a:t>
            </a:r>
            <a:r>
              <a:rPr lang="es-ES" sz="4100" b="1" cap="none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PrintStream</a:t>
            </a:r>
            <a:endParaRPr lang="es-ES" sz="4100" b="1" cap="none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915566"/>
            <a:ext cx="756084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 por excelencia para envío de datos al exterior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atributo estático System.out, contiene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apunta a la pantalla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crear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otras fuentes: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Asociado a un fichero.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Asociado a otra fuente.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println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Escritura en un fichero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Utilizando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Utilizando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PrintStream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FileOutputStream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428742"/>
            <a:ext cx="38576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dir</a:t>
            </a:r>
            <a:r>
              <a:rPr lang="es-ES" sz="1200" dirty="0" smtClean="0"/>
              <a:t>="/</a:t>
            </a:r>
            <a:r>
              <a:rPr lang="es-ES" sz="1200" dirty="0" err="1" smtClean="0"/>
              <a:t>user</a:t>
            </a:r>
            <a:r>
              <a:rPr lang="es-ES" sz="1200" dirty="0" smtClean="0"/>
              <a:t>/mydata.txt";</a:t>
            </a:r>
          </a:p>
          <a:p>
            <a:r>
              <a:rPr lang="es-ES" sz="1200" dirty="0" smtClean="0"/>
              <a:t>try(</a:t>
            </a:r>
            <a:r>
              <a:rPr lang="es-ES" sz="1200" b="1" dirty="0" err="1" smtClean="0"/>
              <a:t>PrintStream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out</a:t>
            </a:r>
            <a:r>
              <a:rPr lang="es-ES" sz="1200" b="1" dirty="0" smtClean="0"/>
              <a:t>=new </a:t>
            </a:r>
            <a:r>
              <a:rPr lang="es-ES" sz="1200" b="1" dirty="0" err="1" smtClean="0"/>
              <a:t>PrintStream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dir</a:t>
            </a:r>
            <a:r>
              <a:rPr lang="es-ES" sz="1200" b="1" dirty="0" smtClean="0"/>
              <a:t>)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out.println</a:t>
            </a:r>
            <a:r>
              <a:rPr lang="es-ES" sz="1200" dirty="0" smtClean="0"/>
              <a:t>("dato1");</a:t>
            </a:r>
          </a:p>
          <a:p>
            <a:r>
              <a:rPr lang="es-ES" sz="1200" dirty="0" smtClean="0"/>
              <a:t>    …</a:t>
            </a:r>
          </a:p>
          <a:p>
            <a:r>
              <a:rPr lang="es-ES" sz="1200" dirty="0" smtClean="0"/>
              <a:t>}catch(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ex){…}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43438" y="1500180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1200" dirty="0" smtClean="0"/>
              <a:t>Escritura con formato</a:t>
            </a:r>
          </a:p>
          <a:p>
            <a:pPr>
              <a:buFont typeface="Wingdings" pitchFamily="2" charset="2"/>
              <a:buChar char="§"/>
            </a:pPr>
            <a:r>
              <a:rPr lang="es-ES" sz="1200" dirty="0" smtClean="0"/>
              <a:t>Graba los datos en modo </a:t>
            </a:r>
            <a:r>
              <a:rPr lang="es-ES" sz="1200" dirty="0" err="1" smtClean="0"/>
              <a:t>sobrescritura</a:t>
            </a:r>
            <a:endParaRPr lang="es-ES" sz="1200" dirty="0" smtClean="0"/>
          </a:p>
          <a:p>
            <a:pPr>
              <a:buFont typeface="Wingdings" pitchFamily="2" charset="2"/>
              <a:buChar char="§"/>
            </a:pPr>
            <a:r>
              <a:rPr lang="es-ES" sz="1200" dirty="0" smtClean="0"/>
              <a:t>Si el fichero no existe se crea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3723878"/>
            <a:ext cx="50405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dir</a:t>
            </a:r>
            <a:r>
              <a:rPr lang="es-ES" sz="1200" dirty="0" smtClean="0"/>
              <a:t>="/</a:t>
            </a:r>
            <a:r>
              <a:rPr lang="es-ES" sz="1200" dirty="0" err="1" smtClean="0"/>
              <a:t>user</a:t>
            </a:r>
            <a:r>
              <a:rPr lang="es-ES" sz="1200" dirty="0" smtClean="0"/>
              <a:t>/mydata.txt";</a:t>
            </a:r>
          </a:p>
          <a:p>
            <a:r>
              <a:rPr lang="es-ES" sz="1200" dirty="0" smtClean="0"/>
              <a:t>try(</a:t>
            </a:r>
            <a:r>
              <a:rPr lang="es-ES" sz="1200" b="1" dirty="0" err="1" smtClean="0"/>
              <a:t>FileOutputStream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fos</a:t>
            </a:r>
            <a:r>
              <a:rPr lang="es-ES" sz="1200" b="1" dirty="0" smtClean="0"/>
              <a:t>=new </a:t>
            </a:r>
            <a:r>
              <a:rPr lang="es-ES" sz="1200" b="1" dirty="0" err="1" smtClean="0"/>
              <a:t>FileOutputStream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dir</a:t>
            </a:r>
            <a:r>
              <a:rPr lang="es-ES" sz="1200" b="1" dirty="0" smtClean="0"/>
              <a:t>, true);</a:t>
            </a:r>
          </a:p>
          <a:p>
            <a:r>
              <a:rPr lang="es-ES" sz="1200" b="1" dirty="0" err="1" smtClean="0"/>
              <a:t>PrintStream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out</a:t>
            </a:r>
            <a:r>
              <a:rPr lang="es-ES" sz="1200" b="1" dirty="0" smtClean="0"/>
              <a:t>=new </a:t>
            </a:r>
            <a:r>
              <a:rPr lang="es-ES" sz="1200" b="1" dirty="0" err="1" smtClean="0"/>
              <a:t>PrintStream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fos</a:t>
            </a:r>
            <a:r>
              <a:rPr lang="es-ES" sz="1200" b="1" dirty="0" smtClean="0"/>
              <a:t>)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out.println</a:t>
            </a:r>
            <a:r>
              <a:rPr lang="es-ES" sz="1200" dirty="0" smtClean="0"/>
              <a:t>("dato1");</a:t>
            </a:r>
          </a:p>
          <a:p>
            <a:r>
              <a:rPr lang="es-ES" sz="1200" dirty="0" smtClean="0"/>
              <a:t>    …</a:t>
            </a:r>
          </a:p>
          <a:p>
            <a:r>
              <a:rPr lang="es-ES" sz="1200" dirty="0" smtClean="0"/>
              <a:t>}catch(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ex){…}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rot="10800000" flipV="1">
            <a:off x="4255468" y="3667971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541352" y="3453657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Permite realizar la escritura en modo </a:t>
            </a:r>
            <a:r>
              <a:rPr lang="es-ES" sz="1000" i="1" dirty="0" err="1" smtClean="0"/>
              <a:t>append</a:t>
            </a:r>
            <a:endParaRPr lang="es-ES" sz="1000" i="1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2195736" y="235572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222064" y="24997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obligatorio capturar la excepción </a:t>
            </a:r>
            <a:r>
              <a:rPr lang="es-ES" sz="1000" dirty="0" err="1" smtClean="0"/>
              <a:t>IOException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5486"/>
            <a:ext cx="7467600" cy="857250"/>
          </a:xfrm>
        </p:spPr>
        <p:txBody>
          <a:bodyPr anchor="t"/>
          <a:lstStyle/>
          <a:p>
            <a:pPr>
              <a:defRPr/>
            </a:pPr>
            <a:r>
              <a:rPr lang="es-ES" sz="4100" b="1" cap="none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Clase </a:t>
            </a:r>
            <a:r>
              <a:rPr lang="es-ES" sz="4100" b="1" cap="none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BufferedReader</a:t>
            </a:r>
            <a:endParaRPr lang="es-ES" sz="4100" b="1" cap="none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83568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Clase para lectura de datos desde el exterior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Dispone de método para lectura de cadenas de caracteres: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readLine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crear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BufferedReader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necesitamos un objeto Reader intermedio: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BufferedReader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(Reader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reader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Posibles implementaciones de Reader: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ImputStreamReader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leer del teclado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FileReader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lectura desde fichero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Lectura de un fichero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Lectura de texto utilizando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BufferedReader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FileReader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866186"/>
            <a:ext cx="392966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 err="1" smtClean="0"/>
              <a:t>dir</a:t>
            </a:r>
            <a:r>
              <a:rPr lang="es-ES" sz="1200" dirty="0" smtClean="0"/>
              <a:t>="/</a:t>
            </a:r>
            <a:r>
              <a:rPr lang="es-ES" sz="1200" dirty="0" err="1" smtClean="0"/>
              <a:t>user</a:t>
            </a:r>
            <a:r>
              <a:rPr lang="es-ES" sz="1200" dirty="0" smtClean="0"/>
              <a:t>/mydata.txt";</a:t>
            </a:r>
          </a:p>
          <a:p>
            <a:r>
              <a:rPr lang="es-ES" sz="1200" dirty="0" smtClean="0"/>
              <a:t>try(</a:t>
            </a:r>
            <a:r>
              <a:rPr lang="es-ES" sz="1200" b="1" dirty="0" err="1" smtClean="0"/>
              <a:t>FileReader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fr</a:t>
            </a:r>
            <a:r>
              <a:rPr lang="es-ES" sz="1200" b="1" dirty="0" smtClean="0"/>
              <a:t>=new </a:t>
            </a:r>
            <a:r>
              <a:rPr lang="es-ES" sz="1200" b="1" dirty="0" err="1" smtClean="0"/>
              <a:t>FileReader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dir</a:t>
            </a:r>
            <a:r>
              <a:rPr lang="es-ES" sz="1200" b="1" dirty="0" smtClean="0"/>
              <a:t>);</a:t>
            </a:r>
          </a:p>
          <a:p>
            <a:r>
              <a:rPr lang="es-ES" sz="1200" b="1" dirty="0" err="1" smtClean="0"/>
              <a:t>BufferedReader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br</a:t>
            </a:r>
            <a:r>
              <a:rPr lang="es-ES" sz="1200" b="1" dirty="0" smtClean="0"/>
              <a:t>=new </a:t>
            </a:r>
            <a:r>
              <a:rPr lang="es-ES" sz="1200" b="1" dirty="0" err="1" smtClean="0"/>
              <a:t>BufferedReader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fr</a:t>
            </a:r>
            <a:r>
              <a:rPr lang="es-ES" sz="1200" b="1" dirty="0" smtClean="0"/>
              <a:t>)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line;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while</a:t>
            </a:r>
            <a:r>
              <a:rPr lang="es-ES" sz="1200" dirty="0" smtClean="0"/>
              <a:t>((line=</a:t>
            </a:r>
            <a:r>
              <a:rPr lang="es-ES" sz="1200" dirty="0" err="1" smtClean="0"/>
              <a:t>br.readLine</a:t>
            </a:r>
            <a:r>
              <a:rPr lang="es-ES" sz="1200" dirty="0" smtClean="0"/>
              <a:t>())!=</a:t>
            </a:r>
            <a:r>
              <a:rPr lang="es-ES" sz="1200" dirty="0" err="1" smtClean="0"/>
              <a:t>null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System.out.println</a:t>
            </a:r>
            <a:r>
              <a:rPr lang="es-ES" sz="1200" dirty="0" smtClean="0"/>
              <a:t>(line);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}catch(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ex){…}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43438" y="1937624"/>
            <a:ext cx="407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sz="1200" dirty="0" smtClean="0"/>
              <a:t>Lectura de todas las líneas del fichero</a:t>
            </a:r>
          </a:p>
          <a:p>
            <a:pPr>
              <a:buFont typeface="Wingdings" pitchFamily="2" charset="2"/>
              <a:buChar char="§"/>
            </a:pPr>
            <a:r>
              <a:rPr lang="es-ES" sz="1200" dirty="0" smtClean="0"/>
              <a:t>Si el fichero no existe se produce una excepción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Cierre de objetos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objetos utilizados para escritura y lectura de ficheros se deben cerrar después de utilizarlos: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3528" y="2283718"/>
            <a:ext cx="42484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try{</a:t>
            </a:r>
            <a:endParaRPr lang="es-E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ps</a:t>
            </a:r>
            <a:r>
              <a:rPr lang="en-US" sz="1200" dirty="0" smtClean="0"/>
              <a:t>=new </a:t>
            </a:r>
            <a:r>
              <a:rPr lang="en-US" sz="1200" dirty="0" err="1" smtClean="0"/>
              <a:t>PrintStream</a:t>
            </a:r>
            <a:r>
              <a:rPr lang="en-US" sz="1200" dirty="0" smtClean="0"/>
              <a:t>("c:\\temporal\\datos.txt");</a:t>
            </a:r>
            <a:endParaRPr lang="es-ES" sz="1200" dirty="0" smtClean="0"/>
          </a:p>
          <a:p>
            <a:r>
              <a:rPr lang="en-US" sz="1200" dirty="0" smtClean="0"/>
              <a:t>    </a:t>
            </a:r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smtClean="0"/>
              <a:t>catch(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ex){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finally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n-US" sz="1200" dirty="0" smtClean="0"/>
              <a:t>if(</a:t>
            </a:r>
            <a:r>
              <a:rPr lang="en-US" sz="1200" dirty="0" err="1" smtClean="0"/>
              <a:t>ps</a:t>
            </a:r>
            <a:r>
              <a:rPr lang="en-US" sz="1200" dirty="0" smtClean="0"/>
              <a:t>!=null){</a:t>
            </a:r>
            <a:endParaRPr lang="es-ES" sz="1200" dirty="0" smtClean="0"/>
          </a:p>
          <a:p>
            <a:r>
              <a:rPr lang="en-US" sz="1200" dirty="0" smtClean="0"/>
              <a:t>        </a:t>
            </a:r>
            <a:r>
              <a:rPr lang="en-US" sz="1200" b="1" dirty="0" err="1" smtClean="0"/>
              <a:t>ps.close</a:t>
            </a:r>
            <a:r>
              <a:rPr lang="en-US" sz="1200" b="1" dirty="0" smtClean="0"/>
              <a:t>();</a:t>
            </a:r>
            <a:endParaRPr lang="es-ES" sz="1200" dirty="0" smtClean="0"/>
          </a:p>
          <a:p>
            <a:r>
              <a:rPr lang="en-US" sz="1200" dirty="0" smtClean="0"/>
              <a:t>    </a:t>
            </a:r>
            <a:r>
              <a:rPr lang="es-ES" sz="1200" dirty="0" smtClean="0"/>
              <a:t>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18516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cierre clásico en </a:t>
            </a:r>
            <a:r>
              <a:rPr lang="es-ES" b="1" i="1" dirty="0" err="1" smtClean="0"/>
              <a:t>finally</a:t>
            </a:r>
            <a:r>
              <a:rPr lang="es-ES" b="1" i="1" dirty="0" smtClean="0"/>
              <a:t>:</a:t>
            </a:r>
            <a:endParaRPr lang="es-ES" b="1" i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751512" y="2283718"/>
            <a:ext cx="399695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try(</a:t>
            </a:r>
            <a:r>
              <a:rPr lang="en-US" sz="1200" dirty="0" err="1" smtClean="0"/>
              <a:t>PrintStream</a:t>
            </a:r>
            <a:r>
              <a:rPr lang="en-US" sz="1200" dirty="0" smtClean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ps</a:t>
            </a:r>
            <a:r>
              <a:rPr lang="en-US" sz="1200" dirty="0" smtClean="0"/>
              <a:t>=new </a:t>
            </a:r>
            <a:r>
              <a:rPr lang="en-US" sz="1200" dirty="0" err="1" smtClean="0"/>
              <a:t>PrintStream</a:t>
            </a:r>
            <a:r>
              <a:rPr lang="en-US" sz="1200" dirty="0" smtClean="0"/>
              <a:t>("c:\\temporal\\datos.txt");)</a:t>
            </a:r>
          </a:p>
          <a:p>
            <a:r>
              <a:rPr lang="en-US" sz="1200" dirty="0" smtClean="0"/>
              <a:t>{</a:t>
            </a:r>
            <a:endParaRPr lang="es-ES" sz="1200" dirty="0" smtClean="0"/>
          </a:p>
          <a:p>
            <a:r>
              <a:rPr lang="en-US" sz="1200" dirty="0" smtClean="0"/>
              <a:t>    </a:t>
            </a:r>
            <a:endParaRPr lang="es-ES" sz="1200" dirty="0" smtClean="0"/>
          </a:p>
          <a:p>
            <a:r>
              <a:rPr lang="en-US" sz="1200" dirty="0" smtClean="0"/>
              <a:t>    </a:t>
            </a:r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smtClean="0"/>
              <a:t>catch(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ex){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220072" y="18516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try con recursos:</a:t>
            </a:r>
            <a:endParaRPr lang="es-ES" b="1" i="1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4932040" y="3363838"/>
            <a:ext cx="6480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004048" y="4462174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Los objetos creados en try se cierran automáticamente al abandonar el bloque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1547664" y="408391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971600" y="465998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Cierre mediante llamada explícita al método </a:t>
            </a:r>
            <a:r>
              <a:rPr lang="es-ES" sz="1000" b="1" dirty="0" err="1" smtClean="0"/>
              <a:t>close</a:t>
            </a:r>
            <a:r>
              <a:rPr lang="es-ES" sz="1000" b="1" dirty="0" smtClean="0"/>
              <a:t>()</a:t>
            </a:r>
            <a:endParaRPr lang="es-ES" sz="10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 clase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File</a:t>
            </a:r>
            <a:endParaRPr kumimoji="0" lang="es-E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915566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 una ruta a un fichero o directorio.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métodos para obtener información sobre el elemento: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exists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true si existe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isFile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true si es un fichero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isDirectory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true si es un directorio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delete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Elimina el elemento. Devuelve true si ha conseguido eliminarlo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91680" y="1347614"/>
            <a:ext cx="3467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 smtClean="0"/>
              <a:t>File</a:t>
            </a:r>
            <a:r>
              <a:rPr lang="es-ES" sz="1400" dirty="0" smtClean="0"/>
              <a:t> </a:t>
            </a:r>
            <a:r>
              <a:rPr lang="es-ES" sz="1400" dirty="0" err="1" smtClean="0"/>
              <a:t>file</a:t>
            </a:r>
            <a:r>
              <a:rPr lang="es-ES" sz="1400" dirty="0" smtClean="0"/>
              <a:t>=new </a:t>
            </a:r>
            <a:r>
              <a:rPr lang="es-ES" sz="1400" dirty="0" err="1" smtClean="0"/>
              <a:t>File</a:t>
            </a:r>
            <a:r>
              <a:rPr lang="es-ES" sz="1400" dirty="0" smtClean="0"/>
              <a:t>("/</a:t>
            </a:r>
            <a:r>
              <a:rPr lang="es-ES" sz="1400" dirty="0" err="1" smtClean="0"/>
              <a:t>user</a:t>
            </a:r>
            <a:r>
              <a:rPr lang="es-ES" sz="1400" dirty="0" smtClean="0"/>
              <a:t>/mydata.txt");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23792</TotalTime>
  <Words>477</Words>
  <Application>Microsoft Office PowerPoint</Application>
  <PresentationFormat>Presentación en pantalla (16:9)</PresentationFormat>
  <Paragraphs>160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Acceso a ficheros</vt:lpstr>
      <vt:lpstr>Diapositiva 2</vt:lpstr>
      <vt:lpstr>Clase PrintStream</vt:lpstr>
      <vt:lpstr>Diapositiva 4</vt:lpstr>
      <vt:lpstr>Clase BufferedReader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134</cp:revision>
  <dcterms:created xsi:type="dcterms:W3CDTF">2016-05-07T10:27:15Z</dcterms:created>
  <dcterms:modified xsi:type="dcterms:W3CDTF">2022-07-10T10:31:00Z</dcterms:modified>
</cp:coreProperties>
</file>