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66" r:id="rId4"/>
    <p:sldId id="286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2" autoAdjust="0"/>
  </p:normalViewPr>
  <p:slideViewPr>
    <p:cSldViewPr>
      <p:cViewPr varScale="1">
        <p:scale>
          <a:sx n="143" d="100"/>
          <a:sy n="143" d="100"/>
        </p:scale>
        <p:origin x="-76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04532-1E0E-460F-8902-93DCC3E8E79E}" type="datetimeFigureOut">
              <a:rPr lang="es-ES" smtClean="0"/>
              <a:pPr/>
              <a:t>05/07/2022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87248-DE37-4E98-B331-0C62CD15A3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Después de estudiar algunas de las clases de uso general más importantes de Java, vamos a abordar</a:t>
            </a:r>
            <a:r>
              <a:rPr lang="es-ES" baseline="0" dirty="0" smtClean="0"/>
              <a:t> los conceptos de orientación a objetos Estos conceptos son claves para poder avanzar en el estudio del lenguaje Java y en la comprensión de las diferentes API específicas para la construcción de aplicaciones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05/07/2022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05/07/2022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05/07/2022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05/07/2022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05/07/2022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05/07/2022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05/07/2022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05/07/2022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05/07/2022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31640" y="1491630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Introducción a la orientación a objetos</a:t>
            </a:r>
            <a:endParaRPr lang="es-ES" sz="4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ES" sz="3600" b="1" dirty="0" smtClean="0"/>
              <a:t>Introducción</a:t>
            </a:r>
            <a:endParaRPr lang="es-ES" sz="36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755576" y="987574"/>
            <a:ext cx="7272808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La orientación a objetos no es solo crear clases y objetos…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apoya en conceptos clave en el desarrollo de cualquier tipo de aplicación moderna.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Conceptos que permiten reutilizar código, simplificar y agilizar los desarrollos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547664" y="1203598"/>
            <a:ext cx="6192688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Herencia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Sobrecarga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Sobrescritura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Clases abstractas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Interfaces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Polimorfismo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/>
              <a:t>Conceptos</a:t>
            </a:r>
            <a:endParaRPr lang="es-ES" sz="36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259632" y="1221600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/>
              <a:t>Uso en aplicaciones reales</a:t>
            </a:r>
            <a:endParaRPr lang="es-ES" sz="36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491630"/>
            <a:ext cx="28083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347614"/>
            <a:ext cx="259228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3147814"/>
            <a:ext cx="2250752" cy="176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331640" y="10595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Web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84168" y="98757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Escritorio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796136" y="3795886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Móvil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5264</TotalTime>
  <Words>114</Words>
  <Application>Microsoft Office PowerPoint</Application>
  <PresentationFormat>Presentación en pantalla (16:9)</PresentationFormat>
  <Paragraphs>47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Mirador</vt:lpstr>
      <vt:lpstr>Introducción a la orientación a objetos</vt:lpstr>
      <vt:lpstr>Introducción</vt:lpstr>
      <vt:lpstr>Conceptos</vt:lpstr>
      <vt:lpstr>Uso en aplicaciones reales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57</cp:revision>
  <dcterms:created xsi:type="dcterms:W3CDTF">2017-04-22T22:25:01Z</dcterms:created>
  <dcterms:modified xsi:type="dcterms:W3CDTF">2022-07-05T14:56:13Z</dcterms:modified>
</cp:coreProperties>
</file>