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7"/>
  </p:notesMasterIdLst>
  <p:sldIdLst>
    <p:sldId id="256" r:id="rId2"/>
    <p:sldId id="277" r:id="rId3"/>
    <p:sldId id="278" r:id="rId4"/>
    <p:sldId id="279" r:id="rId5"/>
    <p:sldId id="280" r:id="rId6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899" autoAdjust="0"/>
  </p:normalViewPr>
  <p:slideViewPr>
    <p:cSldViewPr>
      <p:cViewPr varScale="1">
        <p:scale>
          <a:sx n="142" d="100"/>
          <a:sy n="142" d="100"/>
        </p:scale>
        <p:origin x="-792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173F46-5AF8-43D4-9DF7-65551FF42B1E}" type="datetimeFigureOut">
              <a:rPr lang="es-ES" smtClean="0"/>
              <a:pPr/>
              <a:t>13/07/2022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186C68-4A86-4682-A2F0-29E24B5185B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86C68-4A86-4682-A2F0-29E24B5185B8}" type="slidenum">
              <a:rPr lang="es-ES" smtClean="0"/>
              <a:pPr/>
              <a:t>5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2343150"/>
            <a:ext cx="6172200" cy="142077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3752492"/>
            <a:ext cx="6172200" cy="10287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8050371" y="832948"/>
            <a:ext cx="1714500" cy="381000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13/07/2022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534469" y="3088246"/>
            <a:ext cx="27432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2571750"/>
            <a:ext cx="1295400" cy="97155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3650064"/>
            <a:ext cx="641424" cy="48106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4341114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3371850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3696527"/>
            <a:ext cx="609600" cy="388143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13/07/2022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1676400" cy="4388644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13/07/2022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7467600" cy="3655314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13/07/2022</a:t>
            </a:fld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171700"/>
            <a:ext cx="6172200" cy="1540193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3757613"/>
            <a:ext cx="6172200" cy="10287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8049006" y="830199"/>
            <a:ext cx="1714500" cy="381000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13/07/2022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534656" y="3086100"/>
            <a:ext cx="27432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2571750"/>
            <a:ext cx="1295400" cy="97155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3650064"/>
            <a:ext cx="641424" cy="48106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4343400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3359916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3696527"/>
            <a:ext cx="609600" cy="388143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13/07/2022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3657600" cy="3429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200150"/>
            <a:ext cx="3657600" cy="3429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4788"/>
            <a:ext cx="7543800" cy="85725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13/07/2022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13/07/2022</a:t>
            </a:fld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13/07/2022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4160520" y="2343150"/>
            <a:ext cx="473202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05740"/>
            <a:ext cx="1527048" cy="373761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05740"/>
            <a:ext cx="5638800" cy="4745736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13/07/2022</a:t>
            </a:fld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4138803" y="2343150"/>
            <a:ext cx="473202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51435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198596"/>
            <a:ext cx="1524000" cy="3717036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13/07/2022</a:t>
            </a:fld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85725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7467600" cy="365531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840980" y="763382"/>
            <a:ext cx="150876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13/07/2022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7390236" y="2757210"/>
            <a:ext cx="24003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4300538"/>
            <a:ext cx="609600" cy="390906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009328" y="1347614"/>
            <a:ext cx="8134672" cy="1372321"/>
          </a:xfrm>
        </p:spPr>
        <p:txBody>
          <a:bodyPr>
            <a:normAutofit/>
          </a:bodyPr>
          <a:lstStyle/>
          <a:p>
            <a:pPr algn="ctr"/>
            <a:r>
              <a:rPr lang="es-ES" sz="3600" dirty="0" smtClean="0"/>
              <a:t>Sobrecarga </a:t>
            </a:r>
            <a:br>
              <a:rPr lang="es-ES" sz="3600" dirty="0" smtClean="0"/>
            </a:br>
            <a:r>
              <a:rPr lang="es-ES" sz="3600" dirty="0" smtClean="0"/>
              <a:t> de métodos</a:t>
            </a:r>
            <a:endParaRPr lang="es-ES" sz="36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Sobrecarga de métodos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987574"/>
            <a:ext cx="8134672" cy="2322258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Una clase puede contener varios métodos con el mismo nombre, pero deben diferenciarse en el número o tipo de parámetros: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El tipo de devolución </a:t>
            </a:r>
            <a:r>
              <a:rPr lang="es-ES" sz="2000" b="1" u="sng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no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afecta en la sobrecarga, puede ser el mismo o diferente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1115616" y="2142604"/>
            <a:ext cx="374441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err="1" smtClean="0"/>
              <a:t>public</a:t>
            </a:r>
            <a:r>
              <a:rPr lang="es-ES" sz="1600" dirty="0" smtClean="0"/>
              <a:t> </a:t>
            </a:r>
            <a:r>
              <a:rPr lang="es-ES" sz="1600" dirty="0" err="1" smtClean="0"/>
              <a:t>int</a:t>
            </a:r>
            <a:r>
              <a:rPr lang="es-ES" sz="1600" dirty="0" smtClean="0"/>
              <a:t> sumar(</a:t>
            </a:r>
            <a:r>
              <a:rPr lang="es-ES" sz="1600" dirty="0" err="1" smtClean="0"/>
              <a:t>int</a:t>
            </a:r>
            <a:r>
              <a:rPr lang="es-ES" sz="1600" dirty="0" smtClean="0"/>
              <a:t> a, </a:t>
            </a:r>
            <a:r>
              <a:rPr lang="es-ES" sz="1600" dirty="0" err="1" smtClean="0"/>
              <a:t>int</a:t>
            </a:r>
            <a:r>
              <a:rPr lang="es-ES" sz="1600" dirty="0" smtClean="0"/>
              <a:t> b){..}</a:t>
            </a:r>
          </a:p>
          <a:p>
            <a:r>
              <a:rPr lang="es-ES" sz="1600" dirty="0" err="1" smtClean="0"/>
              <a:t>public</a:t>
            </a:r>
            <a:r>
              <a:rPr lang="es-ES" sz="1600" dirty="0" smtClean="0"/>
              <a:t> </a:t>
            </a:r>
            <a:r>
              <a:rPr lang="es-ES" sz="1600" dirty="0" err="1" smtClean="0"/>
              <a:t>int</a:t>
            </a:r>
            <a:r>
              <a:rPr lang="es-ES" sz="1600" dirty="0" smtClean="0"/>
              <a:t> sumar(</a:t>
            </a:r>
            <a:r>
              <a:rPr lang="es-ES" sz="1600" dirty="0" err="1" smtClean="0"/>
              <a:t>int</a:t>
            </a:r>
            <a:r>
              <a:rPr lang="es-ES" sz="1600" dirty="0" smtClean="0"/>
              <a:t> a){..}</a:t>
            </a:r>
          </a:p>
          <a:p>
            <a:r>
              <a:rPr lang="es-ES" sz="1600" dirty="0" err="1" smtClean="0"/>
              <a:t>public</a:t>
            </a:r>
            <a:r>
              <a:rPr lang="es-ES" sz="1600" dirty="0" smtClean="0"/>
              <a:t> </a:t>
            </a:r>
            <a:r>
              <a:rPr lang="es-ES" sz="1600" dirty="0" err="1" smtClean="0"/>
              <a:t>long</a:t>
            </a:r>
            <a:r>
              <a:rPr lang="es-ES" sz="1600" dirty="0" smtClean="0"/>
              <a:t> sumar(</a:t>
            </a:r>
            <a:r>
              <a:rPr lang="es-ES" sz="1600" dirty="0" err="1" smtClean="0"/>
              <a:t>long</a:t>
            </a:r>
            <a:r>
              <a:rPr lang="es-ES" sz="1600" dirty="0" smtClean="0"/>
              <a:t> </a:t>
            </a:r>
            <a:r>
              <a:rPr lang="es-ES" sz="1600" dirty="0" smtClean="0"/>
              <a:t>b){..}</a:t>
            </a:r>
          </a:p>
          <a:p>
            <a:r>
              <a:rPr lang="es-ES" sz="1600" dirty="0" smtClean="0"/>
              <a:t>	</a:t>
            </a:r>
            <a:endParaRPr lang="es-E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95536" y="123478"/>
            <a:ext cx="8424936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Llamadas a métodos sobrecargados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539552" y="1491630"/>
            <a:ext cx="8134672" cy="232225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La versión del método que será llamado se determina en función de los argumentos de la llamada: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1187624" y="2490450"/>
            <a:ext cx="20882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sumar(3,9);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4932040" y="2238214"/>
            <a:ext cx="3744416" cy="2239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s-ES" dirty="0" err="1" smtClean="0"/>
              <a:t>public</a:t>
            </a:r>
            <a:r>
              <a:rPr lang="es-ES" dirty="0" smtClean="0"/>
              <a:t> </a:t>
            </a:r>
            <a:r>
              <a:rPr lang="es-ES" dirty="0" err="1" smtClean="0"/>
              <a:t>int</a:t>
            </a:r>
            <a:r>
              <a:rPr lang="es-ES" dirty="0" smtClean="0"/>
              <a:t> sumar(</a:t>
            </a:r>
            <a:r>
              <a:rPr lang="es-ES" dirty="0" err="1" smtClean="0"/>
              <a:t>int</a:t>
            </a:r>
            <a:r>
              <a:rPr lang="es-ES" dirty="0" smtClean="0"/>
              <a:t> a, </a:t>
            </a:r>
            <a:r>
              <a:rPr lang="es-ES" dirty="0" err="1" smtClean="0"/>
              <a:t>int</a:t>
            </a:r>
            <a:r>
              <a:rPr lang="es-ES" dirty="0" smtClean="0"/>
              <a:t> b){..}</a:t>
            </a:r>
          </a:p>
          <a:p>
            <a:pPr>
              <a:lnSpc>
                <a:spcPct val="200000"/>
              </a:lnSpc>
            </a:pPr>
            <a:r>
              <a:rPr lang="es-ES" dirty="0" err="1" smtClean="0"/>
              <a:t>public</a:t>
            </a:r>
            <a:r>
              <a:rPr lang="es-ES" dirty="0" smtClean="0"/>
              <a:t> </a:t>
            </a:r>
            <a:r>
              <a:rPr lang="es-ES" dirty="0" err="1" smtClean="0"/>
              <a:t>int</a:t>
            </a:r>
            <a:r>
              <a:rPr lang="es-ES" dirty="0" smtClean="0"/>
              <a:t> sumar(</a:t>
            </a:r>
            <a:r>
              <a:rPr lang="es-ES" dirty="0" err="1" smtClean="0"/>
              <a:t>int</a:t>
            </a:r>
            <a:r>
              <a:rPr lang="es-ES" dirty="0" smtClean="0"/>
              <a:t> a){..}</a:t>
            </a:r>
          </a:p>
          <a:p>
            <a:pPr>
              <a:lnSpc>
                <a:spcPct val="200000"/>
              </a:lnSpc>
            </a:pPr>
            <a:r>
              <a:rPr lang="es-ES" dirty="0" err="1" smtClean="0"/>
              <a:t>public</a:t>
            </a:r>
            <a:r>
              <a:rPr lang="es-ES" dirty="0" smtClean="0"/>
              <a:t> </a:t>
            </a:r>
            <a:r>
              <a:rPr lang="es-ES" dirty="0" err="1" smtClean="0"/>
              <a:t>int</a:t>
            </a:r>
            <a:r>
              <a:rPr lang="es-ES" dirty="0" smtClean="0"/>
              <a:t> sumar(</a:t>
            </a:r>
            <a:r>
              <a:rPr lang="es-ES" dirty="0" err="1" smtClean="0"/>
              <a:t>long</a:t>
            </a:r>
            <a:r>
              <a:rPr lang="es-ES" dirty="0" smtClean="0"/>
              <a:t> b){..}</a:t>
            </a:r>
          </a:p>
          <a:p>
            <a:pPr>
              <a:lnSpc>
                <a:spcPct val="200000"/>
              </a:lnSpc>
            </a:pPr>
            <a:r>
              <a:rPr lang="es-ES" dirty="0" smtClean="0"/>
              <a:t>	</a:t>
            </a:r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>
            <a:off x="1187624" y="3003798"/>
            <a:ext cx="20882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sumar(10);</a:t>
            </a:r>
            <a:endParaRPr lang="es-ES" dirty="0"/>
          </a:p>
        </p:txBody>
      </p:sp>
      <p:sp>
        <p:nvSpPr>
          <p:cNvPr id="8" name="7 Rectángulo"/>
          <p:cNvSpPr/>
          <p:nvPr/>
        </p:nvSpPr>
        <p:spPr>
          <a:xfrm>
            <a:off x="1187624" y="3579862"/>
            <a:ext cx="20882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sumar(7L);</a:t>
            </a:r>
            <a:endParaRPr lang="es-ES" dirty="0"/>
          </a:p>
        </p:txBody>
      </p:sp>
      <p:cxnSp>
        <p:nvCxnSpPr>
          <p:cNvPr id="11" name="10 Conector recto de flecha"/>
          <p:cNvCxnSpPr/>
          <p:nvPr/>
        </p:nvCxnSpPr>
        <p:spPr>
          <a:xfrm>
            <a:off x="2627784" y="2643758"/>
            <a:ext cx="23042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>
            <a:off x="2627784" y="3147814"/>
            <a:ext cx="23042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/>
          <p:nvPr/>
        </p:nvCxnSpPr>
        <p:spPr>
          <a:xfrm>
            <a:off x="2588028" y="3750382"/>
            <a:ext cx="23042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23528" y="195486"/>
            <a:ext cx="8134672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Ejemplos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539552" y="1059582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i="1" dirty="0" smtClean="0"/>
              <a:t>Casos válidos de sobrecarga:</a:t>
            </a:r>
            <a:endParaRPr lang="es-ES" b="1" i="1" dirty="0"/>
          </a:p>
        </p:txBody>
      </p:sp>
      <p:sp>
        <p:nvSpPr>
          <p:cNvPr id="8" name="7 CuadroTexto"/>
          <p:cNvSpPr txBox="1"/>
          <p:nvPr/>
        </p:nvSpPr>
        <p:spPr>
          <a:xfrm>
            <a:off x="5580112" y="1059582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i="1" dirty="0" smtClean="0"/>
              <a:t>Casos </a:t>
            </a:r>
            <a:r>
              <a:rPr lang="es-ES" b="1" i="1" u="sng" dirty="0" smtClean="0"/>
              <a:t>no</a:t>
            </a:r>
            <a:r>
              <a:rPr lang="es-ES" b="1" i="1" dirty="0" smtClean="0"/>
              <a:t> válidos de sobrecarga:</a:t>
            </a:r>
            <a:endParaRPr lang="es-ES" b="1" i="1" dirty="0"/>
          </a:p>
        </p:txBody>
      </p:sp>
      <p:sp>
        <p:nvSpPr>
          <p:cNvPr id="10" name="9 Rectángulo"/>
          <p:cNvSpPr/>
          <p:nvPr/>
        </p:nvSpPr>
        <p:spPr>
          <a:xfrm>
            <a:off x="251520" y="1779662"/>
            <a:ext cx="39604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s-ES" dirty="0" err="1" smtClean="0"/>
              <a:t>public</a:t>
            </a:r>
            <a:r>
              <a:rPr lang="es-ES" dirty="0" smtClean="0"/>
              <a:t> </a:t>
            </a:r>
            <a:r>
              <a:rPr lang="es-ES" dirty="0" err="1" smtClean="0"/>
              <a:t>int</a:t>
            </a:r>
            <a:r>
              <a:rPr lang="es-ES" dirty="0" smtClean="0"/>
              <a:t> imprimir(</a:t>
            </a:r>
            <a:r>
              <a:rPr lang="es-ES" dirty="0" err="1" smtClean="0"/>
              <a:t>int</a:t>
            </a:r>
            <a:r>
              <a:rPr lang="es-ES" dirty="0" smtClean="0"/>
              <a:t> a){..}</a:t>
            </a:r>
          </a:p>
          <a:p>
            <a:pPr>
              <a:lnSpc>
                <a:spcPct val="200000"/>
              </a:lnSpc>
            </a:pPr>
            <a:r>
              <a:rPr lang="es-ES" dirty="0" err="1" smtClean="0"/>
              <a:t>public</a:t>
            </a:r>
            <a:r>
              <a:rPr lang="es-ES" dirty="0" smtClean="0"/>
              <a:t> </a:t>
            </a:r>
            <a:r>
              <a:rPr lang="es-ES" dirty="0" err="1" smtClean="0"/>
              <a:t>void</a:t>
            </a:r>
            <a:r>
              <a:rPr lang="es-ES" dirty="0" smtClean="0"/>
              <a:t> imprimir(){..}</a:t>
            </a:r>
          </a:p>
          <a:p>
            <a:pPr>
              <a:lnSpc>
                <a:spcPct val="200000"/>
              </a:lnSpc>
            </a:pPr>
            <a:r>
              <a:rPr lang="es-ES" dirty="0" err="1" smtClean="0"/>
              <a:t>public</a:t>
            </a:r>
            <a:r>
              <a:rPr lang="es-ES" dirty="0" smtClean="0"/>
              <a:t> </a:t>
            </a:r>
            <a:r>
              <a:rPr lang="es-ES" dirty="0" err="1" smtClean="0"/>
              <a:t>int</a:t>
            </a:r>
            <a:r>
              <a:rPr lang="es-ES" dirty="0" smtClean="0"/>
              <a:t> imprimir(</a:t>
            </a:r>
            <a:r>
              <a:rPr lang="es-ES" dirty="0" err="1" smtClean="0"/>
              <a:t>long</a:t>
            </a:r>
            <a:r>
              <a:rPr lang="es-ES" dirty="0" smtClean="0"/>
              <a:t> b){..}</a:t>
            </a:r>
          </a:p>
          <a:p>
            <a:pPr>
              <a:lnSpc>
                <a:spcPct val="200000"/>
              </a:lnSpc>
            </a:pPr>
            <a:r>
              <a:rPr lang="es-ES" dirty="0" smtClean="0"/>
              <a:t>	</a:t>
            </a:r>
            <a:endParaRPr lang="es-ES" dirty="0"/>
          </a:p>
        </p:txBody>
      </p:sp>
      <p:sp>
        <p:nvSpPr>
          <p:cNvPr id="11" name="10 Rectángulo"/>
          <p:cNvSpPr/>
          <p:nvPr/>
        </p:nvSpPr>
        <p:spPr>
          <a:xfrm>
            <a:off x="5076056" y="1779662"/>
            <a:ext cx="374441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s-ES" dirty="0" err="1" smtClean="0"/>
              <a:t>public</a:t>
            </a:r>
            <a:r>
              <a:rPr lang="es-ES" dirty="0" smtClean="0"/>
              <a:t> </a:t>
            </a:r>
            <a:r>
              <a:rPr lang="es-ES" dirty="0" err="1" smtClean="0"/>
              <a:t>int</a:t>
            </a:r>
            <a:r>
              <a:rPr lang="es-ES" dirty="0" smtClean="0"/>
              <a:t> imprimir(</a:t>
            </a:r>
            <a:r>
              <a:rPr lang="es-ES" dirty="0" err="1" smtClean="0"/>
              <a:t>int</a:t>
            </a:r>
            <a:r>
              <a:rPr lang="es-ES" dirty="0" smtClean="0"/>
              <a:t> a){..}</a:t>
            </a:r>
          </a:p>
          <a:p>
            <a:pPr>
              <a:lnSpc>
                <a:spcPct val="200000"/>
              </a:lnSpc>
            </a:pPr>
            <a:r>
              <a:rPr lang="es-ES" dirty="0" smtClean="0"/>
              <a:t>//error compilación</a:t>
            </a:r>
          </a:p>
          <a:p>
            <a:r>
              <a:rPr lang="es-ES" dirty="0" err="1" smtClean="0"/>
              <a:t>public</a:t>
            </a:r>
            <a:r>
              <a:rPr lang="es-ES" dirty="0" smtClean="0"/>
              <a:t> </a:t>
            </a:r>
            <a:r>
              <a:rPr lang="es-ES" dirty="0" err="1" smtClean="0"/>
              <a:t>void</a:t>
            </a:r>
            <a:r>
              <a:rPr lang="es-ES" dirty="0" smtClean="0"/>
              <a:t> imprimir(</a:t>
            </a:r>
            <a:r>
              <a:rPr lang="es-ES" dirty="0" err="1" smtClean="0"/>
              <a:t>int</a:t>
            </a:r>
            <a:r>
              <a:rPr lang="es-ES" dirty="0" smtClean="0"/>
              <a:t> s){..}</a:t>
            </a:r>
          </a:p>
          <a:p>
            <a:endParaRPr lang="es-ES" dirty="0" smtClean="0"/>
          </a:p>
          <a:p>
            <a:r>
              <a:rPr lang="es-ES" dirty="0" smtClean="0"/>
              <a:t>//no error, pero no sobrecarga</a:t>
            </a:r>
          </a:p>
          <a:p>
            <a:r>
              <a:rPr lang="es-ES" dirty="0" err="1" smtClean="0"/>
              <a:t>public</a:t>
            </a:r>
            <a:r>
              <a:rPr lang="es-ES" dirty="0" smtClean="0"/>
              <a:t> </a:t>
            </a:r>
            <a:r>
              <a:rPr lang="es-ES" dirty="0" err="1" smtClean="0"/>
              <a:t>int</a:t>
            </a:r>
            <a:r>
              <a:rPr lang="es-ES" dirty="0" smtClean="0"/>
              <a:t> </a:t>
            </a:r>
            <a:r>
              <a:rPr lang="es-ES" b="1" dirty="0" smtClean="0"/>
              <a:t>I</a:t>
            </a:r>
            <a:r>
              <a:rPr lang="es-ES" dirty="0" smtClean="0"/>
              <a:t>mprimir(</a:t>
            </a:r>
            <a:r>
              <a:rPr lang="es-ES" dirty="0" err="1" smtClean="0"/>
              <a:t>int</a:t>
            </a:r>
            <a:r>
              <a:rPr lang="es-ES" dirty="0" smtClean="0"/>
              <a:t> b){..}</a:t>
            </a:r>
          </a:p>
          <a:p>
            <a:pPr>
              <a:lnSpc>
                <a:spcPct val="200000"/>
              </a:lnSpc>
            </a:pPr>
            <a:r>
              <a:rPr lang="es-ES" dirty="0" smtClean="0"/>
              <a:t>	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Sobrecarga de constructores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987574"/>
            <a:ext cx="8134672" cy="2322258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La sobrecarga también es aplicable a constructores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Una clase puede tener varios constructores para permitir que un objeto se pueda inicializar de diferentes formas durante su creación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4860032" y="2571750"/>
            <a:ext cx="32403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err="1" smtClean="0"/>
              <a:t>public</a:t>
            </a:r>
            <a:r>
              <a:rPr lang="es-ES" sz="1600" dirty="0" smtClean="0"/>
              <a:t> </a:t>
            </a:r>
            <a:r>
              <a:rPr lang="es-ES" sz="1600" dirty="0" err="1" smtClean="0"/>
              <a:t>class</a:t>
            </a:r>
            <a:r>
              <a:rPr lang="es-ES" sz="1600" dirty="0" smtClean="0"/>
              <a:t> </a:t>
            </a:r>
            <a:r>
              <a:rPr lang="es-ES" sz="1600" dirty="0" err="1" smtClean="0"/>
              <a:t>MyClass</a:t>
            </a:r>
            <a:r>
              <a:rPr lang="es-ES" sz="1600" dirty="0" smtClean="0"/>
              <a:t>{</a:t>
            </a:r>
          </a:p>
          <a:p>
            <a:endParaRPr lang="es-ES" sz="1600" dirty="0" smtClean="0"/>
          </a:p>
          <a:p>
            <a:r>
              <a:rPr lang="es-ES" sz="1600" dirty="0" smtClean="0"/>
              <a:t>    </a:t>
            </a:r>
            <a:r>
              <a:rPr lang="es-ES" sz="1600" dirty="0" err="1" smtClean="0"/>
              <a:t>public</a:t>
            </a:r>
            <a:r>
              <a:rPr lang="es-ES" sz="1600" dirty="0" smtClean="0"/>
              <a:t> </a:t>
            </a:r>
            <a:r>
              <a:rPr lang="es-ES" sz="1600" dirty="0" err="1" smtClean="0"/>
              <a:t>MyClass</a:t>
            </a:r>
            <a:r>
              <a:rPr lang="es-ES" sz="1600" dirty="0" smtClean="0"/>
              <a:t>(){}</a:t>
            </a:r>
          </a:p>
          <a:p>
            <a:endParaRPr lang="es-ES" sz="1600" dirty="0" smtClean="0"/>
          </a:p>
          <a:p>
            <a:r>
              <a:rPr lang="es-ES" sz="1600" dirty="0" smtClean="0"/>
              <a:t>    </a:t>
            </a:r>
            <a:r>
              <a:rPr lang="es-ES" sz="1600" dirty="0" err="1" smtClean="0"/>
              <a:t>public</a:t>
            </a:r>
            <a:r>
              <a:rPr lang="es-ES" sz="1600" dirty="0" smtClean="0"/>
              <a:t> </a:t>
            </a:r>
            <a:r>
              <a:rPr lang="es-ES" sz="1600" dirty="0" err="1" smtClean="0"/>
              <a:t>MyClass</a:t>
            </a:r>
            <a:r>
              <a:rPr lang="es-ES" sz="1600" dirty="0" smtClean="0"/>
              <a:t>(</a:t>
            </a:r>
            <a:r>
              <a:rPr lang="es-ES" sz="1600" dirty="0" err="1" smtClean="0"/>
              <a:t>int</a:t>
            </a:r>
            <a:r>
              <a:rPr lang="es-ES" sz="1600" dirty="0" smtClean="0"/>
              <a:t> a){}</a:t>
            </a:r>
          </a:p>
          <a:p>
            <a:endParaRPr lang="es-ES" sz="1600" dirty="0" smtClean="0"/>
          </a:p>
          <a:p>
            <a:r>
              <a:rPr lang="es-ES" sz="1600" dirty="0" smtClean="0"/>
              <a:t>    </a:t>
            </a:r>
            <a:r>
              <a:rPr lang="es-ES" sz="1600" dirty="0" err="1" smtClean="0"/>
              <a:t>public</a:t>
            </a:r>
            <a:r>
              <a:rPr lang="es-ES" sz="1600" dirty="0" smtClean="0"/>
              <a:t> </a:t>
            </a:r>
            <a:r>
              <a:rPr lang="es-ES" sz="1600" dirty="0" err="1" smtClean="0"/>
              <a:t>MyClass</a:t>
            </a:r>
            <a:r>
              <a:rPr lang="es-ES" sz="1600" dirty="0" smtClean="0"/>
              <a:t>(</a:t>
            </a:r>
            <a:r>
              <a:rPr lang="es-ES" sz="1600" dirty="0" err="1" smtClean="0"/>
              <a:t>String</a:t>
            </a:r>
            <a:r>
              <a:rPr lang="es-ES" sz="1600" dirty="0" smtClean="0"/>
              <a:t> n){}</a:t>
            </a:r>
          </a:p>
          <a:p>
            <a:endParaRPr lang="es-ES" sz="1600" dirty="0" smtClean="0"/>
          </a:p>
          <a:p>
            <a:r>
              <a:rPr lang="es-ES" sz="1600" dirty="0" smtClean="0"/>
              <a:t>}</a:t>
            </a:r>
            <a:endParaRPr lang="es-ES" sz="1600" dirty="0"/>
          </a:p>
        </p:txBody>
      </p:sp>
      <p:sp>
        <p:nvSpPr>
          <p:cNvPr id="5" name="4 CuadroTexto"/>
          <p:cNvSpPr txBox="1"/>
          <p:nvPr/>
        </p:nvSpPr>
        <p:spPr>
          <a:xfrm>
            <a:off x="611560" y="3128069"/>
            <a:ext cx="367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 smtClean="0"/>
              <a:t>MyClass</a:t>
            </a:r>
            <a:r>
              <a:rPr lang="es-ES" sz="1400" dirty="0" smtClean="0"/>
              <a:t> m1=new </a:t>
            </a:r>
            <a:r>
              <a:rPr lang="es-ES" sz="1400" dirty="0" err="1" smtClean="0"/>
              <a:t>MyClass</a:t>
            </a:r>
            <a:r>
              <a:rPr lang="es-ES" sz="1400" dirty="0" smtClean="0"/>
              <a:t>();</a:t>
            </a:r>
            <a:endParaRPr lang="es-ES" sz="1400" dirty="0"/>
          </a:p>
        </p:txBody>
      </p:sp>
      <p:sp>
        <p:nvSpPr>
          <p:cNvPr id="6" name="5 CuadroTexto"/>
          <p:cNvSpPr txBox="1"/>
          <p:nvPr/>
        </p:nvSpPr>
        <p:spPr>
          <a:xfrm>
            <a:off x="539552" y="3579862"/>
            <a:ext cx="367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 smtClean="0"/>
              <a:t>MyClass</a:t>
            </a:r>
            <a:r>
              <a:rPr lang="es-ES" sz="1400" dirty="0" smtClean="0"/>
              <a:t> m2=new </a:t>
            </a:r>
            <a:r>
              <a:rPr lang="es-ES" sz="1400" dirty="0" err="1" smtClean="0"/>
              <a:t>MyClass</a:t>
            </a:r>
            <a:r>
              <a:rPr lang="es-ES" sz="1400" dirty="0" smtClean="0"/>
              <a:t>(200);</a:t>
            </a:r>
            <a:endParaRPr lang="es-ES" sz="1400" dirty="0"/>
          </a:p>
        </p:txBody>
      </p:sp>
      <p:sp>
        <p:nvSpPr>
          <p:cNvPr id="8" name="7 CuadroTexto"/>
          <p:cNvSpPr txBox="1"/>
          <p:nvPr/>
        </p:nvSpPr>
        <p:spPr>
          <a:xfrm>
            <a:off x="539552" y="4083918"/>
            <a:ext cx="367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 smtClean="0"/>
              <a:t>MyClass</a:t>
            </a:r>
            <a:r>
              <a:rPr lang="es-ES" sz="1400" dirty="0" smtClean="0"/>
              <a:t> m3=new </a:t>
            </a:r>
            <a:r>
              <a:rPr lang="es-ES" sz="1400" dirty="0" err="1" smtClean="0"/>
              <a:t>MyClass</a:t>
            </a:r>
            <a:r>
              <a:rPr lang="es-ES" sz="1400" dirty="0" smtClean="0"/>
              <a:t>("</a:t>
            </a:r>
            <a:r>
              <a:rPr lang="es-ES" sz="1400" dirty="0" err="1" smtClean="0"/>
              <a:t>hello</a:t>
            </a:r>
            <a:r>
              <a:rPr lang="es-ES" sz="1400" dirty="0" smtClean="0"/>
              <a:t>");</a:t>
            </a:r>
            <a:endParaRPr lang="es-ES" sz="1400" dirty="0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3131840" y="3291830"/>
            <a:ext cx="20162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>
            <a:off x="3347864" y="3723878"/>
            <a:ext cx="18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>
            <a:off x="3563888" y="4227934"/>
            <a:ext cx="15841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Mirador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irador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23167</TotalTime>
  <Words>221</Words>
  <Application>Microsoft Office PowerPoint</Application>
  <PresentationFormat>Presentación en pantalla (16:9)</PresentationFormat>
  <Paragraphs>56</Paragraphs>
  <Slides>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Mirador</vt:lpstr>
      <vt:lpstr>Sobrecarga   de métodos</vt:lpstr>
      <vt:lpstr>Diapositiva 2</vt:lpstr>
      <vt:lpstr>Diapositiva 3</vt:lpstr>
      <vt:lpstr>Diapositiva 4</vt:lpstr>
      <vt:lpstr>Diapositiva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AngularJS 2</dc:title>
  <dc:creator>antonio martin</dc:creator>
  <cp:lastModifiedBy>Antonio</cp:lastModifiedBy>
  <cp:revision>122</cp:revision>
  <dcterms:created xsi:type="dcterms:W3CDTF">2016-05-07T10:27:15Z</dcterms:created>
  <dcterms:modified xsi:type="dcterms:W3CDTF">2022-07-20T07:03:04Z</dcterms:modified>
</cp:coreProperties>
</file>