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3" r:id="rId5"/>
    <p:sldId id="267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Clases abstractas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4000" b="1" dirty="0" smtClean="0"/>
              <a:t>Definición</a:t>
            </a:r>
            <a:endParaRPr lang="es-ES" sz="40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1059582"/>
            <a:ext cx="784887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abstracta es una clase que contiene al menos un método abstracto.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método abstracto es aquel que está declarado, pero no implementado.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es posible crear objetos de clases abstractas, su objetivo es definir formato de métodos para las subclases, que deberán sobrescribirlos.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05979"/>
            <a:ext cx="8352928" cy="857250"/>
          </a:xfrm>
        </p:spPr>
        <p:txBody>
          <a:bodyPr vert="horz" anchor="t">
            <a:normAutofit fontScale="90000"/>
          </a:bodyPr>
          <a:lstStyle/>
          <a:p>
            <a:r>
              <a:rPr lang="es-ES" sz="4000" b="1" dirty="0" smtClean="0"/>
              <a:t>Creación de una clase abstracta</a:t>
            </a:r>
            <a:endParaRPr lang="es-ES" sz="40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3059831" y="3219822"/>
            <a:ext cx="526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err="1" smtClean="0"/>
              <a:t>abstract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Figura{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err="1" smtClean="0"/>
              <a:t>abstract</a:t>
            </a:r>
            <a:r>
              <a:rPr lang="es-ES" dirty="0" smtClean="0"/>
              <a:t> </a:t>
            </a:r>
            <a:r>
              <a:rPr lang="es-ES" dirty="0" err="1" smtClean="0"/>
              <a:t>double</a:t>
            </a:r>
            <a:r>
              <a:rPr lang="es-ES" dirty="0" smtClean="0"/>
              <a:t> superficie();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187624" y="2643758"/>
            <a:ext cx="23762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Definición de un método abstracto, con la palabra </a:t>
            </a:r>
            <a:r>
              <a:rPr lang="es-ES" sz="1000" i="1" dirty="0" err="1" smtClean="0"/>
              <a:t>abstract</a:t>
            </a:r>
            <a:r>
              <a:rPr lang="es-ES" sz="1000" dirty="0" smtClean="0"/>
              <a:t> y sin cuerpo</a:t>
            </a:r>
            <a:endParaRPr lang="es-ES" sz="1000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1763688" y="3219822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788024" y="1995686"/>
            <a:ext cx="23762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incluir métodos abstractos, la clase se define también con </a:t>
            </a:r>
            <a:r>
              <a:rPr lang="es-ES" sz="1000" i="1" dirty="0" err="1" smtClean="0"/>
              <a:t>abstract</a:t>
            </a:r>
            <a:endParaRPr lang="es-ES" sz="1000" i="1" dirty="0"/>
          </a:p>
        </p:txBody>
      </p:sp>
      <p:cxnSp>
        <p:nvCxnSpPr>
          <p:cNvPr id="53" name="52 Conector recto de flecha"/>
          <p:cNvCxnSpPr>
            <a:stCxn id="51" idx="2"/>
          </p:cNvCxnSpPr>
          <p:nvPr/>
        </p:nvCxnSpPr>
        <p:spPr>
          <a:xfrm flipH="1">
            <a:off x="4499992" y="2395796"/>
            <a:ext cx="1476164" cy="96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/>
          <p:cNvSpPr txBox="1">
            <a:spLocks/>
          </p:cNvSpPr>
          <p:nvPr/>
        </p:nvSpPr>
        <p:spPr>
          <a:xfrm>
            <a:off x="467544" y="987574"/>
            <a:ext cx="784887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abstract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tanto la clase como los métodos abstractos que incluye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05979"/>
            <a:ext cx="8280920" cy="857250"/>
          </a:xfrm>
        </p:spPr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Constructores en clases abstractas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987574"/>
            <a:ext cx="77048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abstracta puede incluir también atributos, métodos estándar y constructores.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constructor se ejecutará durante la creación de un objeto de las subclases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051720" y="1779662"/>
            <a:ext cx="39604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b="1" dirty="0" err="1" smtClean="0"/>
              <a:t>abstract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Figura{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color;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Figura(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color){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this.color</a:t>
            </a:r>
            <a:r>
              <a:rPr lang="es-ES" sz="1400" dirty="0" smtClean="0"/>
              <a:t>=color;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b="1" dirty="0" err="1" smtClean="0"/>
              <a:t>abstract</a:t>
            </a:r>
            <a:r>
              <a:rPr lang="es-ES" sz="1400" dirty="0" smtClean="0"/>
              <a:t> </a:t>
            </a:r>
            <a:r>
              <a:rPr lang="es-ES" sz="1400" dirty="0" err="1" smtClean="0"/>
              <a:t>double</a:t>
            </a:r>
            <a:r>
              <a:rPr lang="es-ES" sz="1400" dirty="0" smtClean="0"/>
              <a:t> superficie();</a:t>
            </a:r>
          </a:p>
          <a:p>
            <a:r>
              <a:rPr lang="es-ES" sz="14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 smtClean="0"/>
              <a:t>Herencia de una clase abstracta</a:t>
            </a:r>
            <a:endParaRPr lang="es-ES" sz="3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843558"/>
            <a:ext cx="748883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una clase hereda una clase abstracta está obligada a sobrescribir los métodos abstractos de la misma, de lo contrarío debería declararse también como abstracta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99592" y="2494518"/>
            <a:ext cx="288032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err="1" smtClean="0"/>
              <a:t>abstract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Figura{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Figura(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this.color</a:t>
            </a:r>
            <a:r>
              <a:rPr lang="es-ES" sz="1200" dirty="0" smtClean="0"/>
              <a:t>=color;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err="1" smtClean="0"/>
              <a:t>abstract</a:t>
            </a:r>
            <a:r>
              <a:rPr lang="es-ES" sz="1200" dirty="0" smtClean="0"/>
              <a:t> </a:t>
            </a:r>
            <a:r>
              <a:rPr lang="es-ES" sz="1200" dirty="0" err="1" smtClean="0"/>
              <a:t>double</a:t>
            </a:r>
            <a:r>
              <a:rPr lang="es-ES" sz="1200" dirty="0" smtClean="0"/>
              <a:t> superficie();</a:t>
            </a:r>
          </a:p>
          <a:p>
            <a:r>
              <a:rPr lang="es-ES" sz="1200" dirty="0" smtClean="0"/>
              <a:t>    //otros métodos</a:t>
            </a:r>
          </a:p>
          <a:p>
            <a:r>
              <a:rPr lang="es-ES" sz="1200" dirty="0" smtClean="0"/>
              <a:t>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355976" y="2499742"/>
            <a:ext cx="381642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Figura{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radio;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Circulo(</a:t>
            </a:r>
            <a:r>
              <a:rPr lang="es-ES" sz="1200" dirty="0" err="1" smtClean="0"/>
              <a:t>String</a:t>
            </a:r>
            <a:r>
              <a:rPr lang="es-ES" sz="1200" dirty="0" smtClean="0"/>
              <a:t> color, </a:t>
            </a:r>
            <a:r>
              <a:rPr lang="es-ES" sz="1200" dirty="0" err="1" smtClean="0"/>
              <a:t>int</a:t>
            </a:r>
            <a:r>
              <a:rPr lang="es-ES" sz="1200" dirty="0" smtClean="0"/>
              <a:t> radio){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super</a:t>
            </a:r>
            <a:r>
              <a:rPr lang="es-ES" sz="1200" dirty="0" smtClean="0"/>
              <a:t>(color); //llamada a constructor de Figura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this.radio</a:t>
            </a:r>
            <a:r>
              <a:rPr lang="es-ES" sz="1200" dirty="0" smtClean="0"/>
              <a:t>=radio;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b="1" dirty="0" err="1" smtClean="0"/>
              <a:t>public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double</a:t>
            </a:r>
            <a:r>
              <a:rPr lang="es-ES" sz="1200" b="1" dirty="0" smtClean="0"/>
              <a:t> superficie(){</a:t>
            </a:r>
          </a:p>
          <a:p>
            <a:r>
              <a:rPr lang="es-ES" sz="1200" b="1" dirty="0" smtClean="0"/>
              <a:t>         </a:t>
            </a:r>
            <a:r>
              <a:rPr lang="es-ES" sz="1200" b="1" dirty="0" err="1" smtClean="0"/>
              <a:t>return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Math.PI</a:t>
            </a:r>
            <a:r>
              <a:rPr lang="es-ES" sz="1200" b="1" dirty="0" smtClean="0"/>
              <a:t>*radio*radio;</a:t>
            </a:r>
          </a:p>
          <a:p>
            <a:r>
              <a:rPr lang="es-ES" sz="1200" b="1" dirty="0" smtClean="0"/>
              <a:t>    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99792" y="4510742"/>
            <a:ext cx="201622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sobrescribirlo, el método ya no es abstracto</a:t>
            </a:r>
            <a:endParaRPr lang="es-ES" sz="1000" i="1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3707904" y="3790662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285</Words>
  <Application>Microsoft Office PowerPoint</Application>
  <PresentationFormat>Presentación en pantalla (16:9)</PresentationFormat>
  <Paragraphs>71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Clases abstractas</vt:lpstr>
      <vt:lpstr>Definición</vt:lpstr>
      <vt:lpstr>Creación de una clase abstracta</vt:lpstr>
      <vt:lpstr>Constructores en clases abstractas</vt:lpstr>
      <vt:lpstr>Herencia de una clase abstracta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35</cp:revision>
  <dcterms:created xsi:type="dcterms:W3CDTF">2017-04-22T22:25:01Z</dcterms:created>
  <dcterms:modified xsi:type="dcterms:W3CDTF">2022-07-20T13:43:00Z</dcterms:modified>
</cp:coreProperties>
</file>