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6" r:id="rId4"/>
    <p:sldId id="263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1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2EEA4-E9A0-498D-901E-C74F17548AD8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5A45-5C9C-4735-977F-F31E37C189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Puede aplicarse tanto</a:t>
            </a:r>
            <a:r>
              <a:rPr lang="es-ES" baseline="0" dirty="0" smtClean="0"/>
              <a:t> con clases estándares como abstractas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45A45-5C9C-4735-977F-F31E37C18977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08/09/2017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Polimorfismo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 a objetos hijos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259632" y="1221600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Java, es posible almacenar en una variable de una clase cualquier objeto de sus subclases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esa variable podemos llamar a métodos del objeto hijo, que estén presentes también en la superclase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627784" y="197710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Object</a:t>
            </a:r>
            <a:r>
              <a:rPr lang="es-ES" sz="1400" dirty="0" smtClean="0"/>
              <a:t> </a:t>
            </a:r>
            <a:r>
              <a:rPr lang="es-ES" sz="1400" dirty="0" err="1" smtClean="0"/>
              <a:t>ob</a:t>
            </a:r>
            <a:r>
              <a:rPr lang="es-ES" sz="1400" dirty="0" smtClean="0"/>
              <a:t>=new </a:t>
            </a:r>
            <a:r>
              <a:rPr lang="es-ES" sz="1400" dirty="0" err="1" smtClean="0"/>
              <a:t>String</a:t>
            </a:r>
            <a:r>
              <a:rPr lang="es-ES" sz="1400" dirty="0" smtClean="0"/>
              <a:t>(“es una cadena”);</a:t>
            </a:r>
          </a:p>
          <a:p>
            <a:r>
              <a:rPr lang="es-ES" sz="1400" dirty="0" smtClean="0"/>
              <a:t>:</a:t>
            </a:r>
          </a:p>
          <a:p>
            <a:r>
              <a:rPr lang="es-ES" sz="1400" dirty="0" smtClean="0"/>
              <a:t>Figura f=new Circulo(4,”Verde”);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123728" y="3435846"/>
            <a:ext cx="5760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ob.toString</a:t>
            </a:r>
            <a:r>
              <a:rPr lang="es-ES" sz="1400" dirty="0" smtClean="0"/>
              <a:t>(); //ok</a:t>
            </a:r>
          </a:p>
          <a:p>
            <a:r>
              <a:rPr lang="es-ES" sz="1400" dirty="0" err="1" smtClean="0"/>
              <a:t>ob.length</a:t>
            </a:r>
            <a:r>
              <a:rPr lang="es-ES" sz="1400" dirty="0" smtClean="0"/>
              <a:t>();//error, </a:t>
            </a:r>
            <a:r>
              <a:rPr lang="es-ES" sz="1400" dirty="0" err="1" smtClean="0"/>
              <a:t>length</a:t>
            </a:r>
            <a:r>
              <a:rPr lang="es-ES" sz="1400" dirty="0" smtClean="0"/>
              <a:t> no está presente en </a:t>
            </a:r>
            <a:r>
              <a:rPr lang="es-ES" sz="1400" dirty="0" err="1" smtClean="0"/>
              <a:t>Object</a:t>
            </a:r>
            <a:endParaRPr lang="es-ES" sz="1400" dirty="0" smtClean="0"/>
          </a:p>
          <a:p>
            <a:r>
              <a:rPr lang="es-ES" sz="1400" dirty="0" smtClean="0"/>
              <a:t>:</a:t>
            </a:r>
          </a:p>
          <a:p>
            <a:r>
              <a:rPr lang="es-ES" sz="1400" dirty="0" err="1" smtClean="0"/>
              <a:t>f.superficie</a:t>
            </a:r>
            <a:r>
              <a:rPr lang="es-ES" sz="1400" dirty="0" smtClean="0"/>
              <a:t>(); //ok</a:t>
            </a:r>
          </a:p>
          <a:p>
            <a:r>
              <a:rPr lang="es-ES" sz="1400" dirty="0" err="1" smtClean="0"/>
              <a:t>f.setRadio</a:t>
            </a:r>
            <a:r>
              <a:rPr lang="es-ES" sz="1400" dirty="0" smtClean="0"/>
              <a:t>();// error, ese método es propio de Circulo, no está</a:t>
            </a:r>
          </a:p>
          <a:p>
            <a:r>
              <a:rPr lang="es-ES" sz="1400" dirty="0" smtClean="0"/>
              <a:t>                  //presente en Figura</a:t>
            </a:r>
          </a:p>
          <a:p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Polimorfismo: Definición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1259632" y="1221600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Aplicado en la herencia, el polimorfismo consiste en poder utilizar una misma expresión para llamar a diferentes versiones de un mismo método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Ventajas: Reutilización y simplificación de código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851920" y="2499742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Figura f=new Circulo(4,”Verde”);</a:t>
            </a:r>
          </a:p>
          <a:p>
            <a:r>
              <a:rPr lang="es-ES" b="1" dirty="0" err="1" smtClean="0"/>
              <a:t>f.superficie</a:t>
            </a:r>
            <a:r>
              <a:rPr lang="es-ES" b="1" dirty="0" smtClean="0"/>
              <a:t>(); </a:t>
            </a:r>
            <a:r>
              <a:rPr lang="es-ES" dirty="0" smtClean="0"/>
              <a:t>//versión de Circulo</a:t>
            </a:r>
          </a:p>
          <a:p>
            <a:r>
              <a:rPr lang="es-ES" dirty="0" smtClean="0"/>
              <a:t>f=new Triangulo(6,2,”Rojo”);</a:t>
            </a:r>
          </a:p>
          <a:p>
            <a:r>
              <a:rPr lang="es-ES" b="1" dirty="0" err="1" smtClean="0"/>
              <a:t>f.superficie</a:t>
            </a:r>
            <a:r>
              <a:rPr lang="es-ES" b="1" dirty="0" smtClean="0"/>
              <a:t>(); </a:t>
            </a:r>
            <a:r>
              <a:rPr lang="es-ES" dirty="0" smtClean="0"/>
              <a:t>//versión de Triangulo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31640" y="2499742"/>
            <a:ext cx="144016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La misma instrucción permite llamar a dos versiones diferentes del método superficie</a:t>
            </a:r>
            <a:endParaRPr lang="es-ES" sz="1000" dirty="0"/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>
            <a:off x="2771800" y="2853685"/>
            <a:ext cx="1152128" cy="150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1" idx="3"/>
          </p:cNvCxnSpPr>
          <p:nvPr/>
        </p:nvCxnSpPr>
        <p:spPr>
          <a:xfrm>
            <a:off x="2771800" y="2853685"/>
            <a:ext cx="1152128" cy="654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Ejemplos polimorfismo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259632" y="1221600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Algunos ejemplos reales de polimorfismo en clases Java Estándar: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Método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contains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HashSet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destino). Constructor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add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Component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cmp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Método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add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Container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 polimorfismo, habría que disponer de un método por cada tipo de objeto con el que operar.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3267</TotalTime>
  <Words>227</Words>
  <Application>Microsoft Office PowerPoint</Application>
  <PresentationFormat>Presentación en pantalla (16:9)</PresentationFormat>
  <Paragraphs>52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Solsticio</vt:lpstr>
      <vt:lpstr>Polimorfismo</vt:lpstr>
      <vt:lpstr>Referencias a objetos hijos</vt:lpstr>
      <vt:lpstr>Polimorfismo: Definición</vt:lpstr>
      <vt:lpstr>Ejemplos polimorfismo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 martin</cp:lastModifiedBy>
  <cp:revision>33</cp:revision>
  <dcterms:created xsi:type="dcterms:W3CDTF">2017-04-22T22:25:01Z</dcterms:created>
  <dcterms:modified xsi:type="dcterms:W3CDTF">2017-09-08T16:29:36Z</dcterms:modified>
</cp:coreProperties>
</file>