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2" r:id="rId5"/>
    <p:sldId id="263" r:id="rId6"/>
    <p:sldId id="276" r:id="rId7"/>
    <p:sldId id="273" r:id="rId8"/>
    <p:sldId id="274" r:id="rId9"/>
    <p:sldId id="275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04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 en Java 8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200" b="1" dirty="0" smtClean="0"/>
              <a:t>Novedades en interfaces Java 8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 incluir implementaciones por defecto de métodos.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 incluir métodos estáticos.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ambos casos, al tratarse de miembros públicos, se puede seguir omitiendo la palabra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public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843558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una implementación por defecto, que puede ser utilizada por las clases que implementan la interfaz.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reservada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default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Métodos por defecto</a:t>
            </a:r>
            <a:endParaRPr lang="es-ES" sz="32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827584" y="2571750"/>
            <a:ext cx="3672408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interface</a:t>
            </a:r>
            <a:r>
              <a:rPr lang="es-ES" sz="1000" b="1" dirty="0" smtClean="0"/>
              <a:t> </a:t>
            </a:r>
            <a:r>
              <a:rPr lang="es-ES" sz="1000" dirty="0" smtClean="0"/>
              <a:t>Operaciones{</a:t>
            </a:r>
          </a:p>
          <a:p>
            <a:r>
              <a:rPr lang="es-ES" sz="1000" dirty="0" smtClean="0"/>
              <a:t>    </a:t>
            </a:r>
            <a:r>
              <a:rPr lang="es-ES" sz="1000" b="1" dirty="0" smtClean="0"/>
              <a:t>default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girar(</a:t>
            </a:r>
            <a:r>
              <a:rPr lang="es-ES" sz="1000" dirty="0" err="1" smtClean="0"/>
              <a:t>int</a:t>
            </a:r>
            <a:r>
              <a:rPr lang="es-ES" sz="1000" dirty="0" smtClean="0"/>
              <a:t> grados){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("gira "+grados+" grados);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invertir();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:</a:t>
            </a:r>
          </a:p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Operaciones{</a:t>
            </a:r>
          </a:p>
          <a:p>
            <a:r>
              <a:rPr lang="es-ES" sz="1000" dirty="0" smtClean="0"/>
              <a:t>    //solo tiene que implementar el abstracto</a:t>
            </a:r>
          </a:p>
          <a:p>
            <a:r>
              <a:rPr lang="es-ES" sz="1000" dirty="0" smtClean="0"/>
              <a:t>    //aunque, si se quiere, se puede sobrescribir</a:t>
            </a:r>
          </a:p>
          <a:p>
            <a:r>
              <a:rPr lang="es-ES" sz="1000" dirty="0" smtClean="0"/>
              <a:t>    //también el default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invertir(){</a:t>
            </a:r>
          </a:p>
          <a:p>
            <a:r>
              <a:rPr lang="es-ES" sz="1000" dirty="0" smtClean="0"/>
              <a:t>        :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64088" y="3291830"/>
            <a:ext cx="302433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//utiliza la implementación por defecto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ts.girar</a:t>
            </a:r>
            <a:r>
              <a:rPr lang="es-ES" sz="1000" dirty="0" smtClean="0"/>
              <a:t>(30); //muestra gira 30 grados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4572000" y="37238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11560" y="789552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una clase implementa dos interfaces con el mismo método default, está obligada a sobrescribirlo.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Problema de herencia múltiple</a:t>
            </a:r>
            <a:endParaRPr lang="es-ES" sz="32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1115616" y="1923678"/>
            <a:ext cx="3456384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InterB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InterB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InterA,InterB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//si no se sobrescribiese, error de compilación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("Implementación Test"); 	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364088" y="3291830"/>
            <a:ext cx="302433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//utiliza la implementación de la clase Test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ts.m</a:t>
            </a:r>
            <a:r>
              <a:rPr lang="es-ES" sz="1000" dirty="0" smtClean="0"/>
              <a:t>(); //muestra Implementación Test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4572000" y="37238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Métodos estáticos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41682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Java 8, las interfaces pueden incluir métodos estáticos al igual que las clases.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está asociado a la interfaz,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heredado por las clases que la implementan.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1115616" y="3003798"/>
            <a:ext cx="280831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("estático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endParaRPr lang="es-ES" sz="1000" dirty="0" smtClean="0"/>
          </a:p>
          <a:p>
            <a:r>
              <a:rPr lang="es-ES" sz="1000" dirty="0" smtClean="0"/>
              <a:t>}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932040" y="3003798"/>
            <a:ext cx="367240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ts.m</a:t>
            </a:r>
            <a:r>
              <a:rPr lang="es-ES" sz="1000" dirty="0" smtClean="0"/>
              <a:t>(); //error de compilación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Test.m</a:t>
            </a:r>
            <a:r>
              <a:rPr lang="es-ES" sz="1000" dirty="0" smtClean="0"/>
              <a:t>(); //error de compilación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InterA.m</a:t>
            </a:r>
            <a:r>
              <a:rPr lang="es-ES" sz="1000" dirty="0" smtClean="0"/>
              <a:t>(); //correcto, muestra estático </a:t>
            </a:r>
            <a:r>
              <a:rPr lang="es-ES" sz="1000" dirty="0" err="1" smtClean="0"/>
              <a:t>InterA</a:t>
            </a:r>
            <a:endParaRPr lang="es-ES" sz="1000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9" name="18 Flecha derecha"/>
          <p:cNvSpPr/>
          <p:nvPr/>
        </p:nvSpPr>
        <p:spPr>
          <a:xfrm>
            <a:off x="4067944" y="365187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 vert="horz" anchor="t">
            <a:normAutofit/>
          </a:bodyPr>
          <a:lstStyle/>
          <a:p>
            <a:r>
              <a:rPr lang="es-ES" sz="3200" b="1" dirty="0" smtClean="0"/>
              <a:t>Ejemplos en interfaces Java SE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77686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Muchas interfaces Java SE incluyen un método estático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of()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crear implementaciones de la interfaz.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incluye numerosos métodos default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571750"/>
            <a:ext cx="51125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Métodos privados en interfaces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843558"/>
            <a:ext cx="77048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partir de la versión Java 9 se pueden incluir métodos privados en las interfaces. Son utilizados desde métodos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971600" y="1929857"/>
            <a:ext cx="3456384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Inter1{</a:t>
            </a:r>
          </a:p>
          <a:p>
            <a:r>
              <a:rPr lang="es-ES" sz="1000" dirty="0" smtClean="0"/>
              <a:t>    //uso interno en la interfaz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private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mayor(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(a&gt;b)?a:b;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private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menor(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(a&lt;b)?a:b;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int</a:t>
            </a:r>
            <a:r>
              <a:rPr lang="es-ES" sz="1000" dirty="0" smtClean="0"/>
              <a:t> suma(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s=0;</a:t>
            </a:r>
          </a:p>
          <a:p>
            <a:r>
              <a:rPr lang="es-ES" sz="1000" dirty="0" smtClean="0"/>
              <a:t>        //llamada a métodos privados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for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i=menor(</a:t>
            </a:r>
            <a:r>
              <a:rPr lang="es-ES" sz="1000" dirty="0" err="1" smtClean="0"/>
              <a:t>a,b</a:t>
            </a:r>
            <a:r>
              <a:rPr lang="es-ES" sz="1000" dirty="0" smtClean="0"/>
              <a:t>);i&lt;mayor(</a:t>
            </a:r>
            <a:r>
              <a:rPr lang="es-ES" sz="1000" dirty="0" err="1" smtClean="0"/>
              <a:t>a,b</a:t>
            </a:r>
            <a:r>
              <a:rPr lang="es-ES" sz="1000" dirty="0" smtClean="0"/>
              <a:t>);i++){</a:t>
            </a:r>
          </a:p>
          <a:p>
            <a:r>
              <a:rPr lang="es-ES" sz="1000" dirty="0" smtClean="0"/>
              <a:t>            s+=i;</a:t>
            </a:r>
          </a:p>
          <a:p>
            <a:r>
              <a:rPr lang="es-ES" sz="1000" dirty="0" smtClean="0"/>
              <a:t>        }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s;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Inter1{</a:t>
            </a:r>
          </a:p>
          <a:p>
            <a:r>
              <a:rPr lang="es-ES" sz="1000" dirty="0" smtClean="0"/>
              <a:t>    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364088" y="3003798"/>
            <a:ext cx="331236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 </a:t>
            </a:r>
            <a:r>
              <a:rPr lang="es-ES" sz="1000" dirty="0" err="1" smtClean="0"/>
              <a:t>cp</a:t>
            </a:r>
            <a:r>
              <a:rPr lang="es-ES" sz="1000" dirty="0" smtClean="0"/>
              <a:t>=new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();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("suma "+</a:t>
            </a:r>
            <a:r>
              <a:rPr lang="es-ES" sz="1000" dirty="0" err="1" smtClean="0"/>
              <a:t>cp.suma</a:t>
            </a:r>
            <a:r>
              <a:rPr lang="es-ES" sz="1000" dirty="0" smtClean="0"/>
              <a:t>(10, 5));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9" name="18 Flecha derecha"/>
          <p:cNvSpPr/>
          <p:nvPr/>
        </p:nvSpPr>
        <p:spPr>
          <a:xfrm>
            <a:off x="4499992" y="365187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Interfaces funcionales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41682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Concepto introducido en Java 8 para denominar a las interfaces que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disponen de un único método abstracto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crear implementaciones de estas interfaces a través de expresiones lambda (se estudian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lecciones posteriores).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Pueden, opcionalmente, estar definidas con la anotación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FunctionalInterface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200" b="1" dirty="0" smtClean="0"/>
              <a:t>Ejemplos de interfaces funcionales</a:t>
            </a:r>
            <a:endParaRPr lang="es-ES" sz="32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27584" y="1491630"/>
            <a:ext cx="3672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();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InterB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print</a:t>
            </a:r>
            <a:r>
              <a:rPr lang="es-ES" sz="1000" dirty="0" smtClean="0"/>
              <a:t>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@</a:t>
            </a:r>
            <a:r>
              <a:rPr lang="es-ES" sz="1000" dirty="0" err="1" smtClean="0"/>
              <a:t>FunctionalInterface</a:t>
            </a:r>
            <a:endParaRPr lang="es-ES" sz="1000" dirty="0" smtClean="0"/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InterC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toString</a:t>
            </a:r>
            <a:r>
              <a:rPr lang="es-ES" sz="1000" dirty="0" smtClean="0"/>
              <a:t>(); //los métodos abstractos que </a:t>
            </a:r>
          </a:p>
          <a:p>
            <a:r>
              <a:rPr lang="es-ES" sz="1000" dirty="0" smtClean="0"/>
              <a:t>	//coincidan con algún método de</a:t>
            </a:r>
          </a:p>
          <a:p>
            <a:r>
              <a:rPr lang="es-ES" sz="1000" dirty="0" smtClean="0"/>
              <a:t>             	//</a:t>
            </a:r>
            <a:r>
              <a:rPr lang="es-ES" sz="1000" dirty="0" err="1" smtClean="0"/>
              <a:t>Object</a:t>
            </a:r>
            <a:r>
              <a:rPr lang="es-ES" sz="1000" dirty="0" smtClean="0"/>
              <a:t> </a:t>
            </a:r>
            <a:r>
              <a:rPr lang="es-ES" sz="1000" b="1" dirty="0" smtClean="0"/>
              <a:t>no se tiene en cuenta </a:t>
            </a:r>
            <a:r>
              <a:rPr lang="es-ES" sz="1000" dirty="0" smtClean="0"/>
              <a:t>de </a:t>
            </a:r>
          </a:p>
          <a:p>
            <a:r>
              <a:rPr lang="es-ES" sz="1000" dirty="0" smtClean="0"/>
              <a:t>	//cara a la característica de ser funcional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971600" y="987574"/>
            <a:ext cx="18774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Funcionales</a:t>
            </a:r>
            <a:endParaRPr lang="es-E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426802" y="987574"/>
            <a:ext cx="23118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funcionales</a:t>
            </a:r>
            <a:endParaRPr lang="es-E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427984" y="1491630"/>
            <a:ext cx="41044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InterD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p); //no puede haber dos abstractos, aunque sea</a:t>
            </a:r>
          </a:p>
          <a:p>
            <a:r>
              <a:rPr lang="es-ES" sz="1000" dirty="0" smtClean="0"/>
              <a:t>	     //sobrecarga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InterE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 //implementa </a:t>
            </a:r>
            <a:r>
              <a:rPr lang="es-ES" sz="1000" dirty="0" err="1" smtClean="0"/>
              <a:t>metodo</a:t>
            </a:r>
            <a:r>
              <a:rPr lang="es-ES" sz="1000" dirty="0" smtClean="0"/>
              <a:t>, luego ya no tiene métodos abstractos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(){ 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10;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703</Words>
  <Application>Microsoft Office PowerPoint</Application>
  <PresentationFormat>Presentación en pantalla (16:9)</PresentationFormat>
  <Paragraphs>213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Interfaces en Java 8</vt:lpstr>
      <vt:lpstr>Novedades en interfaces Java 8</vt:lpstr>
      <vt:lpstr>Métodos por defecto</vt:lpstr>
      <vt:lpstr>Problema de herencia múltiple</vt:lpstr>
      <vt:lpstr>Métodos estáticos</vt:lpstr>
      <vt:lpstr>Ejemplos en interfaces Java SE</vt:lpstr>
      <vt:lpstr>Métodos privados en interfaces</vt:lpstr>
      <vt:lpstr>Interfaces funcionales</vt:lpstr>
      <vt:lpstr>Ejemplos de interfaces funcionales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48</cp:revision>
  <dcterms:created xsi:type="dcterms:W3CDTF">2017-04-22T22:25:01Z</dcterms:created>
  <dcterms:modified xsi:type="dcterms:W3CDTF">2022-08-16T09:28:11Z</dcterms:modified>
</cp:coreProperties>
</file>