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86" r:id="rId5"/>
    <p:sldId id="287" r:id="rId6"/>
    <p:sldId id="288" r:id="rId7"/>
    <p:sldId id="289" r:id="rId8"/>
    <p:sldId id="290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Interfaces funcionales Java 8</a:t>
            </a:r>
            <a:endParaRPr lang="es-ES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sz="3600" b="1" dirty="0" smtClean="0"/>
              <a:t>Introducción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915566"/>
            <a:ext cx="7632848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Conjunto de interfaces funcionales incorporadas en Java SE 8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dentro del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paquete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java.util.function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Utilizadas en contextos de manipulación de datos a través de colecciones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Interfaces principales: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Predicate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Establecimiento de condiciones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Transformación de datos y cálculos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Consumer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Procesamiento de datos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Supplier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Generación de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83568" y="987574"/>
            <a:ext cx="720080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del método abstracto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a partir de un objeto realiza una comprobación y devuelve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Variante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&lt;T,U&gt; con dos parámetros: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/>
              <a:t>Interfaz </a:t>
            </a:r>
            <a:r>
              <a:rPr lang="es-ES" sz="3600" b="1" dirty="0" err="1" smtClean="0"/>
              <a:t>Predicate</a:t>
            </a:r>
            <a:r>
              <a:rPr lang="es-ES" sz="3600" b="1" dirty="0" smtClean="0"/>
              <a:t>&lt;T&gt;</a:t>
            </a:r>
            <a:endParaRPr lang="es-ES" sz="36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boolean</a:t>
            </a:r>
            <a:r>
              <a:rPr lang="es-ES" dirty="0" smtClean="0"/>
              <a:t> test(T </a:t>
            </a:r>
            <a:r>
              <a:rPr lang="es-ES" dirty="0" err="1" smtClean="0"/>
              <a:t>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043608" y="2931790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//implementación que comprueba una cadena </a:t>
            </a:r>
          </a:p>
          <a:p>
            <a:r>
              <a:rPr lang="es-ES" sz="1200" dirty="0" smtClean="0"/>
              <a:t>//y devuelve true si su longitud es mayor que 10</a:t>
            </a:r>
          </a:p>
          <a:p>
            <a:r>
              <a:rPr lang="es-ES" sz="1200" dirty="0" err="1" smtClean="0"/>
              <a:t>Predicate</a:t>
            </a:r>
            <a:r>
              <a:rPr lang="es-ES" sz="1200" dirty="0" smtClean="0"/>
              <a:t>&lt;</a:t>
            </a:r>
            <a:r>
              <a:rPr lang="es-ES" sz="1200" dirty="0" err="1" smtClean="0"/>
              <a:t>String</a:t>
            </a:r>
            <a:r>
              <a:rPr lang="es-ES" sz="1200" dirty="0" smtClean="0"/>
              <a:t>&gt; </a:t>
            </a:r>
            <a:r>
              <a:rPr lang="es-ES" sz="1200" dirty="0" err="1" smtClean="0"/>
              <a:t>pr</a:t>
            </a:r>
            <a:r>
              <a:rPr lang="es-ES" sz="1200" dirty="0" smtClean="0"/>
              <a:t>=a-&gt;</a:t>
            </a:r>
            <a:r>
              <a:rPr lang="es-ES" sz="1200" dirty="0" err="1" smtClean="0"/>
              <a:t>a.length</a:t>
            </a:r>
            <a:r>
              <a:rPr lang="es-ES" sz="1200" dirty="0" smtClean="0"/>
              <a:t>()&gt;10;</a:t>
            </a:r>
          </a:p>
          <a:p>
            <a:endParaRPr lang="es-ES" sz="12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148064" y="2787774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//uso</a:t>
            </a:r>
          </a:p>
          <a:p>
            <a:r>
              <a:rPr lang="es-ES" sz="1200" dirty="0" err="1" smtClean="0"/>
              <a:t>if</a:t>
            </a:r>
            <a:r>
              <a:rPr lang="es-ES" sz="1200" dirty="0" smtClean="0"/>
              <a:t>(</a:t>
            </a:r>
            <a:r>
              <a:rPr lang="es-ES" sz="1200" dirty="0" err="1" smtClean="0"/>
              <a:t>pr.test</a:t>
            </a:r>
            <a:r>
              <a:rPr lang="es-ES" sz="1200" dirty="0" smtClean="0"/>
              <a:t>("hola")){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("aceptada");</a:t>
            </a:r>
          </a:p>
          <a:p>
            <a:r>
              <a:rPr lang="es-ES" sz="1200" dirty="0" smtClean="0"/>
              <a:t>}</a:t>
            </a:r>
            <a:r>
              <a:rPr lang="es-ES" sz="1200" dirty="0" err="1" smtClean="0"/>
              <a:t>else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("no aceptada");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1403648" y="451596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boolean</a:t>
            </a:r>
            <a:r>
              <a:rPr lang="es-ES" dirty="0" smtClean="0"/>
              <a:t> test(T </a:t>
            </a:r>
            <a:r>
              <a:rPr lang="es-ES" dirty="0" err="1" smtClean="0"/>
              <a:t>t</a:t>
            </a:r>
            <a:r>
              <a:rPr lang="es-ES" dirty="0" smtClean="0"/>
              <a:t>, U </a:t>
            </a:r>
            <a:r>
              <a:rPr lang="es-ES" dirty="0" err="1" smtClean="0"/>
              <a:t>u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39552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Método abstracto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a partir de un objeto realiza una operación y devuelve un resultado: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Variante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&lt;T,U,R&gt; con dos parámetros: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/>
              <a:t>Interfaz </a:t>
            </a:r>
            <a:r>
              <a:rPr lang="es-ES" sz="3600" b="1" dirty="0" err="1" smtClean="0"/>
              <a:t>Function</a:t>
            </a:r>
            <a:r>
              <a:rPr lang="es-ES" sz="3600" b="1" dirty="0" smtClean="0"/>
              <a:t>&lt;T,R&gt;</a:t>
            </a:r>
            <a:endParaRPr lang="es-ES" sz="36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195736" y="1707654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R </a:t>
            </a:r>
            <a:r>
              <a:rPr lang="es-ES" dirty="0" err="1" smtClean="0"/>
              <a:t>apply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27584" y="264375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//implementación que transforma </a:t>
            </a:r>
          </a:p>
          <a:p>
            <a:r>
              <a:rPr lang="es-ES" sz="1200" dirty="0" smtClean="0"/>
              <a:t>//un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en un </a:t>
            </a:r>
            <a:r>
              <a:rPr lang="es-ES" sz="1200" dirty="0" err="1" smtClean="0"/>
              <a:t>Integer</a:t>
            </a:r>
            <a:endParaRPr lang="es-ES" sz="1200" dirty="0" smtClean="0"/>
          </a:p>
          <a:p>
            <a:r>
              <a:rPr lang="es-ES" sz="1200" dirty="0" err="1" smtClean="0"/>
              <a:t>Function</a:t>
            </a:r>
            <a:r>
              <a:rPr lang="es-ES" sz="1200" dirty="0" smtClean="0"/>
              <a:t>&lt;</a:t>
            </a:r>
            <a:r>
              <a:rPr lang="es-ES" sz="1200" dirty="0" err="1" smtClean="0"/>
              <a:t>String</a:t>
            </a:r>
            <a:r>
              <a:rPr lang="es-ES" sz="1200" dirty="0" smtClean="0"/>
              <a:t>, </a:t>
            </a:r>
            <a:r>
              <a:rPr lang="es-ES" sz="1200" dirty="0" err="1" smtClean="0"/>
              <a:t>Integer</a:t>
            </a:r>
            <a:r>
              <a:rPr lang="es-ES" sz="1200" dirty="0" smtClean="0"/>
              <a:t>&gt; </a:t>
            </a:r>
            <a:r>
              <a:rPr lang="es-ES" sz="1200" dirty="0" err="1" smtClean="0"/>
              <a:t>fr</a:t>
            </a:r>
            <a:r>
              <a:rPr lang="es-ES" sz="1200" dirty="0" smtClean="0"/>
              <a:t>=(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a)-&gt;</a:t>
            </a:r>
            <a:r>
              <a:rPr lang="es-ES" sz="1200" dirty="0" err="1" smtClean="0"/>
              <a:t>Integer.getInteger</a:t>
            </a:r>
            <a:r>
              <a:rPr lang="es-ES" sz="1200" dirty="0" smtClean="0"/>
              <a:t>(a);</a:t>
            </a:r>
          </a:p>
          <a:p>
            <a:endParaRPr lang="es-ES" sz="12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940152" y="26437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//uso</a:t>
            </a:r>
          </a:p>
          <a:p>
            <a:r>
              <a:rPr lang="es-ES" sz="1200" dirty="0" err="1" smtClean="0"/>
              <a:t>Integer</a:t>
            </a:r>
            <a:r>
              <a:rPr lang="es-ES" sz="1200" dirty="0" smtClean="0"/>
              <a:t> </a:t>
            </a:r>
            <a:r>
              <a:rPr lang="es-ES" sz="1200" dirty="0" err="1" smtClean="0"/>
              <a:t>num</a:t>
            </a:r>
            <a:r>
              <a:rPr lang="es-ES" sz="1200" dirty="0" smtClean="0"/>
              <a:t>=</a:t>
            </a:r>
            <a:r>
              <a:rPr lang="es-ES" sz="1200" dirty="0" err="1" smtClean="0"/>
              <a:t>fr.apply</a:t>
            </a:r>
            <a:r>
              <a:rPr lang="es-ES" sz="1200" dirty="0" smtClean="0"/>
              <a:t>("45");</a:t>
            </a:r>
          </a:p>
          <a:p>
            <a:endParaRPr lang="es-ES" sz="1200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2195736" y="4227934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R </a:t>
            </a:r>
            <a:r>
              <a:rPr lang="es-ES" dirty="0" err="1" smtClean="0"/>
              <a:t>apply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, U </a:t>
            </a:r>
            <a:r>
              <a:rPr lang="es-ES" dirty="0" err="1" smtClean="0"/>
              <a:t>u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39552" y="987574"/>
            <a:ext cx="720080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del método abstracto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accept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realiza algún tipo de procesamiento con el objeto recibido: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Ejemplo: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Variante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&lt;T,U&gt; con dos parámetros: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/>
              <a:t>Interfaz </a:t>
            </a:r>
            <a:r>
              <a:rPr lang="es-ES" sz="3600" b="1" dirty="0" err="1" smtClean="0"/>
              <a:t>Consumer</a:t>
            </a:r>
            <a:r>
              <a:rPr lang="es-ES" sz="3600" b="1" dirty="0" smtClean="0"/>
              <a:t>&lt;T&gt;</a:t>
            </a:r>
            <a:endParaRPr lang="es-ES" sz="36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627784" y="185167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accept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699792" y="4371950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accept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, U </a:t>
            </a:r>
            <a:r>
              <a:rPr lang="es-ES" dirty="0" err="1" smtClean="0"/>
              <a:t>u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2" y="300379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//Muestra el dato recibido</a:t>
            </a:r>
          </a:p>
          <a:p>
            <a:r>
              <a:rPr lang="es-ES" sz="1200" dirty="0" err="1" smtClean="0"/>
              <a:t>Consumer</a:t>
            </a:r>
            <a:r>
              <a:rPr lang="es-ES" sz="1200" dirty="0" smtClean="0"/>
              <a:t>&lt;</a:t>
            </a:r>
            <a:r>
              <a:rPr lang="es-ES" sz="1200" dirty="0" err="1" smtClean="0"/>
              <a:t>String</a:t>
            </a:r>
            <a:r>
              <a:rPr lang="es-ES" sz="1200" dirty="0" smtClean="0"/>
              <a:t>&gt; </a:t>
            </a:r>
            <a:r>
              <a:rPr lang="es-ES" sz="1200" dirty="0" err="1" smtClean="0"/>
              <a:t>cr</a:t>
            </a:r>
            <a:r>
              <a:rPr lang="es-ES" sz="1200" dirty="0" smtClean="0"/>
              <a:t>=(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a)-&gt;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(a);</a:t>
            </a:r>
          </a:p>
          <a:p>
            <a:endParaRPr lang="es-ES" sz="12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940152" y="300379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//uso</a:t>
            </a:r>
          </a:p>
          <a:p>
            <a:r>
              <a:rPr lang="es-ES" sz="1200" dirty="0" err="1" smtClean="0"/>
              <a:t>cr.accept</a:t>
            </a:r>
            <a:r>
              <a:rPr lang="es-ES" sz="1200" dirty="0" smtClean="0"/>
              <a:t>("hola");</a:t>
            </a:r>
          </a:p>
          <a:p>
            <a:endParaRPr lang="es-ES" sz="1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11560" y="843558"/>
            <a:ext cx="720080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del método abstracto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no recibe ningún parámetro y devuelve como resultado un objeto: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/>
              <a:t>Interfaz </a:t>
            </a:r>
            <a:r>
              <a:rPr lang="es-ES" sz="3600" b="1" dirty="0" err="1" smtClean="0"/>
              <a:t>Supplier</a:t>
            </a:r>
            <a:r>
              <a:rPr lang="es-ES" sz="3600" b="1" dirty="0" smtClean="0"/>
              <a:t>&lt;T&gt;</a:t>
            </a:r>
            <a:endParaRPr lang="es-ES" sz="36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 </a:t>
            </a:r>
            <a:r>
              <a:rPr lang="es-ES" dirty="0" err="1" smtClean="0"/>
              <a:t>get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043608" y="2787774"/>
            <a:ext cx="4032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//simula la obtención de una conexión</a:t>
            </a:r>
          </a:p>
          <a:p>
            <a:r>
              <a:rPr lang="es-ES" sz="1200" dirty="0" smtClean="0"/>
              <a:t>//con una base de datos</a:t>
            </a:r>
          </a:p>
          <a:p>
            <a:r>
              <a:rPr lang="es-ES" sz="1200" dirty="0" err="1" smtClean="0"/>
              <a:t>Supplier</a:t>
            </a:r>
            <a:r>
              <a:rPr lang="es-ES" sz="1200" dirty="0" smtClean="0"/>
              <a:t>&lt;</a:t>
            </a:r>
            <a:r>
              <a:rPr lang="es-ES" sz="1200" dirty="0" err="1" smtClean="0"/>
              <a:t>Connection</a:t>
            </a:r>
            <a:r>
              <a:rPr lang="es-ES" sz="1200" dirty="0" smtClean="0"/>
              <a:t>&gt; </a:t>
            </a:r>
            <a:r>
              <a:rPr lang="es-ES" sz="1200" dirty="0" err="1" smtClean="0"/>
              <a:t>sp</a:t>
            </a:r>
            <a:r>
              <a:rPr lang="es-ES" sz="1200" dirty="0" smtClean="0"/>
              <a:t>=()-&gt;{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</a:t>
            </a:r>
            <a:r>
              <a:rPr lang="es-ES" sz="1200" dirty="0" err="1" smtClean="0"/>
              <a:t>cad</a:t>
            </a:r>
            <a:r>
              <a:rPr lang="es-ES" sz="1200" dirty="0" smtClean="0"/>
              <a:t>="cadena conexión BD";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</a:t>
            </a:r>
            <a:r>
              <a:rPr lang="es-ES" sz="1200" dirty="0" err="1" smtClean="0"/>
              <a:t>user</a:t>
            </a:r>
            <a:r>
              <a:rPr lang="es-ES" sz="1200" dirty="0" smtClean="0"/>
              <a:t>="usuario";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</a:t>
            </a:r>
            <a:r>
              <a:rPr lang="es-ES" sz="1200" dirty="0" err="1" smtClean="0"/>
              <a:t>pwd</a:t>
            </a:r>
            <a:r>
              <a:rPr lang="es-ES" sz="1200" dirty="0" smtClean="0"/>
              <a:t>="</a:t>
            </a:r>
            <a:r>
              <a:rPr lang="es-ES" sz="1200" dirty="0" err="1" smtClean="0"/>
              <a:t>password</a:t>
            </a:r>
            <a:r>
              <a:rPr lang="es-ES" sz="1200" dirty="0" smtClean="0"/>
              <a:t>";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Connection</a:t>
            </a:r>
            <a:r>
              <a:rPr lang="es-ES" sz="1200" dirty="0" smtClean="0"/>
              <a:t> </a:t>
            </a:r>
            <a:r>
              <a:rPr lang="es-ES" sz="1200" dirty="0" err="1" smtClean="0"/>
              <a:t>cn</a:t>
            </a:r>
            <a:r>
              <a:rPr lang="es-ES" sz="1200" dirty="0" smtClean="0"/>
              <a:t>;</a:t>
            </a:r>
          </a:p>
          <a:p>
            <a:r>
              <a:rPr lang="es-ES" sz="1200" dirty="0" smtClean="0"/>
              <a:t>     </a:t>
            </a:r>
            <a:r>
              <a:rPr lang="es-ES" sz="1200" dirty="0" err="1" smtClean="0"/>
              <a:t>cn</a:t>
            </a:r>
            <a:r>
              <a:rPr lang="es-ES" sz="1200" dirty="0" smtClean="0"/>
              <a:t>=</a:t>
            </a:r>
            <a:r>
              <a:rPr lang="es-ES" sz="1200" dirty="0" err="1" smtClean="0"/>
              <a:t>DriverManager.getConnection</a:t>
            </a:r>
            <a:r>
              <a:rPr lang="es-ES" sz="1200" dirty="0" smtClean="0"/>
              <a:t>(</a:t>
            </a:r>
            <a:r>
              <a:rPr lang="es-ES" sz="1200" dirty="0" err="1" smtClean="0"/>
              <a:t>cad,user,pwd</a:t>
            </a:r>
            <a:r>
              <a:rPr lang="es-ES" sz="1200" dirty="0" smtClean="0"/>
              <a:t>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return</a:t>
            </a:r>
            <a:r>
              <a:rPr lang="es-ES" sz="1200" dirty="0" smtClean="0"/>
              <a:t> </a:t>
            </a:r>
            <a:r>
              <a:rPr lang="es-ES" sz="1200" dirty="0" err="1" smtClean="0"/>
              <a:t>cn</a:t>
            </a:r>
            <a:r>
              <a:rPr lang="es-ES" sz="1200" dirty="0" smtClean="0"/>
              <a:t>;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285978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//uso</a:t>
            </a:r>
          </a:p>
          <a:p>
            <a:r>
              <a:rPr lang="es-ES" sz="1200" dirty="0" err="1" smtClean="0"/>
              <a:t>Connection</a:t>
            </a:r>
            <a:r>
              <a:rPr lang="es-ES" sz="1200" dirty="0" smtClean="0"/>
              <a:t> </a:t>
            </a:r>
            <a:r>
              <a:rPr lang="es-ES" sz="1200" dirty="0" err="1" smtClean="0"/>
              <a:t>cn</a:t>
            </a:r>
            <a:r>
              <a:rPr lang="es-ES" sz="1200" dirty="0" smtClean="0"/>
              <a:t>=sp.get();</a:t>
            </a:r>
          </a:p>
          <a:p>
            <a:endParaRPr lang="es-ES" sz="1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83568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Subinterfaz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donde el tipo de entrada coincide con el de devolución: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Equivale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&lt;T,T&gt;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BinaryOperator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&lt;T&gt; equivalente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&lt;T,T,T&gt;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 smtClean="0"/>
              <a:t>Interfaz </a:t>
            </a:r>
            <a:r>
              <a:rPr lang="es-ES" sz="3600" b="1" dirty="0" err="1" smtClean="0"/>
              <a:t>UnaryOperator</a:t>
            </a:r>
            <a:r>
              <a:rPr lang="es-ES" sz="3600" b="1" dirty="0" smtClean="0"/>
              <a:t>&lt;T&gt;</a:t>
            </a:r>
            <a:endParaRPr lang="es-ES" sz="36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483768" y="1707654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 </a:t>
            </a:r>
            <a:r>
              <a:rPr lang="es-ES" dirty="0" err="1" smtClean="0"/>
              <a:t>apply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755576" y="987574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600" b="1" dirty="0" smtClean="0"/>
              <a:t>Interfaces para tipos primitivos</a:t>
            </a:r>
            <a:endParaRPr lang="es-ES" sz="36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886654" y="998334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boolean</a:t>
            </a:r>
            <a:r>
              <a:rPr lang="es-ES" dirty="0" smtClean="0"/>
              <a:t> test(</a:t>
            </a:r>
            <a:r>
              <a:rPr lang="es-ES" dirty="0" err="1" smtClean="0"/>
              <a:t>int</a:t>
            </a:r>
            <a:r>
              <a:rPr lang="es-ES" dirty="0" smtClean="0"/>
              <a:t> t)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2827402" y="1150656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755576" y="1419622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&lt;R&gt;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427984" y="1430382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R </a:t>
            </a:r>
            <a:r>
              <a:rPr lang="es-ES" dirty="0" err="1" smtClean="0"/>
              <a:t>apply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t)</a:t>
            </a:r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3203848" y="1582704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755576" y="1905676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886654" y="191643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accept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t)</a:t>
            </a:r>
            <a:endParaRPr lang="es-ES" dirty="0"/>
          </a:p>
        </p:txBody>
      </p:sp>
      <p:sp>
        <p:nvSpPr>
          <p:cNvPr id="14" name="13 Flecha derecha"/>
          <p:cNvSpPr/>
          <p:nvPr/>
        </p:nvSpPr>
        <p:spPr>
          <a:xfrm>
            <a:off x="2827402" y="2068758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755576" y="2355726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IntSupplier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886654" y="23664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getAsInt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17" name="16 Flecha derecha"/>
          <p:cNvSpPr/>
          <p:nvPr/>
        </p:nvSpPr>
        <p:spPr>
          <a:xfrm>
            <a:off x="2827402" y="2518808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755576" y="2859782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IntUnaryOperator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499992" y="2870542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applyAsInt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t)</a:t>
            </a:r>
            <a:endParaRPr lang="es-ES" dirty="0"/>
          </a:p>
        </p:txBody>
      </p:sp>
      <p:sp>
        <p:nvSpPr>
          <p:cNvPr id="20" name="19 Flecha derecha"/>
          <p:cNvSpPr/>
          <p:nvPr/>
        </p:nvSpPr>
        <p:spPr>
          <a:xfrm>
            <a:off x="3440740" y="3022864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755576" y="3363838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Versiones también para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8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4865</TotalTime>
  <Words>423</Words>
  <Application>Microsoft Office PowerPoint</Application>
  <PresentationFormat>Presentación en pantalla (16:9)</PresentationFormat>
  <Paragraphs>219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Interfaces funcionales Java 8</vt:lpstr>
      <vt:lpstr>Introducción</vt:lpstr>
      <vt:lpstr>Interfaz Predicate&lt;T&gt;</vt:lpstr>
      <vt:lpstr>Interfaz Function&lt;T,R&gt;</vt:lpstr>
      <vt:lpstr>Interfaz Consumer&lt;T&gt;</vt:lpstr>
      <vt:lpstr>Interfaz Supplier&lt;T&gt;</vt:lpstr>
      <vt:lpstr>Interfaz UnaryOperator&lt;T&gt;</vt:lpstr>
      <vt:lpstr>Interfaces para tipos primitivos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63</cp:revision>
  <dcterms:created xsi:type="dcterms:W3CDTF">2017-04-22T22:25:01Z</dcterms:created>
  <dcterms:modified xsi:type="dcterms:W3CDTF">2022-08-16T13:24:55Z</dcterms:modified>
</cp:coreProperties>
</file>