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1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99" autoAdjust="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131590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/>
              <a:t>Expresiones lambda</a:t>
            </a:r>
            <a:endParaRPr lang="es-ES" sz="4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79512" y="195486"/>
            <a:ext cx="8784976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¿Qué es una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expresión lambda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95536" y="915566"/>
            <a:ext cx="8424936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Implementación de una interfaz funcional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Proporciona el código del único método abstracto de la interfaz, a la vez que genera un objeto que implementa la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misma: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203848" y="4443958"/>
            <a:ext cx="55007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Inter1 i1=(a)-&gt;</a:t>
            </a:r>
            <a:r>
              <a:rPr lang="es-ES" dirty="0" err="1" smtClean="0"/>
              <a:t>System.out.println</a:t>
            </a:r>
            <a:r>
              <a:rPr lang="es-ES" dirty="0" smtClean="0"/>
              <a:t>(a);</a:t>
            </a:r>
          </a:p>
        </p:txBody>
      </p:sp>
      <p:sp>
        <p:nvSpPr>
          <p:cNvPr id="8" name="7 Abrir llave"/>
          <p:cNvSpPr/>
          <p:nvPr/>
        </p:nvSpPr>
        <p:spPr>
          <a:xfrm rot="5400000">
            <a:off x="5704178" y="2884464"/>
            <a:ext cx="285752" cy="2857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5132674" y="3956034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Expresión lambda</a:t>
            </a:r>
            <a:endParaRPr lang="es-ES" sz="1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971600" y="2931790"/>
            <a:ext cx="264320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public</a:t>
            </a:r>
            <a:r>
              <a:rPr lang="es-ES" sz="1400" dirty="0" smtClean="0"/>
              <a:t> interface Inter1{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void</a:t>
            </a:r>
            <a:r>
              <a:rPr lang="es-ES" sz="1400" dirty="0" smtClean="0"/>
              <a:t> </a:t>
            </a:r>
            <a:r>
              <a:rPr lang="es-ES" sz="1400" dirty="0" err="1" smtClean="0"/>
              <a:t>met</a:t>
            </a:r>
            <a:r>
              <a:rPr lang="es-ES" sz="1400" dirty="0" smtClean="0"/>
              <a:t>(</a:t>
            </a:r>
            <a:r>
              <a:rPr lang="es-ES" sz="1400" dirty="0" err="1" smtClean="0"/>
              <a:t>int</a:t>
            </a:r>
            <a:r>
              <a:rPr lang="es-ES" sz="1400" dirty="0" smtClean="0"/>
              <a:t> data);</a:t>
            </a:r>
          </a:p>
          <a:p>
            <a:r>
              <a:rPr lang="es-ES" sz="1400" dirty="0" smtClean="0"/>
              <a:t>    default </a:t>
            </a:r>
            <a:r>
              <a:rPr lang="es-ES" sz="1400" dirty="0" err="1" smtClean="0"/>
              <a:t>int</a:t>
            </a:r>
            <a:r>
              <a:rPr lang="es-ES" sz="1400" dirty="0" smtClean="0"/>
              <a:t> res(){</a:t>
            </a:r>
            <a:r>
              <a:rPr lang="es-ES" sz="1400" dirty="0" err="1" smtClean="0"/>
              <a:t>return</a:t>
            </a:r>
            <a:r>
              <a:rPr lang="es-ES" sz="1400" dirty="0" smtClean="0"/>
              <a:t> 1;}</a:t>
            </a:r>
          </a:p>
          <a:p>
            <a:r>
              <a:rPr lang="es-ES" sz="1400" dirty="0" smtClean="0"/>
              <a:t>}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259632" y="2643758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Interfaz funcional</a:t>
            </a:r>
            <a:endParaRPr lang="es-ES" sz="1200" dirty="0"/>
          </a:p>
        </p:txBody>
      </p:sp>
      <p:sp>
        <p:nvSpPr>
          <p:cNvPr id="15" name="14 Explosión 2"/>
          <p:cNvSpPr/>
          <p:nvPr/>
        </p:nvSpPr>
        <p:spPr>
          <a:xfrm rot="424471">
            <a:off x="5503702" y="2426921"/>
            <a:ext cx="2093038" cy="1017851"/>
          </a:xfrm>
          <a:prstGeom prst="irregularSeal2">
            <a:avLst/>
          </a:prstGeom>
          <a:solidFill>
            <a:srgbClr val="CFA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5868144" y="269660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Se incorporan en </a:t>
            </a:r>
            <a:r>
              <a:rPr lang="es-ES" sz="1400" b="1" dirty="0" smtClean="0"/>
              <a:t>Java 8</a:t>
            </a:r>
            <a:endParaRPr lang="es-ES" sz="1400" b="1" dirty="0"/>
          </a:p>
        </p:txBody>
      </p:sp>
      <p:sp>
        <p:nvSpPr>
          <p:cNvPr id="18" name="17 Flecha derecha"/>
          <p:cNvSpPr/>
          <p:nvPr/>
        </p:nvSpPr>
        <p:spPr>
          <a:xfrm rot="2437765">
            <a:off x="2645142" y="4072909"/>
            <a:ext cx="496276" cy="237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Sintaxis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67544" y="861560"/>
            <a:ext cx="8104984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expresión lambda tiene dos partes, la lista de parámetros del método y la implementación: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Los parámetros pueden indicar o no el tipo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lista de parámetros se puede indicar o no entre paréntesis (obligatorio si hay dos o más) y también si se indica el tipo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caso de devolver un resultado, la implementación puede omitir la palabra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return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si consta de una sola instrucción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357290" y="1659918"/>
            <a:ext cx="55007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parametros</a:t>
            </a:r>
            <a:r>
              <a:rPr lang="es-ES" dirty="0" smtClean="0"/>
              <a:t>-&gt;implementación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Ejemplos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85720" y="1714494"/>
            <a:ext cx="4286280" cy="2523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400" dirty="0" smtClean="0"/>
              <a:t>()-&gt;3</a:t>
            </a:r>
          </a:p>
          <a:p>
            <a:pPr>
              <a:spcAft>
                <a:spcPts val="1200"/>
              </a:spcAft>
            </a:pPr>
            <a:r>
              <a:rPr lang="es-ES" sz="1400" dirty="0" smtClean="0"/>
              <a:t>(</a:t>
            </a:r>
            <a:r>
              <a:rPr lang="es-ES" sz="1400" dirty="0" err="1" smtClean="0"/>
              <a:t>int</a:t>
            </a:r>
            <a:r>
              <a:rPr lang="es-ES" sz="1400" dirty="0" smtClean="0"/>
              <a:t> a)-&gt;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("</a:t>
            </a:r>
            <a:r>
              <a:rPr lang="es-ES" sz="1400" dirty="0" err="1" smtClean="0"/>
              <a:t>hello</a:t>
            </a:r>
            <a:r>
              <a:rPr lang="es-ES" sz="1400" dirty="0" smtClean="0"/>
              <a:t>")</a:t>
            </a:r>
          </a:p>
          <a:p>
            <a:pPr>
              <a:spcAft>
                <a:spcPts val="1200"/>
              </a:spcAft>
            </a:pPr>
            <a:r>
              <a:rPr lang="es-ES" sz="1400" dirty="0" smtClean="0"/>
              <a:t>x-&gt;x*x</a:t>
            </a:r>
          </a:p>
          <a:p>
            <a:pPr>
              <a:spcAft>
                <a:spcPts val="1200"/>
              </a:spcAft>
            </a:pPr>
            <a:r>
              <a:rPr lang="es-ES" sz="1400" dirty="0" smtClean="0"/>
              <a:t>(n1,n2)-&gt;{</a:t>
            </a:r>
          </a:p>
          <a:p>
            <a:pPr>
              <a:spcAft>
                <a:spcPts val="1200"/>
              </a:spcAft>
            </a:pPr>
            <a:r>
              <a:rPr lang="es-ES" sz="1400" dirty="0" smtClean="0"/>
              <a:t>    n1+=20;</a:t>
            </a:r>
          </a:p>
          <a:p>
            <a:pPr>
              <a:spcAft>
                <a:spcPts val="1200"/>
              </a:spcAft>
            </a:pPr>
            <a:r>
              <a:rPr lang="es-ES" sz="1400" dirty="0" smtClean="0"/>
              <a:t>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(n1+n2);</a:t>
            </a:r>
          </a:p>
          <a:p>
            <a:pPr>
              <a:spcAft>
                <a:spcPts val="1200"/>
              </a:spcAft>
            </a:pPr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6" name="5 Rectángulo"/>
          <p:cNvSpPr/>
          <p:nvPr/>
        </p:nvSpPr>
        <p:spPr>
          <a:xfrm>
            <a:off x="571472" y="1142990"/>
            <a:ext cx="18421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Correcto</a:t>
            </a:r>
            <a:endParaRPr lang="es-E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786314" y="1857370"/>
            <a:ext cx="4286280" cy="1415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400" dirty="0" smtClean="0"/>
              <a:t>-&gt;3</a:t>
            </a:r>
          </a:p>
          <a:p>
            <a:pPr>
              <a:spcAft>
                <a:spcPts val="1200"/>
              </a:spcAft>
            </a:pPr>
            <a:r>
              <a:rPr lang="es-ES" sz="1400" dirty="0" err="1" smtClean="0"/>
              <a:t>int</a:t>
            </a:r>
            <a:r>
              <a:rPr lang="es-ES" sz="1400" dirty="0" smtClean="0"/>
              <a:t> a-&gt;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("</a:t>
            </a:r>
            <a:r>
              <a:rPr lang="es-ES" sz="1400" dirty="0" err="1" smtClean="0"/>
              <a:t>hello</a:t>
            </a:r>
            <a:r>
              <a:rPr lang="es-ES" sz="1400" dirty="0" smtClean="0"/>
              <a:t>")</a:t>
            </a:r>
          </a:p>
          <a:p>
            <a:pPr>
              <a:spcAft>
                <a:spcPts val="1200"/>
              </a:spcAft>
            </a:pPr>
            <a:r>
              <a:rPr lang="es-ES" sz="1400" dirty="0" smtClean="0"/>
              <a:t>x-&gt;</a:t>
            </a:r>
            <a:r>
              <a:rPr lang="es-ES" sz="1400" dirty="0" err="1" smtClean="0"/>
              <a:t>return</a:t>
            </a:r>
            <a:r>
              <a:rPr lang="es-ES" sz="1400" dirty="0" smtClean="0"/>
              <a:t> x*x //se requieren llaves con </a:t>
            </a:r>
            <a:r>
              <a:rPr lang="es-ES" sz="1400" dirty="0" err="1" smtClean="0"/>
              <a:t>return</a:t>
            </a:r>
            <a:endParaRPr lang="es-ES" sz="1400" dirty="0" smtClean="0"/>
          </a:p>
          <a:p>
            <a:pPr>
              <a:spcAft>
                <a:spcPts val="1200"/>
              </a:spcAft>
            </a:pPr>
            <a:r>
              <a:rPr lang="es-ES" sz="1400" dirty="0" smtClean="0"/>
              <a:t>n1,n2-&gt;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(n1+n2)</a:t>
            </a:r>
            <a:endParaRPr lang="es-ES" sz="1400" dirty="0"/>
          </a:p>
        </p:txBody>
      </p:sp>
      <p:sp>
        <p:nvSpPr>
          <p:cNvPr id="8" name="7 Rectángulo"/>
          <p:cNvSpPr/>
          <p:nvPr/>
        </p:nvSpPr>
        <p:spPr>
          <a:xfrm>
            <a:off x="5143472" y="1142990"/>
            <a:ext cx="21579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INCorrecto</a:t>
            </a:r>
            <a:endParaRPr lang="es-E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3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4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26681</TotalTime>
  <Words>198</Words>
  <Application>Microsoft Office PowerPoint</Application>
  <PresentationFormat>Presentación en pantalla (16:9)</PresentationFormat>
  <Paragraphs>55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Mirador</vt:lpstr>
      <vt:lpstr>Expresiones lambda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122</cp:revision>
  <dcterms:created xsi:type="dcterms:W3CDTF">2016-05-07T10:27:15Z</dcterms:created>
  <dcterms:modified xsi:type="dcterms:W3CDTF">2022-08-22T16:13:57Z</dcterms:modified>
</cp:coreProperties>
</file>