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141962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Nuevos métodos en colecciones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83568" y="915566"/>
            <a:ext cx="784887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removeIf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Predicate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filter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Consumer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sort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Comparator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replaceAll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UnaryOperator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operator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Set&lt;E&gt;: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Consumer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&lt;K,V&gt;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K, ?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V&gt;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Nuevos métodos en colecciones</a:t>
            </a:r>
            <a:endParaRPr lang="es-ES" sz="36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Llamada rectangular redondeada"/>
          <p:cNvSpPr/>
          <p:nvPr/>
        </p:nvSpPr>
        <p:spPr>
          <a:xfrm>
            <a:off x="6660232" y="915566"/>
            <a:ext cx="1008112" cy="504056"/>
          </a:xfrm>
          <a:prstGeom prst="wedgeRoundRectCallout">
            <a:avLst>
              <a:gd name="adj1" fmla="val -72314"/>
              <a:gd name="adj2" fmla="val 735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06376" y="87019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Desde Java 8</a:t>
            </a:r>
            <a:endParaRPr lang="es-E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61</Words>
  <Application>Microsoft Office PowerPoint</Application>
  <PresentationFormat>Presentación en pantalla (16:9)</PresentationFormat>
  <Paragraphs>23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Mirador</vt:lpstr>
      <vt:lpstr>Nuevos métodos en colecciones</vt:lpstr>
      <vt:lpstr>Nuevos métodos en colecciones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66</cp:revision>
  <dcterms:created xsi:type="dcterms:W3CDTF">2017-04-22T22:25:01Z</dcterms:created>
  <dcterms:modified xsi:type="dcterms:W3CDTF">2022-08-24T09:13:16Z</dcterms:modified>
</cp:coreProperties>
</file>