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1" r:id="rId3"/>
    <p:sldId id="257" r:id="rId4"/>
    <p:sldId id="263" r:id="rId5"/>
    <p:sldId id="259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9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>
          <a:xfrm>
            <a:off x="863588" y="2019681"/>
            <a:ext cx="7416824" cy="110413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dirty="0" smtClean="0"/>
              <a:t>Introducción a </a:t>
            </a:r>
            <a:r>
              <a:rPr lang="es-ES" sz="4800" dirty="0" err="1" smtClean="0"/>
              <a:t>streams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¿Qué es un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Stream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987574"/>
            <a:ext cx="828092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Objeto que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proporciona métodos para realizar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 forma rápida y sencilla operaciones de búsqueda, filtrado, recolección, etc.  sobre un grupo de datos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colección o serie discreta de datos)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trabajar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utilizamos la interfaz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java.util.stream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Otras variantes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LongStream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DoubleStream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emplean para trabajar con tipos primitivos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Funcionamiento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915566"/>
            <a:ext cx="828092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Recorre los datos desde el principio hasta el final y durante el recorrido realiza algún tipo de cálculo u operación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Una vez realizado el recorrido,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se cierra y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puede volver a utilizarse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214546" y="2643188"/>
            <a:ext cx="357190" cy="142876"/>
          </a:xfrm>
          <a:prstGeom prst="ellipse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571604" y="2571750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Stream</a:t>
            </a:r>
            <a:endParaRPr lang="es-ES" sz="1200" dirty="0"/>
          </a:p>
        </p:txBody>
      </p:sp>
      <p:sp>
        <p:nvSpPr>
          <p:cNvPr id="15" name="14 Rectángulo"/>
          <p:cNvSpPr/>
          <p:nvPr/>
        </p:nvSpPr>
        <p:spPr>
          <a:xfrm>
            <a:off x="3571868" y="1928808"/>
            <a:ext cx="1643074" cy="121444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3857620" y="2000246"/>
            <a:ext cx="928694" cy="214314"/>
          </a:xfrm>
          <a:prstGeom prst="ellipse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3857620" y="2285998"/>
            <a:ext cx="928694" cy="214314"/>
          </a:xfrm>
          <a:prstGeom prst="ellipse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3857620" y="2786064"/>
            <a:ext cx="928694" cy="214314"/>
          </a:xfrm>
          <a:prstGeom prst="ellipse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3929058" y="20002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objeto_1</a:t>
            </a:r>
            <a:endParaRPr lang="es-ES" sz="1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29058" y="22859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objeto_2</a:t>
            </a:r>
            <a:endParaRPr lang="es-ES" sz="1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929058" y="278606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objeto_n</a:t>
            </a:r>
            <a:endParaRPr lang="es-ES" sz="1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000496" y="250031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:</a:t>
            </a:r>
            <a:endParaRPr lang="es-ES" sz="1200" dirty="0"/>
          </a:p>
        </p:txBody>
      </p:sp>
      <p:cxnSp>
        <p:nvCxnSpPr>
          <p:cNvPr id="24" name="23 Conector recto de flecha"/>
          <p:cNvCxnSpPr>
            <a:stCxn id="11" idx="6"/>
          </p:cNvCxnSpPr>
          <p:nvPr/>
        </p:nvCxnSpPr>
        <p:spPr>
          <a:xfrm flipV="1">
            <a:off x="2571736" y="2143122"/>
            <a:ext cx="128588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endCxn id="17" idx="2"/>
          </p:cNvCxnSpPr>
          <p:nvPr/>
        </p:nvCxnSpPr>
        <p:spPr>
          <a:xfrm flipV="1">
            <a:off x="2571736" y="2393155"/>
            <a:ext cx="1285884" cy="3214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1" idx="6"/>
          </p:cNvCxnSpPr>
          <p:nvPr/>
        </p:nvCxnSpPr>
        <p:spPr>
          <a:xfrm>
            <a:off x="2571736" y="2714626"/>
            <a:ext cx="1285884" cy="1428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928676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 partir de una colección: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 partir de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 partir de una serie discreta de datos: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 partir de un rango de datos: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42858"/>
            <a:ext cx="8229600" cy="857250"/>
          </a:xfrm>
        </p:spPr>
        <p:txBody>
          <a:bodyPr anchor="ctr"/>
          <a:lstStyle/>
          <a:p>
            <a:pPr>
              <a:defRPr/>
            </a:pPr>
            <a:r>
              <a:rPr lang="es-ES" sz="4100" b="1" cap="none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Creación de un </a:t>
            </a:r>
            <a:r>
              <a:rPr lang="es-ES" sz="4100" b="1" cap="none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endParaRPr lang="es-ES" sz="4100" b="1" cap="none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285852" y="1357304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ArrayList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nums</a:t>
            </a:r>
            <a:r>
              <a:rPr lang="es-ES" sz="1400" dirty="0" smtClean="0"/>
              <a:t>=new </a:t>
            </a:r>
            <a:r>
              <a:rPr lang="es-ES" sz="1400" dirty="0" err="1" smtClean="0"/>
              <a:t>ArrayList</a:t>
            </a:r>
            <a:r>
              <a:rPr lang="es-ES" sz="1400" dirty="0" smtClean="0"/>
              <a:t>&lt;&gt;();</a:t>
            </a:r>
          </a:p>
          <a:p>
            <a:r>
              <a:rPr lang="es-ES" sz="1400" dirty="0" smtClean="0"/>
              <a:t>nums.add(20);nums.add(100);nums.add(8);</a:t>
            </a:r>
          </a:p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b="1" dirty="0" err="1" smtClean="0"/>
              <a:t>nums.stream</a:t>
            </a:r>
            <a:r>
              <a:rPr lang="es-ES" sz="1400" b="1" dirty="0" smtClean="0"/>
              <a:t>();</a:t>
            </a:r>
            <a:endParaRPr lang="es-ES" sz="1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1214414" y="242887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[] </a:t>
            </a:r>
            <a:r>
              <a:rPr lang="es-ES" sz="1400" dirty="0" err="1" smtClean="0"/>
              <a:t>cads</a:t>
            </a:r>
            <a:r>
              <a:rPr lang="es-ES" sz="1400" dirty="0" smtClean="0"/>
              <a:t>={“</a:t>
            </a:r>
            <a:r>
              <a:rPr lang="es-ES" sz="1400" dirty="0" err="1" smtClean="0"/>
              <a:t>a”,”xy”,”jk”,”mv</a:t>
            </a:r>
            <a:r>
              <a:rPr lang="es-ES" sz="1400" dirty="0" smtClean="0"/>
              <a:t>”};</a:t>
            </a:r>
          </a:p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String</a:t>
            </a:r>
            <a:r>
              <a:rPr lang="es-ES" sz="1400" dirty="0" smtClean="0"/>
              <a:t>&gt;</a:t>
            </a:r>
            <a:r>
              <a:rPr lang="es-ES" sz="1400" dirty="0" err="1" smtClean="0"/>
              <a:t>st</a:t>
            </a:r>
            <a:r>
              <a:rPr lang="es-ES" sz="1400" dirty="0" smtClean="0"/>
              <a:t>= </a:t>
            </a:r>
            <a:r>
              <a:rPr lang="es-ES" sz="1400" b="1" dirty="0" err="1" smtClean="0"/>
              <a:t>Arrays.stream</a:t>
            </a:r>
            <a:r>
              <a:rPr lang="es-ES" sz="1400" b="1" dirty="0" smtClean="0"/>
              <a:t>(</a:t>
            </a:r>
            <a:r>
              <a:rPr lang="es-ES" sz="1400" b="1" dirty="0" err="1" smtClean="0"/>
              <a:t>cads</a:t>
            </a:r>
            <a:r>
              <a:rPr lang="es-ES" sz="1400" b="1" dirty="0" smtClean="0"/>
              <a:t>);</a:t>
            </a:r>
            <a:endParaRPr lang="es-ES" sz="1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214414" y="3357568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Stream</a:t>
            </a:r>
            <a:r>
              <a:rPr lang="es-ES" sz="1400" dirty="0" smtClean="0"/>
              <a:t>&lt;</a:t>
            </a:r>
            <a:r>
              <a:rPr lang="es-ES" sz="1400" dirty="0" err="1" smtClean="0"/>
              <a:t>Double</a:t>
            </a:r>
            <a:r>
              <a:rPr lang="es-ES" sz="1400" dirty="0" smtClean="0"/>
              <a:t>&gt; </a:t>
            </a:r>
            <a:r>
              <a:rPr lang="es-ES" sz="1400" dirty="0" err="1" smtClean="0"/>
              <a:t>st</a:t>
            </a:r>
            <a:r>
              <a:rPr lang="es-ES" sz="1400" dirty="0" smtClean="0"/>
              <a:t>=</a:t>
            </a:r>
            <a:r>
              <a:rPr lang="es-ES" sz="1400" b="1" dirty="0" err="1" smtClean="0"/>
              <a:t>Stream.of</a:t>
            </a:r>
            <a:r>
              <a:rPr lang="es-ES" sz="1400" b="1" dirty="0" smtClean="0"/>
              <a:t>(2.4, 7.4, 9.1);</a:t>
            </a:r>
            <a:endParaRPr lang="es-ES" sz="1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214414" y="407194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IntStream</a:t>
            </a:r>
            <a:r>
              <a:rPr lang="es-ES" sz="1400" dirty="0" smtClean="0"/>
              <a:t> </a:t>
            </a:r>
            <a:r>
              <a:rPr lang="es-ES" sz="1400" dirty="0" err="1" smtClean="0"/>
              <a:t>stint</a:t>
            </a:r>
            <a:r>
              <a:rPr lang="es-ES" sz="1400" dirty="0" smtClean="0"/>
              <a:t>=</a:t>
            </a:r>
            <a:r>
              <a:rPr lang="es-ES" sz="1400" b="1" dirty="0" err="1" smtClean="0"/>
              <a:t>IntStream.range</a:t>
            </a:r>
            <a:r>
              <a:rPr lang="es-ES" sz="1400" b="1" dirty="0" smtClean="0"/>
              <a:t>(1,10);</a:t>
            </a:r>
          </a:p>
          <a:p>
            <a:r>
              <a:rPr lang="es-ES" sz="1400" dirty="0" err="1" smtClean="0"/>
              <a:t>IntStream</a:t>
            </a:r>
            <a:r>
              <a:rPr lang="es-ES" sz="1400" dirty="0" smtClean="0"/>
              <a:t> stint2=</a:t>
            </a:r>
            <a:r>
              <a:rPr lang="es-ES" sz="1400" b="1" dirty="0" err="1" smtClean="0"/>
              <a:t>IntStream.rangeClosed</a:t>
            </a:r>
            <a:r>
              <a:rPr lang="es-ES" sz="1400" b="1" dirty="0" smtClean="0"/>
              <a:t>(1,10);</a:t>
            </a:r>
          </a:p>
        </p:txBody>
      </p:sp>
      <p:sp>
        <p:nvSpPr>
          <p:cNvPr id="10" name="9 Llamada rectangular redondeada"/>
          <p:cNvSpPr/>
          <p:nvPr/>
        </p:nvSpPr>
        <p:spPr>
          <a:xfrm>
            <a:off x="6357950" y="4000510"/>
            <a:ext cx="1071570" cy="357190"/>
          </a:xfrm>
          <a:prstGeom prst="wedgeRoundRectCallout">
            <a:avLst>
              <a:gd name="adj1" fmla="val -104283"/>
              <a:gd name="adj2" fmla="val 36147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331054" y="398706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Stream</a:t>
            </a:r>
            <a:r>
              <a:rPr lang="es-ES" sz="1000" dirty="0" smtClean="0"/>
              <a:t> de tipos primitivos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Tipos de métodos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Stream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42910" y="1071552"/>
            <a:ext cx="745748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Métodos intermedios. El resultado de su ejecución es un nuevo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Ejemplos: filtrado y transformación de datos, ordenación, etc.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Métodos finales. Generan un resultado. Pueden ser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 devolver un valor resultado de alguna operación. Ejemplos: calculo (suma, mayor, menor, …), búsquedas, reducción, etc.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22964</TotalTime>
  <Words>262</Words>
  <Application>Microsoft Office PowerPoint</Application>
  <PresentationFormat>Presentación en pantalla (16:9)</PresentationFormat>
  <Paragraphs>74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Diapositiva 1</vt:lpstr>
      <vt:lpstr>Diapositiva 2</vt:lpstr>
      <vt:lpstr>Diapositiva 3</vt:lpstr>
      <vt:lpstr>Creación de un Stream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126</cp:revision>
  <dcterms:created xsi:type="dcterms:W3CDTF">2016-05-07T10:27:15Z</dcterms:created>
  <dcterms:modified xsi:type="dcterms:W3CDTF">2022-08-30T10:09:48Z</dcterms:modified>
</cp:coreProperties>
</file>