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6" r:id="rId3"/>
    <p:sldId id="267" r:id="rId4"/>
    <p:sldId id="269" r:id="rId5"/>
    <p:sldId id="270" r:id="rId6"/>
    <p:sldId id="271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E611-0676-4C07-AF84-EA63C25D3BE8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76D05-1C60-4ECD-B036-524D2C25D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modificador </a:t>
            </a:r>
            <a:r>
              <a:rPr lang="es-ES" dirty="0" err="1" smtClean="0"/>
              <a:t>protected</a:t>
            </a:r>
            <a:r>
              <a:rPr lang="es-ES" dirty="0" smtClean="0"/>
              <a:t> se estudiará</a:t>
            </a:r>
            <a:r>
              <a:rPr lang="es-ES" baseline="0" dirty="0" smtClean="0"/>
              <a:t> durante la herencia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76D05-1C60-4ECD-B036-524D2C25D46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76D05-1C60-4ECD-B036-524D2C25D46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76D05-1C60-4ECD-B036-524D2C25D46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563638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Otros elementos de </a:t>
            </a:r>
            <a:r>
              <a:rPr lang="es-ES" sz="4800" smtClean="0"/>
              <a:t>una clase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Métodos estáticos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843558"/>
            <a:ext cx="806489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ejecución no depende de una instancia concreta.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solo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operan con los parámetros recibidos y otros miembros estáticos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les llama con el nombre de la clase seguido del punto: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2195736" y="451596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Mesa.imprimir</a:t>
            </a:r>
            <a:r>
              <a:rPr lang="es-ES" sz="1400" dirty="0" smtClean="0"/>
              <a:t>("hola");</a:t>
            </a:r>
            <a:endParaRPr lang="es-ES" sz="1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907704" y="2089210"/>
            <a:ext cx="424847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class</a:t>
            </a:r>
            <a:r>
              <a:rPr lang="es-ES" sz="1400" dirty="0" smtClean="0"/>
              <a:t> Mesa{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alto;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ancho;</a:t>
            </a:r>
          </a:p>
          <a:p>
            <a:r>
              <a:rPr lang="es-ES" sz="1400" dirty="0" smtClean="0"/>
              <a:t> </a:t>
            </a:r>
            <a:r>
              <a:rPr lang="es-ES" sz="1400" dirty="0" smtClean="0"/>
              <a:t>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fabricante;</a:t>
            </a:r>
            <a:endParaRPr lang="es-ES" sz="1400" dirty="0" smtClean="0"/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imprimir(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dato){</a:t>
            </a:r>
          </a:p>
          <a:p>
            <a:r>
              <a:rPr lang="es-ES" sz="1400" dirty="0" smtClean="0"/>
              <a:t>    </a:t>
            </a:r>
            <a:r>
              <a:rPr lang="es-ES" sz="1400" dirty="0" smtClean="0"/>
              <a:t>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(fabricante); //ok</a:t>
            </a:r>
          </a:p>
          <a:p>
            <a:r>
              <a:rPr lang="es-ES" sz="1400" dirty="0" smtClean="0"/>
              <a:t> </a:t>
            </a:r>
            <a:r>
              <a:rPr lang="es-ES" sz="1400" dirty="0" smtClean="0"/>
              <a:t>      </a:t>
            </a:r>
            <a:r>
              <a:rPr lang="es-ES" sz="1400" dirty="0" err="1" smtClean="0"/>
              <a:t>System.out.println</a:t>
            </a:r>
            <a:r>
              <a:rPr lang="es-ES" sz="1400" dirty="0" smtClean="0"/>
              <a:t>(ancho); //error</a:t>
            </a:r>
            <a:endParaRPr lang="es-ES" sz="1400" dirty="0" smtClean="0"/>
          </a:p>
          <a:p>
            <a:r>
              <a:rPr lang="es-ES" sz="1400" dirty="0" smtClean="0"/>
              <a:t> </a:t>
            </a:r>
            <a:r>
              <a:rPr lang="es-ES" sz="1400" dirty="0" smtClean="0"/>
              <a:t>   }</a:t>
            </a:r>
            <a:endParaRPr lang="es-ES" sz="1400" dirty="0" smtClean="0"/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Constructores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915566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Bloques de código que se ejecutan al crear un objeto de una clase. Pueden recibir parámetros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el nombre de la clase, sin tipo de devolución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Utilizados habitualmente para inicializar atributos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004048" y="3147814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class</a:t>
            </a:r>
            <a:r>
              <a:rPr lang="es-ES" sz="1000" dirty="0" smtClean="0"/>
              <a:t> Mesa{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largo;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ancho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color;</a:t>
            </a:r>
          </a:p>
          <a:p>
            <a:r>
              <a:rPr lang="es-ES" sz="1000" dirty="0" smtClean="0"/>
              <a:t>    </a:t>
            </a:r>
            <a:r>
              <a:rPr lang="es-ES" sz="1000" b="1" dirty="0" err="1" smtClean="0"/>
              <a:t>public</a:t>
            </a:r>
            <a:r>
              <a:rPr lang="es-ES" sz="1000" b="1" dirty="0" smtClean="0"/>
              <a:t> Mesa(</a:t>
            </a:r>
            <a:r>
              <a:rPr lang="es-ES" sz="1000" b="1" dirty="0" err="1" smtClean="0"/>
              <a:t>int</a:t>
            </a:r>
            <a:r>
              <a:rPr lang="es-ES" sz="1000" b="1" dirty="0" smtClean="0"/>
              <a:t> l, </a:t>
            </a:r>
            <a:r>
              <a:rPr lang="es-ES" sz="1000" b="1" dirty="0" err="1" smtClean="0"/>
              <a:t>int</a:t>
            </a:r>
            <a:r>
              <a:rPr lang="es-ES" sz="1000" b="1" dirty="0" smtClean="0"/>
              <a:t> a, </a:t>
            </a:r>
            <a:r>
              <a:rPr lang="es-ES" sz="1000" b="1" dirty="0" err="1" smtClean="0"/>
              <a:t>String</a:t>
            </a:r>
            <a:r>
              <a:rPr lang="es-ES" sz="1000" b="1" dirty="0" smtClean="0"/>
              <a:t> c){</a:t>
            </a:r>
          </a:p>
          <a:p>
            <a:r>
              <a:rPr lang="es-ES" sz="1000" b="1" dirty="0" smtClean="0"/>
              <a:t>        largo=l;</a:t>
            </a:r>
          </a:p>
          <a:p>
            <a:r>
              <a:rPr lang="es-ES" sz="1000" b="1" dirty="0" smtClean="0"/>
              <a:t>        ancho=a;</a:t>
            </a:r>
          </a:p>
          <a:p>
            <a:r>
              <a:rPr lang="es-ES" sz="1000" b="1" dirty="0" smtClean="0"/>
              <a:t>        color=c;</a:t>
            </a:r>
          </a:p>
          <a:p>
            <a:r>
              <a:rPr lang="es-ES" sz="1000" b="1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03648" y="372387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Mesa m = new Mesa(10, 2, “verde”);</a:t>
            </a:r>
            <a:endParaRPr lang="es-ES" sz="1200" dirty="0"/>
          </a:p>
        </p:txBody>
      </p:sp>
      <p:sp>
        <p:nvSpPr>
          <p:cNvPr id="8" name="7 Forma libre"/>
          <p:cNvSpPr/>
          <p:nvPr/>
        </p:nvSpPr>
        <p:spPr>
          <a:xfrm>
            <a:off x="4034481" y="3760573"/>
            <a:ext cx="1210962" cy="125627"/>
          </a:xfrm>
          <a:custGeom>
            <a:avLst/>
            <a:gdLst>
              <a:gd name="connsiteX0" fmla="*/ 0 w 1210962"/>
              <a:gd name="connsiteY0" fmla="*/ 113270 h 125627"/>
              <a:gd name="connsiteX1" fmla="*/ 444843 w 1210962"/>
              <a:gd name="connsiteY1" fmla="*/ 2059 h 125627"/>
              <a:gd name="connsiteX2" fmla="*/ 1210962 w 1210962"/>
              <a:gd name="connsiteY2" fmla="*/ 125627 h 12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962" h="125627">
                <a:moveTo>
                  <a:pt x="0" y="113270"/>
                </a:moveTo>
                <a:cubicBezTo>
                  <a:pt x="121508" y="56635"/>
                  <a:pt x="243016" y="0"/>
                  <a:pt x="444843" y="2059"/>
                </a:cubicBezTo>
                <a:cubicBezTo>
                  <a:pt x="646670" y="4118"/>
                  <a:pt x="928816" y="64872"/>
                  <a:pt x="1210962" y="12562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Modificadores de acceso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843558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y sus componentes pueden definirse con los siguientes modificadores de acceso: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 elemento puede utilizarse desde fuera de su paquete. Empleado habitualmente para clases, constructores y métodos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2931790"/>
            <a:ext cx="237626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package</a:t>
            </a:r>
            <a:r>
              <a:rPr lang="es-ES" sz="1200" b="1" dirty="0" smtClean="0"/>
              <a:t> p1;</a:t>
            </a:r>
          </a:p>
          <a:p>
            <a:r>
              <a:rPr lang="es-ES" sz="1200" b="1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Mesa{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</a:t>
            </a:r>
            <a:r>
              <a:rPr lang="es-ES" sz="1200" b="1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superficie(){</a:t>
            </a:r>
          </a:p>
          <a:p>
            <a:r>
              <a:rPr lang="es-ES" sz="1200" dirty="0" smtClean="0"/>
              <a:t>    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716016" y="2931790"/>
            <a:ext cx="237626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package</a:t>
            </a:r>
            <a:r>
              <a:rPr lang="es-ES" sz="1200" dirty="0" smtClean="0"/>
              <a:t> p2;</a:t>
            </a:r>
          </a:p>
          <a:p>
            <a:r>
              <a:rPr lang="es-ES" sz="1200" dirty="0" err="1" smtClean="0"/>
              <a:t>import</a:t>
            </a:r>
            <a:r>
              <a:rPr lang="es-ES" sz="1200" dirty="0" smtClean="0"/>
              <a:t> p1.Mesa;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metodo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        </a:t>
            </a:r>
            <a:r>
              <a:rPr lang="es-ES" sz="1200" b="1" dirty="0" smtClean="0"/>
              <a:t>Mesa m=new Mesa();</a:t>
            </a:r>
          </a:p>
          <a:p>
            <a:r>
              <a:rPr lang="es-ES" sz="1200" b="1" dirty="0" smtClean="0"/>
              <a:t>        </a:t>
            </a:r>
            <a:r>
              <a:rPr lang="es-ES" sz="1200" b="1" dirty="0" err="1" smtClean="0"/>
              <a:t>m.superficie</a:t>
            </a:r>
            <a:r>
              <a:rPr lang="es-ES" sz="1200" b="1" dirty="0" smtClean="0"/>
              <a:t>();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Modificadores de acceso 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23528" y="915566"/>
            <a:ext cx="7560840" cy="135015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(default). Equivale a no usar ningún modificador e implica que el elemento (clase, método, constructor o atributo) es accesible solo dentro de clases de su mismo paquete: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99592" y="2427734"/>
            <a:ext cx="237626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package</a:t>
            </a:r>
            <a:r>
              <a:rPr lang="es-ES" sz="1200" b="1" dirty="0" smtClean="0"/>
              <a:t> p1;</a:t>
            </a:r>
          </a:p>
          <a:p>
            <a:r>
              <a:rPr lang="es-ES" sz="1200" b="1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Mesa{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superficie(){</a:t>
            </a:r>
          </a:p>
          <a:p>
            <a:r>
              <a:rPr lang="es-ES" sz="1200" dirty="0" smtClean="0"/>
              <a:t>    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Prueba{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metodo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        Mesa m=new Mesa();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m.superficie</a:t>
            </a:r>
            <a:r>
              <a:rPr lang="es-ES" sz="1200" dirty="0" smtClean="0"/>
              <a:t>();//ok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211960" y="2427734"/>
            <a:ext cx="37444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package</a:t>
            </a:r>
            <a:r>
              <a:rPr lang="es-ES" sz="1200" dirty="0" smtClean="0"/>
              <a:t> p2;</a:t>
            </a:r>
          </a:p>
          <a:p>
            <a:r>
              <a:rPr lang="es-ES" sz="1200" smtClean="0"/>
              <a:t>import</a:t>
            </a:r>
            <a:r>
              <a:rPr lang="es-ES" sz="1200" dirty="0" smtClean="0"/>
              <a:t> p1.Mesa;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metodo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        </a:t>
            </a:r>
            <a:r>
              <a:rPr lang="es-ES" sz="1200" b="1" dirty="0" smtClean="0"/>
              <a:t>Mesa m=new Mesa(); //ok</a:t>
            </a:r>
          </a:p>
          <a:p>
            <a:r>
              <a:rPr lang="es-ES" sz="1200" b="1" dirty="0" smtClean="0"/>
              <a:t>        </a:t>
            </a:r>
            <a:r>
              <a:rPr lang="es-ES" sz="1200" b="1" dirty="0" err="1" smtClean="0"/>
              <a:t>m.superficie</a:t>
            </a:r>
            <a:r>
              <a:rPr lang="es-ES" sz="1200" b="1" dirty="0" smtClean="0"/>
              <a:t>(); //error de compilación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Modificadores de acceso III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23528" y="987574"/>
            <a:ext cx="7560840" cy="1350150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private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No está permitido en clases. El miembro solo es accesible desde el interior de la clase. Muy habitual en atributos para encapsulación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2123728" y="2283718"/>
            <a:ext cx="381642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Mesa{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largo;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ancho;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Otra{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metodo</a:t>
            </a:r>
            <a:r>
              <a:rPr lang="es-ES" sz="1200" dirty="0" smtClean="0"/>
              <a:t>(){</a:t>
            </a:r>
          </a:p>
          <a:p>
            <a:r>
              <a:rPr lang="es-ES" sz="1200" dirty="0" smtClean="0"/>
              <a:t>        Mesa m=new Mesa();</a:t>
            </a:r>
          </a:p>
          <a:p>
            <a:r>
              <a:rPr lang="es-ES" sz="1200" dirty="0" smtClean="0"/>
              <a:t>        </a:t>
            </a:r>
            <a:r>
              <a:rPr lang="es-ES" sz="1200" b="1" dirty="0" err="1" smtClean="0"/>
              <a:t>m.largo</a:t>
            </a:r>
            <a:r>
              <a:rPr lang="es-ES" sz="1200" b="1" dirty="0" smtClean="0"/>
              <a:t>=2; //error compilación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2994</TotalTime>
  <Words>447</Words>
  <Application>Microsoft Office PowerPoint</Application>
  <PresentationFormat>Presentación en pantalla (16:9)</PresentationFormat>
  <Paragraphs>133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Otros elementos de una clase</vt:lpstr>
      <vt:lpstr>Métodos estáticos</vt:lpstr>
      <vt:lpstr>Constructores</vt:lpstr>
      <vt:lpstr>Modificadores de acceso</vt:lpstr>
      <vt:lpstr>Modificadores de acceso II</vt:lpstr>
      <vt:lpstr>Modificadores de acceso 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31</cp:revision>
  <dcterms:created xsi:type="dcterms:W3CDTF">2017-04-22T22:25:01Z</dcterms:created>
  <dcterms:modified xsi:type="dcterms:W3CDTF">2022-01-14T09:30:21Z</dcterms:modified>
</cp:coreProperties>
</file>