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A3"/>
    <a:srgbClr val="5F5801"/>
    <a:srgbClr val="504A00"/>
    <a:srgbClr val="FEEF02"/>
    <a:srgbClr val="AFA301"/>
    <a:srgbClr val="FFFBC5"/>
    <a:srgbClr val="BBAE01"/>
    <a:srgbClr val="958A01"/>
    <a:srgbClr val="282202"/>
    <a:srgbClr val="1B1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2E14E-A832-4CB4-826B-7965AB2CC745}" v="790" dt="2022-05-16T18:59:18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5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 Gómez de Diego" userId="882aa187-5e10-4f4c-bd24-57f39319f6d2" providerId="ADAL" clId="{0D62E14E-A832-4CB4-826B-7965AB2CC745}"/>
    <pc:docChg chg="undo redo custSel addSld delSld modSld modMainMaster">
      <pc:chgData name="Javi Gómez de Diego" userId="882aa187-5e10-4f4c-bd24-57f39319f6d2" providerId="ADAL" clId="{0D62E14E-A832-4CB4-826B-7965AB2CC745}" dt="2022-05-16T19:02:42.936" v="1513" actId="47"/>
      <pc:docMkLst>
        <pc:docMk/>
      </pc:docMkLst>
      <pc:sldChg chg="modSp setBg">
        <pc:chgData name="Javi Gómez de Diego" userId="882aa187-5e10-4f4c-bd24-57f39319f6d2" providerId="ADAL" clId="{0D62E14E-A832-4CB4-826B-7965AB2CC745}" dt="2022-05-16T16:13:54.797" v="139"/>
        <pc:sldMkLst>
          <pc:docMk/>
          <pc:sldMk cId="3162010840" sldId="257"/>
        </pc:sldMkLst>
        <pc:spChg chg="mod">
          <ac:chgData name="Javi Gómez de Diego" userId="882aa187-5e10-4f4c-bd24-57f39319f6d2" providerId="ADAL" clId="{0D62E14E-A832-4CB4-826B-7965AB2CC745}" dt="2022-05-16T16:10:55.820" v="11" actId="20577"/>
          <ac:spMkLst>
            <pc:docMk/>
            <pc:sldMk cId="3162010840" sldId="257"/>
            <ac:spMk id="2" creationId="{3F0A5E80-FBCB-40FF-BB6C-056673325AEA}"/>
          </ac:spMkLst>
        </pc:spChg>
      </pc:sldChg>
      <pc:sldChg chg="modSp modTransition">
        <pc:chgData name="Javi Gómez de Diego" userId="882aa187-5e10-4f4c-bd24-57f39319f6d2" providerId="ADAL" clId="{0D62E14E-A832-4CB4-826B-7965AB2CC745}" dt="2022-05-16T18:52:56.158" v="1449"/>
        <pc:sldMkLst>
          <pc:docMk/>
          <pc:sldMk cId="2042220888" sldId="258"/>
        </pc:sldMkLst>
        <pc:spChg chg="mod">
          <ac:chgData name="Javi Gómez de Diego" userId="882aa187-5e10-4f4c-bd24-57f39319f6d2" providerId="ADAL" clId="{0D62E14E-A832-4CB4-826B-7965AB2CC745}" dt="2022-05-16T16:14:12.492" v="162" actId="20577"/>
          <ac:spMkLst>
            <pc:docMk/>
            <pc:sldMk cId="2042220888" sldId="258"/>
            <ac:spMk id="3" creationId="{F00ECC1E-E86D-472F-ABC7-F8B6C583AEC6}"/>
          </ac:spMkLst>
        </pc:spChg>
      </pc:sldChg>
      <pc:sldChg chg="addSp delSp modSp del mod modTransition setBg addAnim delAnim modAnim">
        <pc:chgData name="Javi Gómez de Diego" userId="882aa187-5e10-4f4c-bd24-57f39319f6d2" providerId="ADAL" clId="{0D62E14E-A832-4CB4-826B-7965AB2CC745}" dt="2022-05-16T19:02:42.936" v="1513" actId="47"/>
        <pc:sldMkLst>
          <pc:docMk/>
          <pc:sldMk cId="2119490200" sldId="259"/>
        </pc:sldMkLst>
        <pc:spChg chg="mod">
          <ac:chgData name="Javi Gómez de Diego" userId="882aa187-5e10-4f4c-bd24-57f39319f6d2" providerId="ADAL" clId="{0D62E14E-A832-4CB4-826B-7965AB2CC745}" dt="2022-05-16T18:17:38.191" v="939" actId="1076"/>
          <ac:spMkLst>
            <pc:docMk/>
            <pc:sldMk cId="2119490200" sldId="259"/>
            <ac:spMk id="4" creationId="{04517E54-F763-46AA-9B57-FE60C3687442}"/>
          </ac:spMkLst>
        </pc:spChg>
        <pc:spChg chg="mod">
          <ac:chgData name="Javi Gómez de Diego" userId="882aa187-5e10-4f4c-bd24-57f39319f6d2" providerId="ADAL" clId="{0D62E14E-A832-4CB4-826B-7965AB2CC745}" dt="2022-05-16T18:08:13.097" v="901" actId="114"/>
          <ac:spMkLst>
            <pc:docMk/>
            <pc:sldMk cId="2119490200" sldId="259"/>
            <ac:spMk id="5" creationId="{7CDBE403-E057-4CF0-804B-5B34DA8C8FF5}"/>
          </ac:spMkLst>
        </pc:spChg>
        <pc:spChg chg="add del mod ord topLvl">
          <ac:chgData name="Javi Gómez de Diego" userId="882aa187-5e10-4f4c-bd24-57f39319f6d2" providerId="ADAL" clId="{0D62E14E-A832-4CB4-826B-7965AB2CC745}" dt="2022-05-16T18:19:28.147" v="958" actId="1076"/>
          <ac:spMkLst>
            <pc:docMk/>
            <pc:sldMk cId="2119490200" sldId="259"/>
            <ac:spMk id="6" creationId="{F4DC1C59-FF46-40CC-8D87-58AE0CD6F765}"/>
          </ac:spMkLst>
        </pc:spChg>
        <pc:spChg chg="add del">
          <ac:chgData name="Javi Gómez de Diego" userId="882aa187-5e10-4f4c-bd24-57f39319f6d2" providerId="ADAL" clId="{0D62E14E-A832-4CB4-826B-7965AB2CC745}" dt="2022-05-16T16:17:00.020" v="185" actId="478"/>
          <ac:spMkLst>
            <pc:docMk/>
            <pc:sldMk cId="2119490200" sldId="259"/>
            <ac:spMk id="10" creationId="{82F5FFF9-6415-4AA6-8E50-04289CCAB21A}"/>
          </ac:spMkLst>
        </pc:spChg>
        <pc:spChg chg="add del">
          <ac:chgData name="Javi Gómez de Diego" userId="882aa187-5e10-4f4c-bd24-57f39319f6d2" providerId="ADAL" clId="{0D62E14E-A832-4CB4-826B-7965AB2CC745}" dt="2022-05-16T16:16:58.106" v="184" actId="478"/>
          <ac:spMkLst>
            <pc:docMk/>
            <pc:sldMk cId="2119490200" sldId="259"/>
            <ac:spMk id="11" creationId="{A57D0CF9-6DDE-42F0-89EB-F75BED2F2846}"/>
          </ac:spMkLst>
        </pc:spChg>
        <pc:spChg chg="add del mod">
          <ac:chgData name="Javi Gómez de Diego" userId="882aa187-5e10-4f4c-bd24-57f39319f6d2" providerId="ADAL" clId="{0D62E14E-A832-4CB4-826B-7965AB2CC745}" dt="2022-05-16T16:16:51.456" v="181"/>
          <ac:spMkLst>
            <pc:docMk/>
            <pc:sldMk cId="2119490200" sldId="259"/>
            <ac:spMk id="12" creationId="{D973ECBA-0797-D22F-3647-76E2DE46D801}"/>
          </ac:spMkLst>
        </pc:spChg>
        <pc:spChg chg="add mod topLvl">
          <ac:chgData name="Javi Gómez de Diego" userId="882aa187-5e10-4f4c-bd24-57f39319f6d2" providerId="ADAL" clId="{0D62E14E-A832-4CB4-826B-7965AB2CC745}" dt="2022-05-16T18:19:35.923" v="959" actId="1076"/>
          <ac:spMkLst>
            <pc:docMk/>
            <pc:sldMk cId="2119490200" sldId="259"/>
            <ac:spMk id="13" creationId="{A5D65FAF-7A66-C2D7-EFC2-6135F2D2A481}"/>
          </ac:spMkLst>
        </pc:spChg>
        <pc:grpChg chg="add del mod">
          <ac:chgData name="Javi Gómez de Diego" userId="882aa187-5e10-4f4c-bd24-57f39319f6d2" providerId="ADAL" clId="{0D62E14E-A832-4CB4-826B-7965AB2CC745}" dt="2022-05-16T16:21:08.198" v="271" actId="165"/>
          <ac:grpSpMkLst>
            <pc:docMk/>
            <pc:sldMk cId="2119490200" sldId="259"/>
            <ac:grpSpMk id="2" creationId="{8A44CC7D-0892-345A-82DE-FC88CBB1F72A}"/>
          </ac:grpSpMkLst>
        </pc:grpChg>
        <pc:grpChg chg="add mod">
          <ac:chgData name="Javi Gómez de Diego" userId="882aa187-5e10-4f4c-bd24-57f39319f6d2" providerId="ADAL" clId="{0D62E14E-A832-4CB4-826B-7965AB2CC745}" dt="2022-05-16T18:19:49.144" v="961" actId="1076"/>
          <ac:grpSpMkLst>
            <pc:docMk/>
            <pc:sldMk cId="2119490200" sldId="259"/>
            <ac:grpSpMk id="15" creationId="{59BA5B0A-703A-4D55-6F5F-AD0304843E8E}"/>
          </ac:grpSpMkLst>
        </pc:grpChg>
        <pc:picChg chg="add del">
          <ac:chgData name="Javi Gómez de Diego" userId="882aa187-5e10-4f4c-bd24-57f39319f6d2" providerId="ADAL" clId="{0D62E14E-A832-4CB4-826B-7965AB2CC745}" dt="2022-05-16T16:17:02.095" v="186" actId="478"/>
          <ac:picMkLst>
            <pc:docMk/>
            <pc:sldMk cId="2119490200" sldId="259"/>
            <ac:picMk id="7" creationId="{738F92D4-9665-40B5-9FDF-E86C662080F7}"/>
          </ac:picMkLst>
        </pc:picChg>
        <pc:picChg chg="add del">
          <ac:chgData name="Javi Gómez de Diego" userId="882aa187-5e10-4f4c-bd24-57f39319f6d2" providerId="ADAL" clId="{0D62E14E-A832-4CB4-826B-7965AB2CC745}" dt="2022-05-16T16:16:55.659" v="183" actId="478"/>
          <ac:picMkLst>
            <pc:docMk/>
            <pc:sldMk cId="2119490200" sldId="259"/>
            <ac:picMk id="8" creationId="{1A5138C0-1D1A-4B4C-B577-211BE7A66997}"/>
          </ac:picMkLst>
        </pc:picChg>
        <pc:picChg chg="add del">
          <ac:chgData name="Javi Gómez de Diego" userId="882aa187-5e10-4f4c-bd24-57f39319f6d2" providerId="ADAL" clId="{0D62E14E-A832-4CB4-826B-7965AB2CC745}" dt="2022-05-16T16:16:55.659" v="183" actId="478"/>
          <ac:picMkLst>
            <pc:docMk/>
            <pc:sldMk cId="2119490200" sldId="259"/>
            <ac:picMk id="9" creationId="{643C8750-DA5D-4623-A606-7090B1269A98}"/>
          </ac:picMkLst>
        </pc:picChg>
        <pc:picChg chg="add del mod">
          <ac:chgData name="Javi Gómez de Diego" userId="882aa187-5e10-4f4c-bd24-57f39319f6d2" providerId="ADAL" clId="{0D62E14E-A832-4CB4-826B-7965AB2CC745}" dt="2022-05-16T18:10:55.201" v="911" actId="478"/>
          <ac:picMkLst>
            <pc:docMk/>
            <pc:sldMk cId="2119490200" sldId="259"/>
            <ac:picMk id="14" creationId="{7E786834-D4E3-5DED-CF08-EDB786118748}"/>
          </ac:picMkLst>
        </pc:picChg>
        <pc:picChg chg="add del mod">
          <ac:chgData name="Javi Gómez de Diego" userId="882aa187-5e10-4f4c-bd24-57f39319f6d2" providerId="ADAL" clId="{0D62E14E-A832-4CB4-826B-7965AB2CC745}" dt="2022-05-16T18:20:42.371" v="967" actId="478"/>
          <ac:picMkLst>
            <pc:docMk/>
            <pc:sldMk cId="2119490200" sldId="259"/>
            <ac:picMk id="18" creationId="{FC980ED0-9746-1989-6EA3-1EF5EBDBF917}"/>
          </ac:picMkLst>
        </pc:picChg>
        <pc:picChg chg="add mod">
          <ac:chgData name="Javi Gómez de Diego" userId="882aa187-5e10-4f4c-bd24-57f39319f6d2" providerId="ADAL" clId="{0D62E14E-A832-4CB4-826B-7965AB2CC745}" dt="2022-05-16T18:19:49.144" v="961" actId="1076"/>
          <ac:picMkLst>
            <pc:docMk/>
            <pc:sldMk cId="2119490200" sldId="259"/>
            <ac:picMk id="19" creationId="{6FFA91F3-B310-C598-4D7D-E8770DA75E4B}"/>
          </ac:picMkLst>
        </pc:picChg>
        <pc:picChg chg="add del">
          <ac:chgData name="Javi Gómez de Diego" userId="882aa187-5e10-4f4c-bd24-57f39319f6d2" providerId="ADAL" clId="{0D62E14E-A832-4CB4-826B-7965AB2CC745}" dt="2022-05-16T18:13:00.851" v="913"/>
          <ac:picMkLst>
            <pc:docMk/>
            <pc:sldMk cId="2119490200" sldId="259"/>
            <ac:picMk id="3074" creationId="{152E7F65-CB9D-C562-3B4A-87555647D015}"/>
          </ac:picMkLst>
        </pc:picChg>
        <pc:picChg chg="add mod">
          <ac:chgData name="Javi Gómez de Diego" userId="882aa187-5e10-4f4c-bd24-57f39319f6d2" providerId="ADAL" clId="{0D62E14E-A832-4CB4-826B-7965AB2CC745}" dt="2022-05-16T18:19:49.144" v="961" actId="1076"/>
          <ac:picMkLst>
            <pc:docMk/>
            <pc:sldMk cId="2119490200" sldId="259"/>
            <ac:picMk id="3076" creationId="{8559B84C-96FA-2B18-98BA-4BDED0E80054}"/>
          </ac:picMkLst>
        </pc:picChg>
        <pc:picChg chg="add del mod">
          <ac:chgData name="Javi Gómez de Diego" userId="882aa187-5e10-4f4c-bd24-57f39319f6d2" providerId="ADAL" clId="{0D62E14E-A832-4CB4-826B-7965AB2CC745}" dt="2022-05-16T18:17:45.987" v="941" actId="21"/>
          <ac:picMkLst>
            <pc:docMk/>
            <pc:sldMk cId="2119490200" sldId="259"/>
            <ac:picMk id="3078" creationId="{A6B5734C-A18E-C2B3-7CBD-A78FCE52260D}"/>
          </ac:picMkLst>
        </pc:picChg>
      </pc:sldChg>
      <pc:sldChg chg="addSp delSp modSp mod modTransition modAnim">
        <pc:chgData name="Javi Gómez de Diego" userId="882aa187-5e10-4f4c-bd24-57f39319f6d2" providerId="ADAL" clId="{0D62E14E-A832-4CB4-826B-7965AB2CC745}" dt="2022-05-16T18:53:16.039" v="1453"/>
        <pc:sldMkLst>
          <pc:docMk/>
          <pc:sldMk cId="2621444718" sldId="260"/>
        </pc:sldMkLst>
        <pc:spChg chg="mod">
          <ac:chgData name="Javi Gómez de Diego" userId="882aa187-5e10-4f4c-bd24-57f39319f6d2" providerId="ADAL" clId="{0D62E14E-A832-4CB4-826B-7965AB2CC745}" dt="2022-05-16T16:24:42.250" v="310" actId="20577"/>
          <ac:spMkLst>
            <pc:docMk/>
            <pc:sldMk cId="2621444718" sldId="260"/>
            <ac:spMk id="10" creationId="{BEB33B0E-0408-4F41-A7D3-EE8FC4E9D285}"/>
          </ac:spMkLst>
        </pc:spChg>
        <pc:spChg chg="del">
          <ac:chgData name="Javi Gómez de Diego" userId="882aa187-5e10-4f4c-bd24-57f39319f6d2" providerId="ADAL" clId="{0D62E14E-A832-4CB4-826B-7965AB2CC745}" dt="2022-05-16T16:24:36.273" v="298" actId="478"/>
          <ac:spMkLst>
            <pc:docMk/>
            <pc:sldMk cId="2621444718" sldId="260"/>
            <ac:spMk id="11" creationId="{5BEBDD89-AAAF-4741-A5BB-100FC8744708}"/>
          </ac:spMkLst>
        </pc:spChg>
        <pc:spChg chg="del">
          <ac:chgData name="Javi Gómez de Diego" userId="882aa187-5e10-4f4c-bd24-57f39319f6d2" providerId="ADAL" clId="{0D62E14E-A832-4CB4-826B-7965AB2CC745}" dt="2022-05-16T16:24:36.273" v="298" actId="478"/>
          <ac:spMkLst>
            <pc:docMk/>
            <pc:sldMk cId="2621444718" sldId="260"/>
            <ac:spMk id="12" creationId="{55200019-D93A-452D-8849-5F7037142B5B}"/>
          </ac:spMkLst>
        </pc:spChg>
        <pc:spChg chg="del">
          <ac:chgData name="Javi Gómez de Diego" userId="882aa187-5e10-4f4c-bd24-57f39319f6d2" providerId="ADAL" clId="{0D62E14E-A832-4CB4-826B-7965AB2CC745}" dt="2022-05-16T16:24:36.273" v="298" actId="478"/>
          <ac:spMkLst>
            <pc:docMk/>
            <pc:sldMk cId="2621444718" sldId="260"/>
            <ac:spMk id="13" creationId="{03A426EB-0FDB-42BE-96AF-BD6A7DC5FBC2}"/>
          </ac:spMkLst>
        </pc:spChg>
        <pc:spChg chg="del">
          <ac:chgData name="Javi Gómez de Diego" userId="882aa187-5e10-4f4c-bd24-57f39319f6d2" providerId="ADAL" clId="{0D62E14E-A832-4CB4-826B-7965AB2CC745}" dt="2022-05-16T16:24:36.273" v="298" actId="478"/>
          <ac:spMkLst>
            <pc:docMk/>
            <pc:sldMk cId="2621444718" sldId="260"/>
            <ac:spMk id="14" creationId="{9954F64E-CE6A-4D88-A7E5-DE66709F52C2}"/>
          </ac:spMkLst>
        </pc:spChg>
        <pc:spChg chg="del">
          <ac:chgData name="Javi Gómez de Diego" userId="882aa187-5e10-4f4c-bd24-57f39319f6d2" providerId="ADAL" clId="{0D62E14E-A832-4CB4-826B-7965AB2CC745}" dt="2022-05-16T16:24:36.273" v="298" actId="478"/>
          <ac:spMkLst>
            <pc:docMk/>
            <pc:sldMk cId="2621444718" sldId="260"/>
            <ac:spMk id="15" creationId="{E6B14FB1-618E-4F5D-BD0A-BDBADAE675EE}"/>
          </ac:spMkLst>
        </pc:spChg>
        <pc:spChg chg="del">
          <ac:chgData name="Javi Gómez de Diego" userId="882aa187-5e10-4f4c-bd24-57f39319f6d2" providerId="ADAL" clId="{0D62E14E-A832-4CB4-826B-7965AB2CC745}" dt="2022-05-16T16:24:36.273" v="298" actId="478"/>
          <ac:spMkLst>
            <pc:docMk/>
            <pc:sldMk cId="2621444718" sldId="260"/>
            <ac:spMk id="16" creationId="{ED70F968-4350-4A91-907C-628CC76EE571}"/>
          </ac:spMkLst>
        </pc:spChg>
        <pc:spChg chg="del">
          <ac:chgData name="Javi Gómez de Diego" userId="882aa187-5e10-4f4c-bd24-57f39319f6d2" providerId="ADAL" clId="{0D62E14E-A832-4CB4-826B-7965AB2CC745}" dt="2022-05-16T16:24:36.273" v="298" actId="478"/>
          <ac:spMkLst>
            <pc:docMk/>
            <pc:sldMk cId="2621444718" sldId="260"/>
            <ac:spMk id="17" creationId="{D8A5982C-1D9C-4174-BF82-6BAAE7B7B22D}"/>
          </ac:spMkLst>
        </pc:spChg>
        <pc:spChg chg="del">
          <ac:chgData name="Javi Gómez de Diego" userId="882aa187-5e10-4f4c-bd24-57f39319f6d2" providerId="ADAL" clId="{0D62E14E-A832-4CB4-826B-7965AB2CC745}" dt="2022-05-16T16:24:36.273" v="298" actId="478"/>
          <ac:spMkLst>
            <pc:docMk/>
            <pc:sldMk cId="2621444718" sldId="260"/>
            <ac:spMk id="18" creationId="{62B4488B-497B-403E-A28C-544D43AD9843}"/>
          </ac:spMkLst>
        </pc:spChg>
        <pc:spChg chg="del">
          <ac:chgData name="Javi Gómez de Diego" userId="882aa187-5e10-4f4c-bd24-57f39319f6d2" providerId="ADAL" clId="{0D62E14E-A832-4CB4-826B-7965AB2CC745}" dt="2022-05-16T16:24:36.273" v="298" actId="478"/>
          <ac:spMkLst>
            <pc:docMk/>
            <pc:sldMk cId="2621444718" sldId="260"/>
            <ac:spMk id="19" creationId="{121FE764-787B-4BC6-8CE0-FDE2C8A668CA}"/>
          </ac:spMkLst>
        </pc:spChg>
        <pc:spChg chg="add mod">
          <ac:chgData name="Javi Gómez de Diego" userId="882aa187-5e10-4f4c-bd24-57f39319f6d2" providerId="ADAL" clId="{0D62E14E-A832-4CB4-826B-7965AB2CC745}" dt="2022-05-16T18:25:03.142" v="992" actId="2711"/>
          <ac:spMkLst>
            <pc:docMk/>
            <pc:sldMk cId="2621444718" sldId="260"/>
            <ac:spMk id="20" creationId="{378F05C9-2F4D-9319-F143-78B58909838D}"/>
          </ac:spMkLst>
        </pc:spChg>
        <pc:picChg chg="add mod">
          <ac:chgData name="Javi Gómez de Diego" userId="882aa187-5e10-4f4c-bd24-57f39319f6d2" providerId="ADAL" clId="{0D62E14E-A832-4CB4-826B-7965AB2CC745}" dt="2022-05-16T18:52:16.002" v="1447" actId="12788"/>
          <ac:picMkLst>
            <pc:docMk/>
            <pc:sldMk cId="2621444718" sldId="260"/>
            <ac:picMk id="2" creationId="{BCC3849E-808A-20C1-07B6-973D27BB5A17}"/>
          </ac:picMkLst>
        </pc:picChg>
        <pc:picChg chg="add del mod">
          <ac:chgData name="Javi Gómez de Diego" userId="882aa187-5e10-4f4c-bd24-57f39319f6d2" providerId="ADAL" clId="{0D62E14E-A832-4CB4-826B-7965AB2CC745}" dt="2022-05-16T16:49:05.135" v="370" actId="478"/>
          <ac:picMkLst>
            <pc:docMk/>
            <pc:sldMk cId="2621444718" sldId="260"/>
            <ac:picMk id="3" creationId="{6B948E9A-86FB-2EE3-5F21-34840C5D62FF}"/>
          </ac:picMkLst>
        </pc:picChg>
        <pc:picChg chg="del">
          <ac:chgData name="Javi Gómez de Diego" userId="882aa187-5e10-4f4c-bd24-57f39319f6d2" providerId="ADAL" clId="{0D62E14E-A832-4CB4-826B-7965AB2CC745}" dt="2022-05-16T16:24:36.273" v="298" actId="478"/>
          <ac:picMkLst>
            <pc:docMk/>
            <pc:sldMk cId="2621444718" sldId="260"/>
            <ac:picMk id="5" creationId="{6A22A643-26D2-46DF-971C-914DB8974346}"/>
          </ac:picMkLst>
        </pc:picChg>
        <pc:picChg chg="del">
          <ac:chgData name="Javi Gómez de Diego" userId="882aa187-5e10-4f4c-bd24-57f39319f6d2" providerId="ADAL" clId="{0D62E14E-A832-4CB4-826B-7965AB2CC745}" dt="2022-05-16T16:24:36.273" v="298" actId="478"/>
          <ac:picMkLst>
            <pc:docMk/>
            <pc:sldMk cId="2621444718" sldId="260"/>
            <ac:picMk id="7" creationId="{02E4341D-30A2-4F87-9F97-720AA8397FED}"/>
          </ac:picMkLst>
        </pc:picChg>
        <pc:picChg chg="del">
          <ac:chgData name="Javi Gómez de Diego" userId="882aa187-5e10-4f4c-bd24-57f39319f6d2" providerId="ADAL" clId="{0D62E14E-A832-4CB4-826B-7965AB2CC745}" dt="2022-05-16T16:24:36.273" v="298" actId="478"/>
          <ac:picMkLst>
            <pc:docMk/>
            <pc:sldMk cId="2621444718" sldId="260"/>
            <ac:picMk id="9" creationId="{7DB69633-1411-4E73-B8BC-97D17CA3ECF9}"/>
          </ac:picMkLst>
        </pc:picChg>
        <pc:picChg chg="del">
          <ac:chgData name="Javi Gómez de Diego" userId="882aa187-5e10-4f4c-bd24-57f39319f6d2" providerId="ADAL" clId="{0D62E14E-A832-4CB4-826B-7965AB2CC745}" dt="2022-05-16T16:24:36.273" v="298" actId="478"/>
          <ac:picMkLst>
            <pc:docMk/>
            <pc:sldMk cId="2621444718" sldId="260"/>
            <ac:picMk id="22" creationId="{4BB131D0-FAAD-499B-8506-7D07E3EF6214}"/>
          </ac:picMkLst>
        </pc:picChg>
        <pc:picChg chg="del">
          <ac:chgData name="Javi Gómez de Diego" userId="882aa187-5e10-4f4c-bd24-57f39319f6d2" providerId="ADAL" clId="{0D62E14E-A832-4CB4-826B-7965AB2CC745}" dt="2022-05-16T16:24:36.273" v="298" actId="478"/>
          <ac:picMkLst>
            <pc:docMk/>
            <pc:sldMk cId="2621444718" sldId="260"/>
            <ac:picMk id="1026" creationId="{EFF81E75-34CA-4D3A-920E-BA0D29389717}"/>
          </ac:picMkLst>
        </pc:picChg>
        <pc:picChg chg="add mod">
          <ac:chgData name="Javi Gómez de Diego" userId="882aa187-5e10-4f4c-bd24-57f39319f6d2" providerId="ADAL" clId="{0D62E14E-A832-4CB4-826B-7965AB2CC745}" dt="2022-05-16T18:52:08.755" v="1446" actId="1076"/>
          <ac:picMkLst>
            <pc:docMk/>
            <pc:sldMk cId="2621444718" sldId="260"/>
            <ac:picMk id="1028" creationId="{940BAB34-F4B7-7DAB-0BC7-673691FDEEBD}"/>
          </ac:picMkLst>
        </pc:picChg>
        <pc:picChg chg="del">
          <ac:chgData name="Javi Gómez de Diego" userId="882aa187-5e10-4f4c-bd24-57f39319f6d2" providerId="ADAL" clId="{0D62E14E-A832-4CB4-826B-7965AB2CC745}" dt="2022-05-16T16:24:36.273" v="298" actId="478"/>
          <ac:picMkLst>
            <pc:docMk/>
            <pc:sldMk cId="2621444718" sldId="260"/>
            <ac:picMk id="1030" creationId="{76677D19-A766-425C-B8E3-057612B0BF4A}"/>
          </ac:picMkLst>
        </pc:picChg>
        <pc:picChg chg="add mod">
          <ac:chgData name="Javi Gómez de Diego" userId="882aa187-5e10-4f4c-bd24-57f39319f6d2" providerId="ADAL" clId="{0D62E14E-A832-4CB4-826B-7965AB2CC745}" dt="2022-05-16T18:52:08.755" v="1446" actId="1076"/>
          <ac:picMkLst>
            <pc:docMk/>
            <pc:sldMk cId="2621444718" sldId="260"/>
            <ac:picMk id="1032" creationId="{DDCA4417-8ED5-A68D-965B-C343E2ACE516}"/>
          </ac:picMkLst>
        </pc:picChg>
      </pc:sldChg>
      <pc:sldChg chg="new del">
        <pc:chgData name="Javi Gómez de Diego" userId="882aa187-5e10-4f4c-bd24-57f39319f6d2" providerId="ADAL" clId="{0D62E14E-A832-4CB4-826B-7965AB2CC745}" dt="2022-05-16T16:51:20.307" v="395" actId="47"/>
        <pc:sldMkLst>
          <pc:docMk/>
          <pc:sldMk cId="350707813" sldId="261"/>
        </pc:sldMkLst>
      </pc:sldChg>
      <pc:sldChg chg="addSp delSp modSp add mod modTransition modAnim">
        <pc:chgData name="Javi Gómez de Diego" userId="882aa187-5e10-4f4c-bd24-57f39319f6d2" providerId="ADAL" clId="{0D62E14E-A832-4CB4-826B-7965AB2CC745}" dt="2022-05-16T18:53:18.234" v="1454"/>
        <pc:sldMkLst>
          <pc:docMk/>
          <pc:sldMk cId="2974114300" sldId="261"/>
        </pc:sldMkLst>
        <pc:spChg chg="add mod">
          <ac:chgData name="Javi Gómez de Diego" userId="882aa187-5e10-4f4c-bd24-57f39319f6d2" providerId="ADAL" clId="{0D62E14E-A832-4CB4-826B-7965AB2CC745}" dt="2022-05-16T18:25:15.135" v="993" actId="2711"/>
          <ac:spMkLst>
            <pc:docMk/>
            <pc:sldMk cId="2974114300" sldId="261"/>
            <ac:spMk id="7" creationId="{332F6ED3-9A11-E198-F38C-CF4BC2241778}"/>
          </ac:spMkLst>
        </pc:spChg>
        <pc:spChg chg="add del">
          <ac:chgData name="Javi Gómez de Diego" userId="882aa187-5e10-4f4c-bd24-57f39319f6d2" providerId="ADAL" clId="{0D62E14E-A832-4CB4-826B-7965AB2CC745}" dt="2022-05-16T17:12:24.842" v="446" actId="22"/>
          <ac:spMkLst>
            <pc:docMk/>
            <pc:sldMk cId="2974114300" sldId="261"/>
            <ac:spMk id="13" creationId="{7553281E-862C-C6DE-D56E-B941A0A7ECAE}"/>
          </ac:spMkLst>
        </pc:spChg>
        <pc:spChg chg="del">
          <ac:chgData name="Javi Gómez de Diego" userId="882aa187-5e10-4f4c-bd24-57f39319f6d2" providerId="ADAL" clId="{0D62E14E-A832-4CB4-826B-7965AB2CC745}" dt="2022-05-16T16:51:27.193" v="397" actId="478"/>
          <ac:spMkLst>
            <pc:docMk/>
            <pc:sldMk cId="2974114300" sldId="261"/>
            <ac:spMk id="20" creationId="{378F05C9-2F4D-9319-F143-78B58909838D}"/>
          </ac:spMkLst>
        </pc:spChg>
        <pc:picChg chg="del">
          <ac:chgData name="Javi Gómez de Diego" userId="882aa187-5e10-4f4c-bd24-57f39319f6d2" providerId="ADAL" clId="{0D62E14E-A832-4CB4-826B-7965AB2CC745}" dt="2022-05-16T16:51:27.193" v="397" actId="478"/>
          <ac:picMkLst>
            <pc:docMk/>
            <pc:sldMk cId="2974114300" sldId="261"/>
            <ac:picMk id="2" creationId="{BCC3849E-808A-20C1-07B6-973D27BB5A17}"/>
          </ac:picMkLst>
        </pc:picChg>
        <pc:picChg chg="add mod">
          <ac:chgData name="Javi Gómez de Diego" userId="882aa187-5e10-4f4c-bd24-57f39319f6d2" providerId="ADAL" clId="{0D62E14E-A832-4CB4-826B-7965AB2CC745}" dt="2022-05-16T16:53:24.571" v="425" actId="732"/>
          <ac:picMkLst>
            <pc:docMk/>
            <pc:sldMk cId="2974114300" sldId="261"/>
            <ac:picMk id="11" creationId="{07C29FA2-EA09-9348-72FF-8255D8CD50F6}"/>
          </ac:picMkLst>
        </pc:picChg>
        <pc:picChg chg="del">
          <ac:chgData name="Javi Gómez de Diego" userId="882aa187-5e10-4f4c-bd24-57f39319f6d2" providerId="ADAL" clId="{0D62E14E-A832-4CB4-826B-7965AB2CC745}" dt="2022-05-16T16:51:27.193" v="397" actId="478"/>
          <ac:picMkLst>
            <pc:docMk/>
            <pc:sldMk cId="2974114300" sldId="261"/>
            <ac:picMk id="1028" creationId="{940BAB34-F4B7-7DAB-0BC7-673691FDEEBD}"/>
          </ac:picMkLst>
        </pc:picChg>
        <pc:picChg chg="del">
          <ac:chgData name="Javi Gómez de Diego" userId="882aa187-5e10-4f4c-bd24-57f39319f6d2" providerId="ADAL" clId="{0D62E14E-A832-4CB4-826B-7965AB2CC745}" dt="2022-05-16T16:51:29.101" v="398" actId="478"/>
          <ac:picMkLst>
            <pc:docMk/>
            <pc:sldMk cId="2974114300" sldId="261"/>
            <ac:picMk id="1032" creationId="{DDCA4417-8ED5-A68D-965B-C343E2ACE516}"/>
          </ac:picMkLst>
        </pc:picChg>
        <pc:picChg chg="add del mod">
          <ac:chgData name="Javi Gómez de Diego" userId="882aa187-5e10-4f4c-bd24-57f39319f6d2" providerId="ADAL" clId="{0D62E14E-A832-4CB4-826B-7965AB2CC745}" dt="2022-05-16T16:52:47.355" v="418"/>
          <ac:picMkLst>
            <pc:docMk/>
            <pc:sldMk cId="2974114300" sldId="261"/>
            <ac:picMk id="2050" creationId="{0988C691-7B06-E681-A6DD-4AB722845969}"/>
          </ac:picMkLst>
        </pc:picChg>
        <pc:picChg chg="add del">
          <ac:chgData name="Javi Gómez de Diego" userId="882aa187-5e10-4f4c-bd24-57f39319f6d2" providerId="ADAL" clId="{0D62E14E-A832-4CB4-826B-7965AB2CC745}" dt="2022-05-16T16:52:45.906" v="416"/>
          <ac:picMkLst>
            <pc:docMk/>
            <pc:sldMk cId="2974114300" sldId="261"/>
            <ac:picMk id="2052" creationId="{2C1356FE-E259-D737-FC90-9BB0CB935C67}"/>
          </ac:picMkLst>
        </pc:picChg>
        <pc:picChg chg="add mod">
          <ac:chgData name="Javi Gómez de Diego" userId="882aa187-5e10-4f4c-bd24-57f39319f6d2" providerId="ADAL" clId="{0D62E14E-A832-4CB4-826B-7965AB2CC745}" dt="2022-05-16T16:53:58.832" v="429" actId="732"/>
          <ac:picMkLst>
            <pc:docMk/>
            <pc:sldMk cId="2974114300" sldId="261"/>
            <ac:picMk id="2054" creationId="{EC743538-EE79-8882-120D-DF9C3459EAD2}"/>
          </ac:picMkLst>
        </pc:picChg>
      </pc:sldChg>
      <pc:sldChg chg="del setBg">
        <pc:chgData name="Javi Gómez de Diego" userId="882aa187-5e10-4f4c-bd24-57f39319f6d2" providerId="ADAL" clId="{0D62E14E-A832-4CB4-826B-7965AB2CC745}" dt="2022-05-16T16:13:59.381" v="140" actId="47"/>
        <pc:sldMkLst>
          <pc:docMk/>
          <pc:sldMk cId="3220891326" sldId="261"/>
        </pc:sldMkLst>
      </pc:sldChg>
      <pc:sldChg chg="addSp delSp modSp add mod modTransition delAnim modAnim">
        <pc:chgData name="Javi Gómez de Diego" userId="882aa187-5e10-4f4c-bd24-57f39319f6d2" providerId="ADAL" clId="{0D62E14E-A832-4CB4-826B-7965AB2CC745}" dt="2022-05-16T18:55:58.304" v="1466" actId="167"/>
        <pc:sldMkLst>
          <pc:docMk/>
          <pc:sldMk cId="1675652626" sldId="262"/>
        </pc:sldMkLst>
        <pc:spChg chg="mod">
          <ac:chgData name="Javi Gómez de Diego" userId="882aa187-5e10-4f4c-bd24-57f39319f6d2" providerId="ADAL" clId="{0D62E14E-A832-4CB4-826B-7965AB2CC745}" dt="2022-05-16T18:25:21.065" v="994" actId="2711"/>
          <ac:spMkLst>
            <pc:docMk/>
            <pc:sldMk cId="1675652626" sldId="262"/>
            <ac:spMk id="7" creationId="{332F6ED3-9A11-E198-F38C-CF4BC2241778}"/>
          </ac:spMkLst>
        </pc:spChg>
        <pc:spChg chg="add del mod">
          <ac:chgData name="Javi Gómez de Diego" userId="882aa187-5e10-4f4c-bd24-57f39319f6d2" providerId="ADAL" clId="{0D62E14E-A832-4CB4-826B-7965AB2CC745}" dt="2022-05-16T17:17:39.251" v="511" actId="478"/>
          <ac:spMkLst>
            <pc:docMk/>
            <pc:sldMk cId="1675652626" sldId="262"/>
            <ac:spMk id="12" creationId="{1B0D8C7C-075D-44B5-B4AD-3F171C17A0D1}"/>
          </ac:spMkLst>
        </pc:spChg>
        <pc:spChg chg="add del mod">
          <ac:chgData name="Javi Gómez de Diego" userId="882aa187-5e10-4f4c-bd24-57f39319f6d2" providerId="ADAL" clId="{0D62E14E-A832-4CB4-826B-7965AB2CC745}" dt="2022-05-16T17:17:37.640" v="510" actId="478"/>
          <ac:spMkLst>
            <pc:docMk/>
            <pc:sldMk cId="1675652626" sldId="262"/>
            <ac:spMk id="13" creationId="{94993F07-9ABF-5B63-2241-650B3BC799DE}"/>
          </ac:spMkLst>
        </pc:spChg>
        <pc:spChg chg="add mod">
          <ac:chgData name="Javi Gómez de Diego" userId="882aa187-5e10-4f4c-bd24-57f39319f6d2" providerId="ADAL" clId="{0D62E14E-A832-4CB4-826B-7965AB2CC745}" dt="2022-05-16T17:46:15.617" v="736" actId="207"/>
          <ac:spMkLst>
            <pc:docMk/>
            <pc:sldMk cId="1675652626" sldId="262"/>
            <ac:spMk id="48" creationId="{39C37EC5-4A57-B026-038C-A26C1E2D0949}"/>
          </ac:spMkLst>
        </pc:spChg>
        <pc:spChg chg="mod">
          <ac:chgData name="Javi Gómez de Diego" userId="882aa187-5e10-4f4c-bd24-57f39319f6d2" providerId="ADAL" clId="{0D62E14E-A832-4CB4-826B-7965AB2CC745}" dt="2022-05-16T17:45:54.432" v="733" actId="207"/>
          <ac:spMkLst>
            <pc:docMk/>
            <pc:sldMk cId="1675652626" sldId="262"/>
            <ac:spMk id="54" creationId="{683DB4E2-9641-B802-D2FA-490E770BC22E}"/>
          </ac:spMkLst>
        </pc:spChg>
        <pc:spChg chg="mod">
          <ac:chgData name="Javi Gómez de Diego" userId="882aa187-5e10-4f4c-bd24-57f39319f6d2" providerId="ADAL" clId="{0D62E14E-A832-4CB4-826B-7965AB2CC745}" dt="2022-05-16T17:46:00.956" v="734" actId="207"/>
          <ac:spMkLst>
            <pc:docMk/>
            <pc:sldMk cId="1675652626" sldId="262"/>
            <ac:spMk id="57" creationId="{13AD550E-FC38-3416-A023-292FF18A285B}"/>
          </ac:spMkLst>
        </pc:spChg>
        <pc:spChg chg="mod">
          <ac:chgData name="Javi Gómez de Diego" userId="882aa187-5e10-4f4c-bd24-57f39319f6d2" providerId="ADAL" clId="{0D62E14E-A832-4CB4-826B-7965AB2CC745}" dt="2022-05-16T17:45:41.320" v="732" actId="207"/>
          <ac:spMkLst>
            <pc:docMk/>
            <pc:sldMk cId="1675652626" sldId="262"/>
            <ac:spMk id="60" creationId="{921E0CC4-969D-1F4A-82E8-4C2D7DF50016}"/>
          </ac:spMkLst>
        </pc:spChg>
        <pc:spChg chg="mod">
          <ac:chgData name="Javi Gómez de Diego" userId="882aa187-5e10-4f4c-bd24-57f39319f6d2" providerId="ADAL" clId="{0D62E14E-A832-4CB4-826B-7965AB2CC745}" dt="2022-05-16T17:46:09.338" v="735" actId="207"/>
          <ac:spMkLst>
            <pc:docMk/>
            <pc:sldMk cId="1675652626" sldId="262"/>
            <ac:spMk id="63" creationId="{36FCA861-19F1-7505-4985-C0BD091B7E52}"/>
          </ac:spMkLst>
        </pc:spChg>
        <pc:spChg chg="mod">
          <ac:chgData name="Javi Gómez de Diego" userId="882aa187-5e10-4f4c-bd24-57f39319f6d2" providerId="ADAL" clId="{0D62E14E-A832-4CB4-826B-7965AB2CC745}" dt="2022-05-16T17:46:43.452" v="737" actId="207"/>
          <ac:spMkLst>
            <pc:docMk/>
            <pc:sldMk cId="1675652626" sldId="262"/>
            <ac:spMk id="66" creationId="{A3BE6404-B286-DE11-4DFF-447544DCB254}"/>
          </ac:spMkLst>
        </pc:spChg>
        <pc:spChg chg="mod">
          <ac:chgData name="Javi Gómez de Diego" userId="882aa187-5e10-4f4c-bd24-57f39319f6d2" providerId="ADAL" clId="{0D62E14E-A832-4CB4-826B-7965AB2CC745}" dt="2022-05-16T17:47:01.634" v="738" actId="207"/>
          <ac:spMkLst>
            <pc:docMk/>
            <pc:sldMk cId="1675652626" sldId="262"/>
            <ac:spMk id="69" creationId="{BD83CBA3-6103-BCD2-3DAE-20D641D3A534}"/>
          </ac:spMkLst>
        </pc:spChg>
        <pc:spChg chg="mod">
          <ac:chgData name="Javi Gómez de Diego" userId="882aa187-5e10-4f4c-bd24-57f39319f6d2" providerId="ADAL" clId="{0D62E14E-A832-4CB4-826B-7965AB2CC745}" dt="2022-05-16T17:52:35.841" v="786" actId="571"/>
          <ac:spMkLst>
            <pc:docMk/>
            <pc:sldMk cId="1675652626" sldId="262"/>
            <ac:spMk id="79" creationId="{0C3C8E6F-1A39-503F-9EC4-D5B9A9848190}"/>
          </ac:spMkLst>
        </pc:spChg>
        <pc:spChg chg="mod">
          <ac:chgData name="Javi Gómez de Diego" userId="882aa187-5e10-4f4c-bd24-57f39319f6d2" providerId="ADAL" clId="{0D62E14E-A832-4CB4-826B-7965AB2CC745}" dt="2022-05-16T17:52:35.841" v="786" actId="571"/>
          <ac:spMkLst>
            <pc:docMk/>
            <pc:sldMk cId="1675652626" sldId="262"/>
            <ac:spMk id="82" creationId="{35B71AB7-CF65-F6AC-01DC-5A4E3E379D59}"/>
          </ac:spMkLst>
        </pc:spChg>
        <pc:spChg chg="mod">
          <ac:chgData name="Javi Gómez de Diego" userId="882aa187-5e10-4f4c-bd24-57f39319f6d2" providerId="ADAL" clId="{0D62E14E-A832-4CB4-826B-7965AB2CC745}" dt="2022-05-16T17:52:35.841" v="786" actId="571"/>
          <ac:spMkLst>
            <pc:docMk/>
            <pc:sldMk cId="1675652626" sldId="262"/>
            <ac:spMk id="85" creationId="{988082B9-02B9-C8ED-3DBB-3E0A2DB5E3D6}"/>
          </ac:spMkLst>
        </pc:spChg>
        <pc:spChg chg="mod">
          <ac:chgData name="Javi Gómez de Diego" userId="882aa187-5e10-4f4c-bd24-57f39319f6d2" providerId="ADAL" clId="{0D62E14E-A832-4CB4-826B-7965AB2CC745}" dt="2022-05-16T17:52:35.841" v="786" actId="571"/>
          <ac:spMkLst>
            <pc:docMk/>
            <pc:sldMk cId="1675652626" sldId="262"/>
            <ac:spMk id="88" creationId="{F6928BFE-1035-D659-0860-521E5E2F2749}"/>
          </ac:spMkLst>
        </pc:spChg>
        <pc:spChg chg="mod">
          <ac:chgData name="Javi Gómez de Diego" userId="882aa187-5e10-4f4c-bd24-57f39319f6d2" providerId="ADAL" clId="{0D62E14E-A832-4CB4-826B-7965AB2CC745}" dt="2022-05-16T17:52:35.841" v="786" actId="571"/>
          <ac:spMkLst>
            <pc:docMk/>
            <pc:sldMk cId="1675652626" sldId="262"/>
            <ac:spMk id="91" creationId="{89970E6A-260D-9330-8AD4-DAF348D8B63C}"/>
          </ac:spMkLst>
        </pc:spChg>
        <pc:spChg chg="mod">
          <ac:chgData name="Javi Gómez de Diego" userId="882aa187-5e10-4f4c-bd24-57f39319f6d2" providerId="ADAL" clId="{0D62E14E-A832-4CB4-826B-7965AB2CC745}" dt="2022-05-16T17:52:35.841" v="786" actId="571"/>
          <ac:spMkLst>
            <pc:docMk/>
            <pc:sldMk cId="1675652626" sldId="262"/>
            <ac:spMk id="94" creationId="{6B4BD531-302D-E668-9B09-3FD5C36AADC0}"/>
          </ac:spMkLst>
        </pc:spChg>
        <pc:spChg chg="add mod">
          <ac:chgData name="Javi Gómez de Diego" userId="882aa187-5e10-4f4c-bd24-57f39319f6d2" providerId="ADAL" clId="{0D62E14E-A832-4CB4-826B-7965AB2CC745}" dt="2022-05-16T18:25:37.761" v="997" actId="12789"/>
          <ac:spMkLst>
            <pc:docMk/>
            <pc:sldMk cId="1675652626" sldId="262"/>
            <ac:spMk id="96" creationId="{F3919811-0700-F505-A78C-A5945271C409}"/>
          </ac:spMkLst>
        </pc:spChg>
        <pc:spChg chg="mod">
          <ac:chgData name="Javi Gómez de Diego" userId="882aa187-5e10-4f4c-bd24-57f39319f6d2" providerId="ADAL" clId="{0D62E14E-A832-4CB4-826B-7965AB2CC745}" dt="2022-05-16T17:55:27.191" v="826"/>
          <ac:spMkLst>
            <pc:docMk/>
            <pc:sldMk cId="1675652626" sldId="262"/>
            <ac:spMk id="98" creationId="{C9318EB5-A21F-FC93-BE01-E2BDB6E11A15}"/>
          </ac:spMkLst>
        </pc:spChg>
        <pc:spChg chg="mod">
          <ac:chgData name="Javi Gómez de Diego" userId="882aa187-5e10-4f4c-bd24-57f39319f6d2" providerId="ADAL" clId="{0D62E14E-A832-4CB4-826B-7965AB2CC745}" dt="2022-05-16T17:56:19.417" v="835"/>
          <ac:spMkLst>
            <pc:docMk/>
            <pc:sldMk cId="1675652626" sldId="262"/>
            <ac:spMk id="101" creationId="{452539E9-AD73-F5BF-C1EA-2D6F3A696999}"/>
          </ac:spMkLst>
        </pc:spChg>
        <pc:grpChg chg="add del mod">
          <ac:chgData name="Javi Gómez de Diego" userId="882aa187-5e10-4f4c-bd24-57f39319f6d2" providerId="ADAL" clId="{0D62E14E-A832-4CB4-826B-7965AB2CC745}" dt="2022-05-16T17:32:38.629" v="620" actId="165"/>
          <ac:grpSpMkLst>
            <pc:docMk/>
            <pc:sldMk cId="1675652626" sldId="262"/>
            <ac:grpSpMk id="35" creationId="{802D582B-A5ED-7E73-C6F2-79A731892C72}"/>
          </ac:grpSpMkLst>
        </pc:grpChg>
        <pc:grpChg chg="add mod">
          <ac:chgData name="Javi Gómez de Diego" userId="882aa187-5e10-4f4c-bd24-57f39319f6d2" providerId="ADAL" clId="{0D62E14E-A832-4CB4-826B-7965AB2CC745}" dt="2022-05-16T17:44:43.232" v="724" actId="12789"/>
          <ac:grpSpMkLst>
            <pc:docMk/>
            <pc:sldMk cId="1675652626" sldId="262"/>
            <ac:grpSpMk id="49" creationId="{47E527F7-F336-E093-CBC0-09E2F0E51DA6}"/>
          </ac:grpSpMkLst>
        </pc:grpChg>
        <pc:grpChg chg="add mod">
          <ac:chgData name="Javi Gómez de Diego" userId="882aa187-5e10-4f4c-bd24-57f39319f6d2" providerId="ADAL" clId="{0D62E14E-A832-4CB4-826B-7965AB2CC745}" dt="2022-05-16T17:56:12.084" v="834" actId="1076"/>
          <ac:grpSpMkLst>
            <pc:docMk/>
            <pc:sldMk cId="1675652626" sldId="262"/>
            <ac:grpSpMk id="53" creationId="{66C9371E-E757-F2B2-7FD9-C0D0FD0FACB2}"/>
          </ac:grpSpMkLst>
        </pc:grpChg>
        <pc:grpChg chg="add mod">
          <ac:chgData name="Javi Gómez de Diego" userId="882aa187-5e10-4f4c-bd24-57f39319f6d2" providerId="ADAL" clId="{0D62E14E-A832-4CB4-826B-7965AB2CC745}" dt="2022-05-16T17:55:56.394" v="832" actId="1076"/>
          <ac:grpSpMkLst>
            <pc:docMk/>
            <pc:sldMk cId="1675652626" sldId="262"/>
            <ac:grpSpMk id="56" creationId="{8EC735DF-9365-2BF0-7FA7-A83084621010}"/>
          </ac:grpSpMkLst>
        </pc:grpChg>
        <pc:grpChg chg="add mod">
          <ac:chgData name="Javi Gómez de Diego" userId="882aa187-5e10-4f4c-bd24-57f39319f6d2" providerId="ADAL" clId="{0D62E14E-A832-4CB4-826B-7965AB2CC745}" dt="2022-05-16T17:56:02.631" v="833" actId="1076"/>
          <ac:grpSpMkLst>
            <pc:docMk/>
            <pc:sldMk cId="1675652626" sldId="262"/>
            <ac:grpSpMk id="59" creationId="{AFFE5AD7-56CD-BEA5-AC59-AA0B85E5075B}"/>
          </ac:grpSpMkLst>
        </pc:grpChg>
        <pc:grpChg chg="add mod">
          <ac:chgData name="Javi Gómez de Diego" userId="882aa187-5e10-4f4c-bd24-57f39319f6d2" providerId="ADAL" clId="{0D62E14E-A832-4CB4-826B-7965AB2CC745}" dt="2022-05-16T17:44:43.232" v="724" actId="12789"/>
          <ac:grpSpMkLst>
            <pc:docMk/>
            <pc:sldMk cId="1675652626" sldId="262"/>
            <ac:grpSpMk id="62" creationId="{9CCCA649-7F77-DD9C-1A66-E8B844DA08E7}"/>
          </ac:grpSpMkLst>
        </pc:grpChg>
        <pc:grpChg chg="add mod">
          <ac:chgData name="Javi Gómez de Diego" userId="882aa187-5e10-4f4c-bd24-57f39319f6d2" providerId="ADAL" clId="{0D62E14E-A832-4CB4-826B-7965AB2CC745}" dt="2022-05-16T17:45:15.073" v="729" actId="12789"/>
          <ac:grpSpMkLst>
            <pc:docMk/>
            <pc:sldMk cId="1675652626" sldId="262"/>
            <ac:grpSpMk id="65" creationId="{53EC62D3-1B01-83D0-47DE-123E4C26D3ED}"/>
          </ac:grpSpMkLst>
        </pc:grpChg>
        <pc:grpChg chg="add mod">
          <ac:chgData name="Javi Gómez de Diego" userId="882aa187-5e10-4f4c-bd24-57f39319f6d2" providerId="ADAL" clId="{0D62E14E-A832-4CB4-826B-7965AB2CC745}" dt="2022-05-16T17:45:15.073" v="729" actId="12789"/>
          <ac:grpSpMkLst>
            <pc:docMk/>
            <pc:sldMk cId="1675652626" sldId="262"/>
            <ac:grpSpMk id="68" creationId="{F1A417C5-3625-C0C7-F8C9-1E9F9DA9D4C1}"/>
          </ac:grpSpMkLst>
        </pc:grpChg>
        <pc:grpChg chg="add mod">
          <ac:chgData name="Javi Gómez de Diego" userId="882aa187-5e10-4f4c-bd24-57f39319f6d2" providerId="ADAL" clId="{0D62E14E-A832-4CB4-826B-7965AB2CC745}" dt="2022-05-16T17:52:35.841" v="786" actId="571"/>
          <ac:grpSpMkLst>
            <pc:docMk/>
            <pc:sldMk cId="1675652626" sldId="262"/>
            <ac:grpSpMk id="78" creationId="{58736FCF-5609-2E52-A11E-44FFB5FB1163}"/>
          </ac:grpSpMkLst>
        </pc:grpChg>
        <pc:grpChg chg="add mod">
          <ac:chgData name="Javi Gómez de Diego" userId="882aa187-5e10-4f4c-bd24-57f39319f6d2" providerId="ADAL" clId="{0D62E14E-A832-4CB4-826B-7965AB2CC745}" dt="2022-05-16T17:52:35.841" v="786" actId="571"/>
          <ac:grpSpMkLst>
            <pc:docMk/>
            <pc:sldMk cId="1675652626" sldId="262"/>
            <ac:grpSpMk id="81" creationId="{AD10F489-E96E-F7FB-BE56-11D5995661C3}"/>
          </ac:grpSpMkLst>
        </pc:grpChg>
        <pc:grpChg chg="add mod">
          <ac:chgData name="Javi Gómez de Diego" userId="882aa187-5e10-4f4c-bd24-57f39319f6d2" providerId="ADAL" clId="{0D62E14E-A832-4CB4-826B-7965AB2CC745}" dt="2022-05-16T17:52:35.841" v="786" actId="571"/>
          <ac:grpSpMkLst>
            <pc:docMk/>
            <pc:sldMk cId="1675652626" sldId="262"/>
            <ac:grpSpMk id="84" creationId="{ADED70AF-BDE0-C0AE-4BF3-C65A2971FD0E}"/>
          </ac:grpSpMkLst>
        </pc:grpChg>
        <pc:grpChg chg="add mod">
          <ac:chgData name="Javi Gómez de Diego" userId="882aa187-5e10-4f4c-bd24-57f39319f6d2" providerId="ADAL" clId="{0D62E14E-A832-4CB4-826B-7965AB2CC745}" dt="2022-05-16T17:52:35.841" v="786" actId="571"/>
          <ac:grpSpMkLst>
            <pc:docMk/>
            <pc:sldMk cId="1675652626" sldId="262"/>
            <ac:grpSpMk id="87" creationId="{29873D09-0294-4710-2CED-10E2890713C1}"/>
          </ac:grpSpMkLst>
        </pc:grpChg>
        <pc:grpChg chg="add mod">
          <ac:chgData name="Javi Gómez de Diego" userId="882aa187-5e10-4f4c-bd24-57f39319f6d2" providerId="ADAL" clId="{0D62E14E-A832-4CB4-826B-7965AB2CC745}" dt="2022-05-16T17:52:35.841" v="786" actId="571"/>
          <ac:grpSpMkLst>
            <pc:docMk/>
            <pc:sldMk cId="1675652626" sldId="262"/>
            <ac:grpSpMk id="90" creationId="{BB0C3F73-5D49-E98D-B965-7C42057CBFD7}"/>
          </ac:grpSpMkLst>
        </pc:grpChg>
        <pc:grpChg chg="add mod">
          <ac:chgData name="Javi Gómez de Diego" userId="882aa187-5e10-4f4c-bd24-57f39319f6d2" providerId="ADAL" clId="{0D62E14E-A832-4CB4-826B-7965AB2CC745}" dt="2022-05-16T17:52:35.841" v="786" actId="571"/>
          <ac:grpSpMkLst>
            <pc:docMk/>
            <pc:sldMk cId="1675652626" sldId="262"/>
            <ac:grpSpMk id="93" creationId="{EB1D4D31-ABBA-AC9A-AD29-CC5DE542F717}"/>
          </ac:grpSpMkLst>
        </pc:grpChg>
        <pc:grpChg chg="add del mod">
          <ac:chgData name="Javi Gómez de Diego" userId="882aa187-5e10-4f4c-bd24-57f39319f6d2" providerId="ADAL" clId="{0D62E14E-A832-4CB4-826B-7965AB2CC745}" dt="2022-05-16T17:55:43.148" v="829"/>
          <ac:grpSpMkLst>
            <pc:docMk/>
            <pc:sldMk cId="1675652626" sldId="262"/>
            <ac:grpSpMk id="97" creationId="{B7DCC41E-2429-A284-B755-286B482A0C9C}"/>
          </ac:grpSpMkLst>
        </pc:grpChg>
        <pc:grpChg chg="add mod">
          <ac:chgData name="Javi Gómez de Diego" userId="882aa187-5e10-4f4c-bd24-57f39319f6d2" providerId="ADAL" clId="{0D62E14E-A832-4CB4-826B-7965AB2CC745}" dt="2022-05-16T18:25:37.761" v="997" actId="12789"/>
          <ac:grpSpMkLst>
            <pc:docMk/>
            <pc:sldMk cId="1675652626" sldId="262"/>
            <ac:grpSpMk id="100" creationId="{29A4A680-902F-11E1-AA2E-3F4E3B5B722C}"/>
          </ac:grpSpMkLst>
        </pc:grpChg>
        <pc:picChg chg="add del mod">
          <ac:chgData name="Javi Gómez de Diego" userId="882aa187-5e10-4f4c-bd24-57f39319f6d2" providerId="ADAL" clId="{0D62E14E-A832-4CB4-826B-7965AB2CC745}" dt="2022-05-16T17:13:59.877" v="464" actId="478"/>
          <ac:picMkLst>
            <pc:docMk/>
            <pc:sldMk cId="1675652626" sldId="262"/>
            <ac:picMk id="3" creationId="{8F0515BA-C35C-857A-C2F7-4955B32CC8C6}"/>
          </ac:picMkLst>
        </pc:picChg>
        <pc:picChg chg="add mod ord topLvl">
          <ac:chgData name="Javi Gómez de Diego" userId="882aa187-5e10-4f4c-bd24-57f39319f6d2" providerId="ADAL" clId="{0D62E14E-A832-4CB4-826B-7965AB2CC745}" dt="2022-05-16T18:55:58.304" v="1466" actId="167"/>
          <ac:picMkLst>
            <pc:docMk/>
            <pc:sldMk cId="1675652626" sldId="262"/>
            <ac:picMk id="5" creationId="{B4D59032-83A1-0166-8D47-A3DD0DFD5B3B}"/>
          </ac:picMkLst>
        </pc:picChg>
        <pc:picChg chg="add mod ord topLvl">
          <ac:chgData name="Javi Gómez de Diego" userId="882aa187-5e10-4f4c-bd24-57f39319f6d2" providerId="ADAL" clId="{0D62E14E-A832-4CB4-826B-7965AB2CC745}" dt="2022-05-16T18:55:58.304" v="1466" actId="167"/>
          <ac:picMkLst>
            <pc:docMk/>
            <pc:sldMk cId="1675652626" sldId="262"/>
            <ac:picMk id="8" creationId="{DB945D54-8277-E34C-0B53-D3D904F1B736}"/>
          </ac:picMkLst>
        </pc:picChg>
        <pc:picChg chg="del">
          <ac:chgData name="Javi Gómez de Diego" userId="882aa187-5e10-4f4c-bd24-57f39319f6d2" providerId="ADAL" clId="{0D62E14E-A832-4CB4-826B-7965AB2CC745}" dt="2022-05-16T17:12:35.225" v="458" actId="478"/>
          <ac:picMkLst>
            <pc:docMk/>
            <pc:sldMk cId="1675652626" sldId="262"/>
            <ac:picMk id="11" creationId="{07C29FA2-EA09-9348-72FF-8255D8CD50F6}"/>
          </ac:picMkLst>
        </pc:picChg>
        <pc:picChg chg="add mod ord topLvl">
          <ac:chgData name="Javi Gómez de Diego" userId="882aa187-5e10-4f4c-bd24-57f39319f6d2" providerId="ADAL" clId="{0D62E14E-A832-4CB4-826B-7965AB2CC745}" dt="2022-05-16T18:55:58.304" v="1466" actId="167"/>
          <ac:picMkLst>
            <pc:docMk/>
            <pc:sldMk cId="1675652626" sldId="262"/>
            <ac:picMk id="14" creationId="{71931184-B269-43BE-5ACD-CD2B91663335}"/>
          </ac:picMkLst>
        </pc:picChg>
        <pc:picChg chg="add mod ord topLvl">
          <ac:chgData name="Javi Gómez de Diego" userId="882aa187-5e10-4f4c-bd24-57f39319f6d2" providerId="ADAL" clId="{0D62E14E-A832-4CB4-826B-7965AB2CC745}" dt="2022-05-16T18:55:58.304" v="1466" actId="167"/>
          <ac:picMkLst>
            <pc:docMk/>
            <pc:sldMk cId="1675652626" sldId="262"/>
            <ac:picMk id="16" creationId="{B1BA6001-D1EC-2B91-1880-5258F92243FB}"/>
          </ac:picMkLst>
        </pc:picChg>
        <pc:picChg chg="add mod ord topLvl modCrop">
          <ac:chgData name="Javi Gómez de Diego" userId="882aa187-5e10-4f4c-bd24-57f39319f6d2" providerId="ADAL" clId="{0D62E14E-A832-4CB4-826B-7965AB2CC745}" dt="2022-05-16T18:55:58.304" v="1466" actId="167"/>
          <ac:picMkLst>
            <pc:docMk/>
            <pc:sldMk cId="1675652626" sldId="262"/>
            <ac:picMk id="18" creationId="{522C9783-D023-E075-B810-CCC29EBF6199}"/>
          </ac:picMkLst>
        </pc:picChg>
        <pc:picChg chg="add del mod modCrop">
          <ac:chgData name="Javi Gómez de Diego" userId="882aa187-5e10-4f4c-bd24-57f39319f6d2" providerId="ADAL" clId="{0D62E14E-A832-4CB4-826B-7965AB2CC745}" dt="2022-05-16T17:22:15.345" v="544" actId="478"/>
          <ac:picMkLst>
            <pc:docMk/>
            <pc:sldMk cId="1675652626" sldId="262"/>
            <ac:picMk id="20" creationId="{2CCF73D9-EA67-E8C3-6E8A-02E7364B8566}"/>
          </ac:picMkLst>
        </pc:picChg>
        <pc:picChg chg="add mod ord topLvl">
          <ac:chgData name="Javi Gómez de Diego" userId="882aa187-5e10-4f4c-bd24-57f39319f6d2" providerId="ADAL" clId="{0D62E14E-A832-4CB4-826B-7965AB2CC745}" dt="2022-05-16T18:55:58.304" v="1466" actId="167"/>
          <ac:picMkLst>
            <pc:docMk/>
            <pc:sldMk cId="1675652626" sldId="262"/>
            <ac:picMk id="22" creationId="{54D5D394-F90E-8ACD-EF0D-D5969F8D6F8B}"/>
          </ac:picMkLst>
        </pc:picChg>
        <pc:picChg chg="add mod ord topLvl">
          <ac:chgData name="Javi Gómez de Diego" userId="882aa187-5e10-4f4c-bd24-57f39319f6d2" providerId="ADAL" clId="{0D62E14E-A832-4CB4-826B-7965AB2CC745}" dt="2022-05-16T18:55:58.304" v="1466" actId="167"/>
          <ac:picMkLst>
            <pc:docMk/>
            <pc:sldMk cId="1675652626" sldId="262"/>
            <ac:picMk id="24" creationId="{DF1E30F9-C69A-48AD-AACD-3694D3A4B1A6}"/>
          </ac:picMkLst>
        </pc:picChg>
        <pc:picChg chg="add mod ord topLvl">
          <ac:chgData name="Javi Gómez de Diego" userId="882aa187-5e10-4f4c-bd24-57f39319f6d2" providerId="ADAL" clId="{0D62E14E-A832-4CB4-826B-7965AB2CC745}" dt="2022-05-16T18:55:58.304" v="1466" actId="167"/>
          <ac:picMkLst>
            <pc:docMk/>
            <pc:sldMk cId="1675652626" sldId="262"/>
            <ac:picMk id="26" creationId="{665C51BE-3128-C6C1-CCBF-A360B1A268CE}"/>
          </ac:picMkLst>
        </pc:picChg>
        <pc:picChg chg="add del mod">
          <ac:chgData name="Javi Gómez de Diego" userId="882aa187-5e10-4f4c-bd24-57f39319f6d2" providerId="ADAL" clId="{0D62E14E-A832-4CB4-826B-7965AB2CC745}" dt="2022-05-16T17:31:30.052" v="610" actId="478"/>
          <ac:picMkLst>
            <pc:docMk/>
            <pc:sldMk cId="1675652626" sldId="262"/>
            <ac:picMk id="28" creationId="{6ABBC01E-11C6-BE7A-5D23-85989C7FB0CE}"/>
          </ac:picMkLst>
        </pc:picChg>
        <pc:picChg chg="add del mod">
          <ac:chgData name="Javi Gómez de Diego" userId="882aa187-5e10-4f4c-bd24-57f39319f6d2" providerId="ADAL" clId="{0D62E14E-A832-4CB4-826B-7965AB2CC745}" dt="2022-05-16T17:31:30.052" v="610" actId="478"/>
          <ac:picMkLst>
            <pc:docMk/>
            <pc:sldMk cId="1675652626" sldId="262"/>
            <ac:picMk id="30" creationId="{35E65136-2BF9-703D-D93D-40A05BCFF947}"/>
          </ac:picMkLst>
        </pc:picChg>
        <pc:picChg chg="add mod ord topLvl">
          <ac:chgData name="Javi Gómez de Diego" userId="882aa187-5e10-4f4c-bd24-57f39319f6d2" providerId="ADAL" clId="{0D62E14E-A832-4CB4-826B-7965AB2CC745}" dt="2022-05-16T18:55:58.304" v="1466" actId="167"/>
          <ac:picMkLst>
            <pc:docMk/>
            <pc:sldMk cId="1675652626" sldId="262"/>
            <ac:picMk id="32" creationId="{70ECDB80-F26E-AE76-900B-BB3303BB31CB}"/>
          </ac:picMkLst>
        </pc:picChg>
        <pc:picChg chg="add del mod modCrop">
          <ac:chgData name="Javi Gómez de Diego" userId="882aa187-5e10-4f4c-bd24-57f39319f6d2" providerId="ADAL" clId="{0D62E14E-A832-4CB4-826B-7965AB2CC745}" dt="2022-05-16T17:31:30.052" v="610" actId="478"/>
          <ac:picMkLst>
            <pc:docMk/>
            <pc:sldMk cId="1675652626" sldId="262"/>
            <ac:picMk id="34" creationId="{135315BB-7FCB-2399-DB91-A643D045904F}"/>
          </ac:picMkLst>
        </pc:picChg>
        <pc:picChg chg="add mod">
          <ac:chgData name="Javi Gómez de Diego" userId="882aa187-5e10-4f4c-bd24-57f39319f6d2" providerId="ADAL" clId="{0D62E14E-A832-4CB4-826B-7965AB2CC745}" dt="2022-05-16T17:30:44.664" v="601" actId="571"/>
          <ac:picMkLst>
            <pc:docMk/>
            <pc:sldMk cId="1675652626" sldId="262"/>
            <ac:picMk id="36" creationId="{5F9EF06B-6731-D531-C8CC-7DD3458DF29F}"/>
          </ac:picMkLst>
        </pc:picChg>
        <pc:picChg chg="add mod">
          <ac:chgData name="Javi Gómez de Diego" userId="882aa187-5e10-4f4c-bd24-57f39319f6d2" providerId="ADAL" clId="{0D62E14E-A832-4CB4-826B-7965AB2CC745}" dt="2022-05-16T17:30:44.664" v="601" actId="571"/>
          <ac:picMkLst>
            <pc:docMk/>
            <pc:sldMk cId="1675652626" sldId="262"/>
            <ac:picMk id="37" creationId="{E70995A2-B15C-4DAF-745E-7C539413DFF8}"/>
          </ac:picMkLst>
        </pc:picChg>
        <pc:picChg chg="add mod">
          <ac:chgData name="Javi Gómez de Diego" userId="882aa187-5e10-4f4c-bd24-57f39319f6d2" providerId="ADAL" clId="{0D62E14E-A832-4CB4-826B-7965AB2CC745}" dt="2022-05-16T17:30:44.664" v="601" actId="571"/>
          <ac:picMkLst>
            <pc:docMk/>
            <pc:sldMk cId="1675652626" sldId="262"/>
            <ac:picMk id="38" creationId="{99FE10C3-F104-7B07-4502-B8C74D715B54}"/>
          </ac:picMkLst>
        </pc:picChg>
        <pc:picChg chg="add mod">
          <ac:chgData name="Javi Gómez de Diego" userId="882aa187-5e10-4f4c-bd24-57f39319f6d2" providerId="ADAL" clId="{0D62E14E-A832-4CB4-826B-7965AB2CC745}" dt="2022-05-16T17:30:44.664" v="601" actId="571"/>
          <ac:picMkLst>
            <pc:docMk/>
            <pc:sldMk cId="1675652626" sldId="262"/>
            <ac:picMk id="39" creationId="{BCA9798E-F05F-4581-9370-4A8502662572}"/>
          </ac:picMkLst>
        </pc:picChg>
        <pc:picChg chg="add mod">
          <ac:chgData name="Javi Gómez de Diego" userId="882aa187-5e10-4f4c-bd24-57f39319f6d2" providerId="ADAL" clId="{0D62E14E-A832-4CB4-826B-7965AB2CC745}" dt="2022-05-16T17:30:44.664" v="601" actId="571"/>
          <ac:picMkLst>
            <pc:docMk/>
            <pc:sldMk cId="1675652626" sldId="262"/>
            <ac:picMk id="40" creationId="{D3E277F5-08F1-55BB-A476-414CAB145CFD}"/>
          </ac:picMkLst>
        </pc:picChg>
        <pc:picChg chg="add mod">
          <ac:chgData name="Javi Gómez de Diego" userId="882aa187-5e10-4f4c-bd24-57f39319f6d2" providerId="ADAL" clId="{0D62E14E-A832-4CB4-826B-7965AB2CC745}" dt="2022-05-16T17:30:44.664" v="601" actId="571"/>
          <ac:picMkLst>
            <pc:docMk/>
            <pc:sldMk cId="1675652626" sldId="262"/>
            <ac:picMk id="41" creationId="{E25461BB-7739-CD10-74AE-CA95CD399CB5}"/>
          </ac:picMkLst>
        </pc:picChg>
        <pc:picChg chg="add mod ord topLvl">
          <ac:chgData name="Javi Gómez de Diego" userId="882aa187-5e10-4f4c-bd24-57f39319f6d2" providerId="ADAL" clId="{0D62E14E-A832-4CB4-826B-7965AB2CC745}" dt="2022-05-16T18:55:58.304" v="1466" actId="167"/>
          <ac:picMkLst>
            <pc:docMk/>
            <pc:sldMk cId="1675652626" sldId="262"/>
            <ac:picMk id="42" creationId="{860CC5F9-EA2C-D3A0-57E2-F874169A110D}"/>
          </ac:picMkLst>
        </pc:picChg>
        <pc:picChg chg="add mod ord topLvl">
          <ac:chgData name="Javi Gómez de Diego" userId="882aa187-5e10-4f4c-bd24-57f39319f6d2" providerId="ADAL" clId="{0D62E14E-A832-4CB4-826B-7965AB2CC745}" dt="2022-05-16T18:55:58.304" v="1466" actId="167"/>
          <ac:picMkLst>
            <pc:docMk/>
            <pc:sldMk cId="1675652626" sldId="262"/>
            <ac:picMk id="43" creationId="{DBD3D9B9-DBB6-87C3-88D0-D5D462B8CDF6}"/>
          </ac:picMkLst>
        </pc:picChg>
        <pc:picChg chg="add mod ord topLvl">
          <ac:chgData name="Javi Gómez de Diego" userId="882aa187-5e10-4f4c-bd24-57f39319f6d2" providerId="ADAL" clId="{0D62E14E-A832-4CB4-826B-7965AB2CC745}" dt="2022-05-16T18:55:58.304" v="1466" actId="167"/>
          <ac:picMkLst>
            <pc:docMk/>
            <pc:sldMk cId="1675652626" sldId="262"/>
            <ac:picMk id="44" creationId="{23D0C5E4-F156-948E-4EB1-49A270C859B7}"/>
          </ac:picMkLst>
        </pc:picChg>
        <pc:picChg chg="add del mod">
          <ac:chgData name="Javi Gómez de Diego" userId="882aa187-5e10-4f4c-bd24-57f39319f6d2" providerId="ADAL" clId="{0D62E14E-A832-4CB4-826B-7965AB2CC745}" dt="2022-05-16T17:31:49.611" v="613" actId="478"/>
          <ac:picMkLst>
            <pc:docMk/>
            <pc:sldMk cId="1675652626" sldId="262"/>
            <ac:picMk id="45" creationId="{9356BD31-C2B7-F8A2-CB7C-6D4BA9BA5C82}"/>
          </ac:picMkLst>
        </pc:picChg>
        <pc:picChg chg="add mod ord">
          <ac:chgData name="Javi Gómez de Diego" userId="882aa187-5e10-4f4c-bd24-57f39319f6d2" providerId="ADAL" clId="{0D62E14E-A832-4CB4-826B-7965AB2CC745}" dt="2022-05-16T17:41:35.577" v="701" actId="164"/>
          <ac:picMkLst>
            <pc:docMk/>
            <pc:sldMk cId="1675652626" sldId="262"/>
            <ac:picMk id="47" creationId="{C341EB03-7A26-6AFA-8898-2F045E16F060}"/>
          </ac:picMkLst>
        </pc:picChg>
        <pc:picChg chg="add del">
          <ac:chgData name="Javi Gómez de Diego" userId="882aa187-5e10-4f4c-bd24-57f39319f6d2" providerId="ADAL" clId="{0D62E14E-A832-4CB4-826B-7965AB2CC745}" dt="2022-05-16T17:42:38.049" v="706" actId="22"/>
          <ac:picMkLst>
            <pc:docMk/>
            <pc:sldMk cId="1675652626" sldId="262"/>
            <ac:picMk id="51" creationId="{3FA00D34-4781-80A8-0E99-1234BFC6BA0A}"/>
          </ac:picMkLst>
        </pc:picChg>
        <pc:picChg chg="mod">
          <ac:chgData name="Javi Gómez de Diego" userId="882aa187-5e10-4f4c-bd24-57f39319f6d2" providerId="ADAL" clId="{0D62E14E-A832-4CB4-826B-7965AB2CC745}" dt="2022-05-16T17:42:39.982" v="707"/>
          <ac:picMkLst>
            <pc:docMk/>
            <pc:sldMk cId="1675652626" sldId="262"/>
            <ac:picMk id="55" creationId="{E9DA7D3C-29BC-7137-3EAB-937BA5D1DC45}"/>
          </ac:picMkLst>
        </pc:picChg>
        <pc:picChg chg="mod">
          <ac:chgData name="Javi Gómez de Diego" userId="882aa187-5e10-4f4c-bd24-57f39319f6d2" providerId="ADAL" clId="{0D62E14E-A832-4CB4-826B-7965AB2CC745}" dt="2022-05-16T17:45:16.822" v="731" actId="1076"/>
          <ac:picMkLst>
            <pc:docMk/>
            <pc:sldMk cId="1675652626" sldId="262"/>
            <ac:picMk id="58" creationId="{CF3855B7-D8EE-A21D-8B95-465AE81AB975}"/>
          </ac:picMkLst>
        </pc:picChg>
        <pc:picChg chg="mod">
          <ac:chgData name="Javi Gómez de Diego" userId="882aa187-5e10-4f4c-bd24-57f39319f6d2" providerId="ADAL" clId="{0D62E14E-A832-4CB4-826B-7965AB2CC745}" dt="2022-05-16T17:43:18.484" v="711"/>
          <ac:picMkLst>
            <pc:docMk/>
            <pc:sldMk cId="1675652626" sldId="262"/>
            <ac:picMk id="61" creationId="{21A94776-7B57-C076-7CE1-0A5EE8AE39B9}"/>
          </ac:picMkLst>
        </pc:picChg>
        <pc:picChg chg="mod">
          <ac:chgData name="Javi Gómez de Diego" userId="882aa187-5e10-4f4c-bd24-57f39319f6d2" providerId="ADAL" clId="{0D62E14E-A832-4CB4-826B-7965AB2CC745}" dt="2022-05-16T17:43:37.245" v="714"/>
          <ac:picMkLst>
            <pc:docMk/>
            <pc:sldMk cId="1675652626" sldId="262"/>
            <ac:picMk id="64" creationId="{6D533FB8-B361-DB24-AE24-F8A379F1F52C}"/>
          </ac:picMkLst>
        </pc:picChg>
        <pc:picChg chg="mod">
          <ac:chgData name="Javi Gómez de Diego" userId="882aa187-5e10-4f4c-bd24-57f39319f6d2" providerId="ADAL" clId="{0D62E14E-A832-4CB4-826B-7965AB2CC745}" dt="2022-05-16T17:43:47.171" v="716"/>
          <ac:picMkLst>
            <pc:docMk/>
            <pc:sldMk cId="1675652626" sldId="262"/>
            <ac:picMk id="67" creationId="{034D7765-0C44-E1F4-0E0F-782FE6EF6652}"/>
          </ac:picMkLst>
        </pc:picChg>
        <pc:picChg chg="mod">
          <ac:chgData name="Javi Gómez de Diego" userId="882aa187-5e10-4f4c-bd24-57f39319f6d2" providerId="ADAL" clId="{0D62E14E-A832-4CB4-826B-7965AB2CC745}" dt="2022-05-16T17:43:58.344" v="718"/>
          <ac:picMkLst>
            <pc:docMk/>
            <pc:sldMk cId="1675652626" sldId="262"/>
            <ac:picMk id="70" creationId="{6B13B352-2399-A014-25C4-0973C454C5CB}"/>
          </ac:picMkLst>
        </pc:picChg>
        <pc:picChg chg="add mod ord">
          <ac:chgData name="Javi Gómez de Diego" userId="882aa187-5e10-4f4c-bd24-57f39319f6d2" providerId="ADAL" clId="{0D62E14E-A832-4CB4-826B-7965AB2CC745}" dt="2022-05-16T18:54:45.694" v="1460" actId="167"/>
          <ac:picMkLst>
            <pc:docMk/>
            <pc:sldMk cId="1675652626" sldId="262"/>
            <ac:picMk id="71" creationId="{CBEEB5DE-455B-12AD-71DB-D54C9DC8FEF6}"/>
          </ac:picMkLst>
        </pc:picChg>
        <pc:picChg chg="add mod ord">
          <ac:chgData name="Javi Gómez de Diego" userId="882aa187-5e10-4f4c-bd24-57f39319f6d2" providerId="ADAL" clId="{0D62E14E-A832-4CB4-826B-7965AB2CC745}" dt="2022-05-16T18:54:45.694" v="1460" actId="167"/>
          <ac:picMkLst>
            <pc:docMk/>
            <pc:sldMk cId="1675652626" sldId="262"/>
            <ac:picMk id="72" creationId="{53EF7648-76C9-031E-85BA-2123DC1D7AD1}"/>
          </ac:picMkLst>
        </pc:picChg>
        <pc:picChg chg="add mod ord">
          <ac:chgData name="Javi Gómez de Diego" userId="882aa187-5e10-4f4c-bd24-57f39319f6d2" providerId="ADAL" clId="{0D62E14E-A832-4CB4-826B-7965AB2CC745}" dt="2022-05-16T18:54:45.694" v="1460" actId="167"/>
          <ac:picMkLst>
            <pc:docMk/>
            <pc:sldMk cId="1675652626" sldId="262"/>
            <ac:picMk id="73" creationId="{9B076750-01A1-9C4A-8F71-54DC0C9570CA}"/>
          </ac:picMkLst>
        </pc:picChg>
        <pc:picChg chg="add mod ord">
          <ac:chgData name="Javi Gómez de Diego" userId="882aa187-5e10-4f4c-bd24-57f39319f6d2" providerId="ADAL" clId="{0D62E14E-A832-4CB4-826B-7965AB2CC745}" dt="2022-05-16T18:54:45.694" v="1460" actId="167"/>
          <ac:picMkLst>
            <pc:docMk/>
            <pc:sldMk cId="1675652626" sldId="262"/>
            <ac:picMk id="74" creationId="{9EAC3BA0-7033-6A7E-77C5-A5A1AEA86476}"/>
          </ac:picMkLst>
        </pc:picChg>
        <pc:picChg chg="add mod ord">
          <ac:chgData name="Javi Gómez de Diego" userId="882aa187-5e10-4f4c-bd24-57f39319f6d2" providerId="ADAL" clId="{0D62E14E-A832-4CB4-826B-7965AB2CC745}" dt="2022-05-16T18:54:45.694" v="1460" actId="167"/>
          <ac:picMkLst>
            <pc:docMk/>
            <pc:sldMk cId="1675652626" sldId="262"/>
            <ac:picMk id="75" creationId="{A212C4D1-0B99-0372-53BF-22802D5AEC70}"/>
          </ac:picMkLst>
        </pc:picChg>
        <pc:picChg chg="add mod ord">
          <ac:chgData name="Javi Gómez de Diego" userId="882aa187-5e10-4f4c-bd24-57f39319f6d2" providerId="ADAL" clId="{0D62E14E-A832-4CB4-826B-7965AB2CC745}" dt="2022-05-16T18:54:45.694" v="1460" actId="167"/>
          <ac:picMkLst>
            <pc:docMk/>
            <pc:sldMk cId="1675652626" sldId="262"/>
            <ac:picMk id="76" creationId="{FB22A0F1-00EA-8207-3D77-6AB9649A850C}"/>
          </ac:picMkLst>
        </pc:picChg>
        <pc:picChg chg="add mod ord">
          <ac:chgData name="Javi Gómez de Diego" userId="882aa187-5e10-4f4c-bd24-57f39319f6d2" providerId="ADAL" clId="{0D62E14E-A832-4CB4-826B-7965AB2CC745}" dt="2022-05-16T18:54:45.694" v="1460" actId="167"/>
          <ac:picMkLst>
            <pc:docMk/>
            <pc:sldMk cId="1675652626" sldId="262"/>
            <ac:picMk id="77" creationId="{9D66B9D0-19F6-FD5F-82F2-F860DD80E0C2}"/>
          </ac:picMkLst>
        </pc:picChg>
        <pc:picChg chg="mod">
          <ac:chgData name="Javi Gómez de Diego" userId="882aa187-5e10-4f4c-bd24-57f39319f6d2" providerId="ADAL" clId="{0D62E14E-A832-4CB4-826B-7965AB2CC745}" dt="2022-05-16T17:52:35.841" v="786" actId="571"/>
          <ac:picMkLst>
            <pc:docMk/>
            <pc:sldMk cId="1675652626" sldId="262"/>
            <ac:picMk id="80" creationId="{5FA7541B-262F-F7E6-CE9F-508BC1165FEE}"/>
          </ac:picMkLst>
        </pc:picChg>
        <pc:picChg chg="mod">
          <ac:chgData name="Javi Gómez de Diego" userId="882aa187-5e10-4f4c-bd24-57f39319f6d2" providerId="ADAL" clId="{0D62E14E-A832-4CB4-826B-7965AB2CC745}" dt="2022-05-16T17:52:35.841" v="786" actId="571"/>
          <ac:picMkLst>
            <pc:docMk/>
            <pc:sldMk cId="1675652626" sldId="262"/>
            <ac:picMk id="83" creationId="{A8EB074E-076C-D747-9699-1700F9859255}"/>
          </ac:picMkLst>
        </pc:picChg>
        <pc:picChg chg="mod">
          <ac:chgData name="Javi Gómez de Diego" userId="882aa187-5e10-4f4c-bd24-57f39319f6d2" providerId="ADAL" clId="{0D62E14E-A832-4CB4-826B-7965AB2CC745}" dt="2022-05-16T17:52:35.841" v="786" actId="571"/>
          <ac:picMkLst>
            <pc:docMk/>
            <pc:sldMk cId="1675652626" sldId="262"/>
            <ac:picMk id="86" creationId="{1D4B6CB1-7AA5-02CC-CE66-033E34C545E5}"/>
          </ac:picMkLst>
        </pc:picChg>
        <pc:picChg chg="mod">
          <ac:chgData name="Javi Gómez de Diego" userId="882aa187-5e10-4f4c-bd24-57f39319f6d2" providerId="ADAL" clId="{0D62E14E-A832-4CB4-826B-7965AB2CC745}" dt="2022-05-16T17:52:35.841" v="786" actId="571"/>
          <ac:picMkLst>
            <pc:docMk/>
            <pc:sldMk cId="1675652626" sldId="262"/>
            <ac:picMk id="89" creationId="{EB93690E-84C8-9B8C-5ABE-C9238D92F081}"/>
          </ac:picMkLst>
        </pc:picChg>
        <pc:picChg chg="mod">
          <ac:chgData name="Javi Gómez de Diego" userId="882aa187-5e10-4f4c-bd24-57f39319f6d2" providerId="ADAL" clId="{0D62E14E-A832-4CB4-826B-7965AB2CC745}" dt="2022-05-16T17:52:35.841" v="786" actId="571"/>
          <ac:picMkLst>
            <pc:docMk/>
            <pc:sldMk cId="1675652626" sldId="262"/>
            <ac:picMk id="92" creationId="{6235310B-DCDA-D28D-CF3C-07A29BB898F4}"/>
          </ac:picMkLst>
        </pc:picChg>
        <pc:picChg chg="mod">
          <ac:chgData name="Javi Gómez de Diego" userId="882aa187-5e10-4f4c-bd24-57f39319f6d2" providerId="ADAL" clId="{0D62E14E-A832-4CB4-826B-7965AB2CC745}" dt="2022-05-16T17:52:35.841" v="786" actId="571"/>
          <ac:picMkLst>
            <pc:docMk/>
            <pc:sldMk cId="1675652626" sldId="262"/>
            <ac:picMk id="95" creationId="{11A537BC-C917-2719-A424-F67545DB0C76}"/>
          </ac:picMkLst>
        </pc:picChg>
        <pc:picChg chg="mod">
          <ac:chgData name="Javi Gómez de Diego" userId="882aa187-5e10-4f4c-bd24-57f39319f6d2" providerId="ADAL" clId="{0D62E14E-A832-4CB4-826B-7965AB2CC745}" dt="2022-05-16T17:55:27.191" v="826"/>
          <ac:picMkLst>
            <pc:docMk/>
            <pc:sldMk cId="1675652626" sldId="262"/>
            <ac:picMk id="99" creationId="{2BD32787-3B80-5D7C-DD26-BCF2CD705683}"/>
          </ac:picMkLst>
        </pc:picChg>
        <pc:picChg chg="mod">
          <ac:chgData name="Javi Gómez de Diego" userId="882aa187-5e10-4f4c-bd24-57f39319f6d2" providerId="ADAL" clId="{0D62E14E-A832-4CB4-826B-7965AB2CC745}" dt="2022-05-16T17:56:19.417" v="835"/>
          <ac:picMkLst>
            <pc:docMk/>
            <pc:sldMk cId="1675652626" sldId="262"/>
            <ac:picMk id="102" creationId="{5CE0F8A3-59AD-3674-5EB3-C45BD108B0CF}"/>
          </ac:picMkLst>
        </pc:picChg>
        <pc:picChg chg="del">
          <ac:chgData name="Javi Gómez de Diego" userId="882aa187-5e10-4f4c-bd24-57f39319f6d2" providerId="ADAL" clId="{0D62E14E-A832-4CB4-826B-7965AB2CC745}" dt="2022-05-16T17:12:33.417" v="457" actId="478"/>
          <ac:picMkLst>
            <pc:docMk/>
            <pc:sldMk cId="1675652626" sldId="262"/>
            <ac:picMk id="2054" creationId="{EC743538-EE79-8882-120D-DF9C3459EAD2}"/>
          </ac:picMkLst>
        </pc:picChg>
      </pc:sldChg>
      <pc:sldChg chg="del setBg">
        <pc:chgData name="Javi Gómez de Diego" userId="882aa187-5e10-4f4c-bd24-57f39319f6d2" providerId="ADAL" clId="{0D62E14E-A832-4CB4-826B-7965AB2CC745}" dt="2022-05-16T16:13:59.893" v="141" actId="47"/>
        <pc:sldMkLst>
          <pc:docMk/>
          <pc:sldMk cId="1757144376" sldId="262"/>
        </pc:sldMkLst>
      </pc:sldChg>
      <pc:sldChg chg="del">
        <pc:chgData name="Javi Gómez de Diego" userId="882aa187-5e10-4f4c-bd24-57f39319f6d2" providerId="ADAL" clId="{0D62E14E-A832-4CB4-826B-7965AB2CC745}" dt="2022-05-16T16:14:00.069" v="142" actId="47"/>
        <pc:sldMkLst>
          <pc:docMk/>
          <pc:sldMk cId="2185932082" sldId="263"/>
        </pc:sldMkLst>
      </pc:sldChg>
      <pc:sldChg chg="addSp delSp modSp add mod modTransition addAnim delAnim modAnim">
        <pc:chgData name="Javi Gómez de Diego" userId="882aa187-5e10-4f4c-bd24-57f39319f6d2" providerId="ADAL" clId="{0D62E14E-A832-4CB4-826B-7965AB2CC745}" dt="2022-05-16T18:59:18.944" v="1512"/>
        <pc:sldMkLst>
          <pc:docMk/>
          <pc:sldMk cId="3330465975" sldId="263"/>
        </pc:sldMkLst>
        <pc:spChg chg="add mod">
          <ac:chgData name="Javi Gómez de Diego" userId="882aa187-5e10-4f4c-bd24-57f39319f6d2" providerId="ADAL" clId="{0D62E14E-A832-4CB4-826B-7965AB2CC745}" dt="2022-05-16T18:43:13.108" v="1370" actId="14100"/>
          <ac:spMkLst>
            <pc:docMk/>
            <pc:sldMk cId="3330465975" sldId="263"/>
            <ac:spMk id="6" creationId="{0DDF1E71-0E61-C1B5-5F96-923239B15963}"/>
          </ac:spMkLst>
        </pc:spChg>
        <pc:spChg chg="mod">
          <ac:chgData name="Javi Gómez de Diego" userId="882aa187-5e10-4f4c-bd24-57f39319f6d2" providerId="ADAL" clId="{0D62E14E-A832-4CB4-826B-7965AB2CC745}" dt="2022-05-16T18:25:44.811" v="998" actId="2711"/>
          <ac:spMkLst>
            <pc:docMk/>
            <pc:sldMk cId="3330465975" sldId="263"/>
            <ac:spMk id="7" creationId="{332F6ED3-9A11-E198-F38C-CF4BC2241778}"/>
          </ac:spMkLst>
        </pc:spChg>
        <pc:spChg chg="add del mod">
          <ac:chgData name="Javi Gómez de Diego" userId="882aa187-5e10-4f4c-bd24-57f39319f6d2" providerId="ADAL" clId="{0D62E14E-A832-4CB4-826B-7965AB2CC745}" dt="2022-05-16T18:41:20.219" v="1351" actId="478"/>
          <ac:spMkLst>
            <pc:docMk/>
            <pc:sldMk cId="3330465975" sldId="263"/>
            <ac:spMk id="8" creationId="{AB7AFD8F-AA4C-879D-1090-9F8CDB74BE6A}"/>
          </ac:spMkLst>
        </pc:spChg>
        <pc:spChg chg="add mod">
          <ac:chgData name="Javi Gómez de Diego" userId="882aa187-5e10-4f4c-bd24-57f39319f6d2" providerId="ADAL" clId="{0D62E14E-A832-4CB4-826B-7965AB2CC745}" dt="2022-05-16T18:46:23.030" v="1394" actId="1076"/>
          <ac:spMkLst>
            <pc:docMk/>
            <pc:sldMk cId="3330465975" sldId="263"/>
            <ac:spMk id="9" creationId="{D0F2446B-7FCE-7395-8DFA-0BBA9CC2CCE5}"/>
          </ac:spMkLst>
        </pc:spChg>
        <pc:spChg chg="add mod">
          <ac:chgData name="Javi Gómez de Diego" userId="882aa187-5e10-4f4c-bd24-57f39319f6d2" providerId="ADAL" clId="{0D62E14E-A832-4CB4-826B-7965AB2CC745}" dt="2022-05-16T18:29:13.674" v="1079" actId="115"/>
          <ac:spMkLst>
            <pc:docMk/>
            <pc:sldMk cId="3330465975" sldId="263"/>
            <ac:spMk id="12" creationId="{940EBA5D-6990-B10C-4CD1-7FBB6BC4428E}"/>
          </ac:spMkLst>
        </pc:spChg>
        <pc:spChg chg="add del mod">
          <ac:chgData name="Javi Gómez de Diego" userId="882aa187-5e10-4f4c-bd24-57f39319f6d2" providerId="ADAL" clId="{0D62E14E-A832-4CB4-826B-7965AB2CC745}" dt="2022-05-16T18:50:15.371" v="1439" actId="12788"/>
          <ac:spMkLst>
            <pc:docMk/>
            <pc:sldMk cId="3330465975" sldId="263"/>
            <ac:spMk id="13" creationId="{F5AADF87-FD3A-7845-632B-B4E7261403D3}"/>
          </ac:spMkLst>
        </pc:spChg>
        <pc:spChg chg="add mod">
          <ac:chgData name="Javi Gómez de Diego" userId="882aa187-5e10-4f4c-bd24-57f39319f6d2" providerId="ADAL" clId="{0D62E14E-A832-4CB4-826B-7965AB2CC745}" dt="2022-05-16T18:43:40.024" v="1373" actId="1076"/>
          <ac:spMkLst>
            <pc:docMk/>
            <pc:sldMk cId="3330465975" sldId="263"/>
            <ac:spMk id="17" creationId="{0299504E-7D13-64DD-9605-41F575846A01}"/>
          </ac:spMkLst>
        </pc:spChg>
        <pc:spChg chg="add mod">
          <ac:chgData name="Javi Gómez de Diego" userId="882aa187-5e10-4f4c-bd24-57f39319f6d2" providerId="ADAL" clId="{0D62E14E-A832-4CB4-826B-7965AB2CC745}" dt="2022-05-16T18:43:40.024" v="1373" actId="1076"/>
          <ac:spMkLst>
            <pc:docMk/>
            <pc:sldMk cId="3330465975" sldId="263"/>
            <ac:spMk id="18" creationId="{C9296DC9-3954-7367-7949-900748FC7CB7}"/>
          </ac:spMkLst>
        </pc:spChg>
        <pc:spChg chg="add mod">
          <ac:chgData name="Javi Gómez de Diego" userId="882aa187-5e10-4f4c-bd24-57f39319f6d2" providerId="ADAL" clId="{0D62E14E-A832-4CB4-826B-7965AB2CC745}" dt="2022-05-16T18:42:36.826" v="1365" actId="12788"/>
          <ac:spMkLst>
            <pc:docMk/>
            <pc:sldMk cId="3330465975" sldId="263"/>
            <ac:spMk id="19" creationId="{76F0A403-1CD0-9BB7-EF7E-0CF2298FBE3F}"/>
          </ac:spMkLst>
        </pc:spChg>
        <pc:spChg chg="add del mod">
          <ac:chgData name="Javi Gómez de Diego" userId="882aa187-5e10-4f4c-bd24-57f39319f6d2" providerId="ADAL" clId="{0D62E14E-A832-4CB4-826B-7965AB2CC745}" dt="2022-05-16T18:49:18.414" v="1433" actId="478"/>
          <ac:spMkLst>
            <pc:docMk/>
            <pc:sldMk cId="3330465975" sldId="263"/>
            <ac:spMk id="26" creationId="{5A055270-01D1-4EEC-1F92-63D8A9AFDD6B}"/>
          </ac:spMkLst>
        </pc:spChg>
        <pc:spChg chg="add del mod">
          <ac:chgData name="Javi Gómez de Diego" userId="882aa187-5e10-4f4c-bd24-57f39319f6d2" providerId="ADAL" clId="{0D62E14E-A832-4CB4-826B-7965AB2CC745}" dt="2022-05-16T18:49:15.880" v="1432" actId="478"/>
          <ac:spMkLst>
            <pc:docMk/>
            <pc:sldMk cId="3330465975" sldId="263"/>
            <ac:spMk id="27" creationId="{4B5F03FA-9B4A-652B-B219-AD465D1ECBC2}"/>
          </ac:spMkLst>
        </pc:spChg>
        <pc:spChg chg="add mod">
          <ac:chgData name="Javi Gómez de Diego" userId="882aa187-5e10-4f4c-bd24-57f39319f6d2" providerId="ADAL" clId="{0D62E14E-A832-4CB4-826B-7965AB2CC745}" dt="2022-05-16T18:45:16.855" v="1387" actId="12788"/>
          <ac:spMkLst>
            <pc:docMk/>
            <pc:sldMk cId="3330465975" sldId="263"/>
            <ac:spMk id="28" creationId="{F6F7A5F9-BA8C-856B-5AD8-1D0909B8F395}"/>
          </ac:spMkLst>
        </pc:spChg>
        <pc:spChg chg="add mod">
          <ac:chgData name="Javi Gómez de Diego" userId="882aa187-5e10-4f4c-bd24-57f39319f6d2" providerId="ADAL" clId="{0D62E14E-A832-4CB4-826B-7965AB2CC745}" dt="2022-05-16T18:50:15.371" v="1439" actId="12788"/>
          <ac:spMkLst>
            <pc:docMk/>
            <pc:sldMk cId="3330465975" sldId="263"/>
            <ac:spMk id="29" creationId="{0156DF47-9399-B855-3C10-2453509BAB7A}"/>
          </ac:spMkLst>
        </pc:spChg>
        <pc:spChg chg="add mod">
          <ac:chgData name="Javi Gómez de Diego" userId="882aa187-5e10-4f4c-bd24-57f39319f6d2" providerId="ADAL" clId="{0D62E14E-A832-4CB4-826B-7965AB2CC745}" dt="2022-05-16T18:50:15.371" v="1439" actId="12788"/>
          <ac:spMkLst>
            <pc:docMk/>
            <pc:sldMk cId="3330465975" sldId="263"/>
            <ac:spMk id="30" creationId="{5B6E5783-0AF6-51CA-409C-61BA9476A2C3}"/>
          </ac:spMkLst>
        </pc:spChg>
        <pc:spChg chg="add mod">
          <ac:chgData name="Javi Gómez de Diego" userId="882aa187-5e10-4f4c-bd24-57f39319f6d2" providerId="ADAL" clId="{0D62E14E-A832-4CB4-826B-7965AB2CC745}" dt="2022-05-16T18:50:15.371" v="1439" actId="12788"/>
          <ac:spMkLst>
            <pc:docMk/>
            <pc:sldMk cId="3330465975" sldId="263"/>
            <ac:spMk id="31" creationId="{8F8436D5-4D9D-1589-9089-3C44F5AF030D}"/>
          </ac:spMkLst>
        </pc:spChg>
        <pc:spChg chg="add del mod ord">
          <ac:chgData name="Javi Gómez de Diego" userId="882aa187-5e10-4f4c-bd24-57f39319f6d2" providerId="ADAL" clId="{0D62E14E-A832-4CB4-826B-7965AB2CC745}" dt="2022-05-16T18:49:12.727" v="1431" actId="167"/>
          <ac:spMkLst>
            <pc:docMk/>
            <pc:sldMk cId="3330465975" sldId="263"/>
            <ac:spMk id="32" creationId="{F56A31A6-1F43-A122-0EBF-7B1A7E60DF9F}"/>
          </ac:spMkLst>
        </pc:spChg>
        <pc:spChg chg="add del mod ord">
          <ac:chgData name="Javi Gómez de Diego" userId="882aa187-5e10-4f4c-bd24-57f39319f6d2" providerId="ADAL" clId="{0D62E14E-A832-4CB4-826B-7965AB2CC745}" dt="2022-05-16T18:49:07.855" v="1430" actId="167"/>
          <ac:spMkLst>
            <pc:docMk/>
            <pc:sldMk cId="3330465975" sldId="263"/>
            <ac:spMk id="33" creationId="{951116E6-1140-AE0F-2646-2F8321DE8180}"/>
          </ac:spMkLst>
        </pc:spChg>
        <pc:spChg chg="add mod">
          <ac:chgData name="Javi Gómez de Diego" userId="882aa187-5e10-4f4c-bd24-57f39319f6d2" providerId="ADAL" clId="{0D62E14E-A832-4CB4-826B-7965AB2CC745}" dt="2022-05-16T18:49:51.968" v="1435" actId="571"/>
          <ac:spMkLst>
            <pc:docMk/>
            <pc:sldMk cId="3330465975" sldId="263"/>
            <ac:spMk id="34" creationId="{E7355FA0-7243-B587-FD40-49349AACBF3E}"/>
          </ac:spMkLst>
        </pc:spChg>
        <pc:spChg chg="add mod">
          <ac:chgData name="Javi Gómez de Diego" userId="882aa187-5e10-4f4c-bd24-57f39319f6d2" providerId="ADAL" clId="{0D62E14E-A832-4CB4-826B-7965AB2CC745}" dt="2022-05-16T18:49:51.968" v="1435" actId="571"/>
          <ac:spMkLst>
            <pc:docMk/>
            <pc:sldMk cId="3330465975" sldId="263"/>
            <ac:spMk id="35" creationId="{75B21DF5-4FAF-FD4F-F27E-E75A5C8DD63F}"/>
          </ac:spMkLst>
        </pc:spChg>
        <pc:spChg chg="add mod">
          <ac:chgData name="Javi Gómez de Diego" userId="882aa187-5e10-4f4c-bd24-57f39319f6d2" providerId="ADAL" clId="{0D62E14E-A832-4CB4-826B-7965AB2CC745}" dt="2022-05-16T18:49:51.968" v="1435" actId="571"/>
          <ac:spMkLst>
            <pc:docMk/>
            <pc:sldMk cId="3330465975" sldId="263"/>
            <ac:spMk id="36" creationId="{E796409E-55E8-AA06-E83F-DCDC8255A46B}"/>
          </ac:spMkLst>
        </pc:spChg>
        <pc:spChg chg="add mod">
          <ac:chgData name="Javi Gómez de Diego" userId="882aa187-5e10-4f4c-bd24-57f39319f6d2" providerId="ADAL" clId="{0D62E14E-A832-4CB4-826B-7965AB2CC745}" dt="2022-05-16T18:58:38.534" v="1506" actId="12788"/>
          <ac:spMkLst>
            <pc:docMk/>
            <pc:sldMk cId="3330465975" sldId="263"/>
            <ac:spMk id="37" creationId="{3272445E-01FB-EAE0-1419-D918E86A73A1}"/>
          </ac:spMkLst>
        </pc:spChg>
        <pc:picChg chg="add del mod">
          <ac:chgData name="Javi Gómez de Diego" userId="882aa187-5e10-4f4c-bd24-57f39319f6d2" providerId="ADAL" clId="{0D62E14E-A832-4CB4-826B-7965AB2CC745}" dt="2022-05-16T18:03:43.787" v="866" actId="478"/>
          <ac:picMkLst>
            <pc:docMk/>
            <pc:sldMk cId="3330465975" sldId="263"/>
            <ac:picMk id="3" creationId="{EBF88555-944B-CAB8-9929-1DE622D16CAD}"/>
          </ac:picMkLst>
        </pc:picChg>
        <pc:picChg chg="del">
          <ac:chgData name="Javi Gómez de Diego" userId="882aa187-5e10-4f4c-bd24-57f39319f6d2" providerId="ADAL" clId="{0D62E14E-A832-4CB4-826B-7965AB2CC745}" dt="2022-05-16T17:59:50.874" v="854" actId="478"/>
          <ac:picMkLst>
            <pc:docMk/>
            <pc:sldMk cId="3330465975" sldId="263"/>
            <ac:picMk id="11" creationId="{07C29FA2-EA09-9348-72FF-8255D8CD50F6}"/>
          </ac:picMkLst>
        </pc:picChg>
        <pc:picChg chg="del">
          <ac:chgData name="Javi Gómez de Diego" userId="882aa187-5e10-4f4c-bd24-57f39319f6d2" providerId="ADAL" clId="{0D62E14E-A832-4CB4-826B-7965AB2CC745}" dt="2022-05-16T17:59:47.831" v="853" actId="478"/>
          <ac:picMkLst>
            <pc:docMk/>
            <pc:sldMk cId="3330465975" sldId="263"/>
            <ac:picMk id="2054" creationId="{EC743538-EE79-8882-120D-DF9C3459EAD2}"/>
          </ac:picMkLst>
        </pc:picChg>
        <pc:cxnChg chg="add del">
          <ac:chgData name="Javi Gómez de Diego" userId="882aa187-5e10-4f4c-bd24-57f39319f6d2" providerId="ADAL" clId="{0D62E14E-A832-4CB4-826B-7965AB2CC745}" dt="2022-05-16T18:04:06.624" v="868" actId="11529"/>
          <ac:cxnSpMkLst>
            <pc:docMk/>
            <pc:sldMk cId="3330465975" sldId="263"/>
            <ac:cxnSpMk id="5" creationId="{FF251D38-1049-3B89-ECC3-15155000F66C}"/>
          </ac:cxnSpMkLst>
        </pc:cxnChg>
        <pc:cxnChg chg="add mod">
          <ac:chgData name="Javi Gómez de Diego" userId="882aa187-5e10-4f4c-bd24-57f39319f6d2" providerId="ADAL" clId="{0D62E14E-A832-4CB4-826B-7965AB2CC745}" dt="2022-05-16T18:31:46.599" v="1129" actId="1076"/>
          <ac:cxnSpMkLst>
            <pc:docMk/>
            <pc:sldMk cId="3330465975" sldId="263"/>
            <ac:cxnSpMk id="15" creationId="{BE32077D-19E8-B483-DE51-4205A3B15E0D}"/>
          </ac:cxnSpMkLst>
        </pc:cxnChg>
        <pc:cxnChg chg="add del mod">
          <ac:chgData name="Javi Gómez de Diego" userId="882aa187-5e10-4f4c-bd24-57f39319f6d2" providerId="ADAL" clId="{0D62E14E-A832-4CB4-826B-7965AB2CC745}" dt="2022-05-16T18:35:29.433" v="1194" actId="478"/>
          <ac:cxnSpMkLst>
            <pc:docMk/>
            <pc:sldMk cId="3330465975" sldId="263"/>
            <ac:cxnSpMk id="20" creationId="{E9D94E50-3A94-4623-E609-A01C5A084BB5}"/>
          </ac:cxnSpMkLst>
        </pc:cxnChg>
        <pc:cxnChg chg="add mod">
          <ac:chgData name="Javi Gómez de Diego" userId="882aa187-5e10-4f4c-bd24-57f39319f6d2" providerId="ADAL" clId="{0D62E14E-A832-4CB4-826B-7965AB2CC745}" dt="2022-05-16T18:50:15.371" v="1439" actId="12788"/>
          <ac:cxnSpMkLst>
            <pc:docMk/>
            <pc:sldMk cId="3330465975" sldId="263"/>
            <ac:cxnSpMk id="24" creationId="{43D4D972-0BA3-3AEC-850D-BD4070639131}"/>
          </ac:cxnSpMkLst>
        </pc:cxnChg>
      </pc:sldChg>
      <pc:sldChg chg="delSp modSp add modTransition modAnim">
        <pc:chgData name="Javi Gómez de Diego" userId="882aa187-5e10-4f4c-bd24-57f39319f6d2" providerId="ADAL" clId="{0D62E14E-A832-4CB4-826B-7965AB2CC745}" dt="2022-05-16T18:53:13.169" v="1452"/>
        <pc:sldMkLst>
          <pc:docMk/>
          <pc:sldMk cId="1573657783" sldId="264"/>
        </pc:sldMkLst>
        <pc:grpChg chg="del">
          <ac:chgData name="Javi Gómez de Diego" userId="882aa187-5e10-4f4c-bd24-57f39319f6d2" providerId="ADAL" clId="{0D62E14E-A832-4CB4-826B-7965AB2CC745}" dt="2022-05-16T18:20:50.424" v="968" actId="478"/>
          <ac:grpSpMkLst>
            <pc:docMk/>
            <pc:sldMk cId="1573657783" sldId="264"/>
            <ac:grpSpMk id="15" creationId="{59BA5B0A-703A-4D55-6F5F-AD0304843E8E}"/>
          </ac:grpSpMkLst>
        </pc:grpChg>
        <pc:picChg chg="mod">
          <ac:chgData name="Javi Gómez de Diego" userId="882aa187-5e10-4f4c-bd24-57f39319f6d2" providerId="ADAL" clId="{0D62E14E-A832-4CB4-826B-7965AB2CC745}" dt="2022-05-16T18:21:22.044" v="974" actId="167"/>
          <ac:picMkLst>
            <pc:docMk/>
            <pc:sldMk cId="1573657783" sldId="264"/>
            <ac:picMk id="18" creationId="{FC980ED0-9746-1989-6EA3-1EF5EBDBF917}"/>
          </ac:picMkLst>
        </pc:picChg>
      </pc:sldChg>
      <pc:sldChg chg="del setBg">
        <pc:chgData name="Javi Gómez de Diego" userId="882aa187-5e10-4f4c-bd24-57f39319f6d2" providerId="ADAL" clId="{0D62E14E-A832-4CB4-826B-7965AB2CC745}" dt="2022-05-16T16:14:00.235" v="143" actId="47"/>
        <pc:sldMkLst>
          <pc:docMk/>
          <pc:sldMk cId="1933782139" sldId="264"/>
        </pc:sldMkLst>
      </pc:sldChg>
      <pc:sldChg chg="del setBg">
        <pc:chgData name="Javi Gómez de Diego" userId="882aa187-5e10-4f4c-bd24-57f39319f6d2" providerId="ADAL" clId="{0D62E14E-A832-4CB4-826B-7965AB2CC745}" dt="2022-05-16T16:14:00.399" v="144" actId="47"/>
        <pc:sldMkLst>
          <pc:docMk/>
          <pc:sldMk cId="122486179" sldId="265"/>
        </pc:sldMkLst>
      </pc:sldChg>
      <pc:sldChg chg="add modTransition">
        <pc:chgData name="Javi Gómez de Diego" userId="882aa187-5e10-4f4c-bd24-57f39319f6d2" providerId="ADAL" clId="{0D62E14E-A832-4CB4-826B-7965AB2CC745}" dt="2022-05-16T18:53:27.526" v="1457"/>
        <pc:sldMkLst>
          <pc:docMk/>
          <pc:sldMk cId="3781638446" sldId="265"/>
        </pc:sldMkLst>
      </pc:sldChg>
      <pc:sldChg chg="del">
        <pc:chgData name="Javi Gómez de Diego" userId="882aa187-5e10-4f4c-bd24-57f39319f6d2" providerId="ADAL" clId="{0D62E14E-A832-4CB4-826B-7965AB2CC745}" dt="2022-05-16T16:14:00.556" v="145" actId="47"/>
        <pc:sldMkLst>
          <pc:docMk/>
          <pc:sldMk cId="417117236" sldId="266"/>
        </pc:sldMkLst>
      </pc:sldChg>
      <pc:sldChg chg="del setBg">
        <pc:chgData name="Javi Gómez de Diego" userId="882aa187-5e10-4f4c-bd24-57f39319f6d2" providerId="ADAL" clId="{0D62E14E-A832-4CB4-826B-7965AB2CC745}" dt="2022-05-16T16:14:00.717" v="146" actId="47"/>
        <pc:sldMkLst>
          <pc:docMk/>
          <pc:sldMk cId="614972982" sldId="267"/>
        </pc:sldMkLst>
      </pc:sldChg>
      <pc:sldChg chg="del setBg">
        <pc:chgData name="Javi Gómez de Diego" userId="882aa187-5e10-4f4c-bd24-57f39319f6d2" providerId="ADAL" clId="{0D62E14E-A832-4CB4-826B-7965AB2CC745}" dt="2022-05-16T16:14:00.887" v="147" actId="47"/>
        <pc:sldMkLst>
          <pc:docMk/>
          <pc:sldMk cId="3802271421" sldId="268"/>
        </pc:sldMkLst>
      </pc:sldChg>
      <pc:sldChg chg="del setBg">
        <pc:chgData name="Javi Gómez de Diego" userId="882aa187-5e10-4f4c-bd24-57f39319f6d2" providerId="ADAL" clId="{0D62E14E-A832-4CB4-826B-7965AB2CC745}" dt="2022-05-16T16:14:01.056" v="148" actId="47"/>
        <pc:sldMkLst>
          <pc:docMk/>
          <pc:sldMk cId="2336496152" sldId="269"/>
        </pc:sldMkLst>
      </pc:sldChg>
      <pc:sldChg chg="del setBg">
        <pc:chgData name="Javi Gómez de Diego" userId="882aa187-5e10-4f4c-bd24-57f39319f6d2" providerId="ADAL" clId="{0D62E14E-A832-4CB4-826B-7965AB2CC745}" dt="2022-05-16T16:14:01.235" v="149" actId="47"/>
        <pc:sldMkLst>
          <pc:docMk/>
          <pc:sldMk cId="287386630" sldId="270"/>
        </pc:sldMkLst>
      </pc:sldChg>
      <pc:sldChg chg="del">
        <pc:chgData name="Javi Gómez de Diego" userId="882aa187-5e10-4f4c-bd24-57f39319f6d2" providerId="ADAL" clId="{0D62E14E-A832-4CB4-826B-7965AB2CC745}" dt="2022-05-16T16:14:01.781" v="150" actId="47"/>
        <pc:sldMkLst>
          <pc:docMk/>
          <pc:sldMk cId="4096890942" sldId="271"/>
        </pc:sldMkLst>
      </pc:sldChg>
      <pc:sldMasterChg chg="setBg modSldLayout">
        <pc:chgData name="Javi Gómez de Diego" userId="882aa187-5e10-4f4c-bd24-57f39319f6d2" providerId="ADAL" clId="{0D62E14E-A832-4CB4-826B-7965AB2CC745}" dt="2022-05-16T16:24:22.361" v="297"/>
        <pc:sldMasterMkLst>
          <pc:docMk/>
          <pc:sldMasterMk cId="3332059192" sldId="2147483660"/>
        </pc:sldMasterMkLst>
        <pc:sldLayoutChg chg="setBg">
          <pc:chgData name="Javi Gómez de Diego" userId="882aa187-5e10-4f4c-bd24-57f39319f6d2" providerId="ADAL" clId="{0D62E14E-A832-4CB4-826B-7965AB2CC745}" dt="2022-05-16T16:24:22.361" v="297"/>
          <pc:sldLayoutMkLst>
            <pc:docMk/>
            <pc:sldMasterMk cId="3332059192" sldId="2147483660"/>
            <pc:sldLayoutMk cId="217317251" sldId="2147483661"/>
          </pc:sldLayoutMkLst>
        </pc:sldLayoutChg>
        <pc:sldLayoutChg chg="setBg">
          <pc:chgData name="Javi Gómez de Diego" userId="882aa187-5e10-4f4c-bd24-57f39319f6d2" providerId="ADAL" clId="{0D62E14E-A832-4CB4-826B-7965AB2CC745}" dt="2022-05-16T16:24:22.361" v="297"/>
          <pc:sldLayoutMkLst>
            <pc:docMk/>
            <pc:sldMasterMk cId="3332059192" sldId="2147483660"/>
            <pc:sldLayoutMk cId="2844519381" sldId="2147483662"/>
          </pc:sldLayoutMkLst>
        </pc:sldLayoutChg>
        <pc:sldLayoutChg chg="setBg">
          <pc:chgData name="Javi Gómez de Diego" userId="882aa187-5e10-4f4c-bd24-57f39319f6d2" providerId="ADAL" clId="{0D62E14E-A832-4CB4-826B-7965AB2CC745}" dt="2022-05-16T16:24:22.361" v="297"/>
          <pc:sldLayoutMkLst>
            <pc:docMk/>
            <pc:sldMasterMk cId="3332059192" sldId="2147483660"/>
            <pc:sldLayoutMk cId="1731526052" sldId="2147483663"/>
          </pc:sldLayoutMkLst>
        </pc:sldLayoutChg>
        <pc:sldLayoutChg chg="setBg">
          <pc:chgData name="Javi Gómez de Diego" userId="882aa187-5e10-4f4c-bd24-57f39319f6d2" providerId="ADAL" clId="{0D62E14E-A832-4CB4-826B-7965AB2CC745}" dt="2022-05-16T16:24:22.361" v="297"/>
          <pc:sldLayoutMkLst>
            <pc:docMk/>
            <pc:sldMasterMk cId="3332059192" sldId="2147483660"/>
            <pc:sldLayoutMk cId="4070115072" sldId="2147483664"/>
          </pc:sldLayoutMkLst>
        </pc:sldLayoutChg>
        <pc:sldLayoutChg chg="setBg">
          <pc:chgData name="Javi Gómez de Diego" userId="882aa187-5e10-4f4c-bd24-57f39319f6d2" providerId="ADAL" clId="{0D62E14E-A832-4CB4-826B-7965AB2CC745}" dt="2022-05-16T16:24:22.361" v="297"/>
          <pc:sldLayoutMkLst>
            <pc:docMk/>
            <pc:sldMasterMk cId="3332059192" sldId="2147483660"/>
            <pc:sldLayoutMk cId="831901899" sldId="2147483665"/>
          </pc:sldLayoutMkLst>
        </pc:sldLayoutChg>
        <pc:sldLayoutChg chg="setBg">
          <pc:chgData name="Javi Gómez de Diego" userId="882aa187-5e10-4f4c-bd24-57f39319f6d2" providerId="ADAL" clId="{0D62E14E-A832-4CB4-826B-7965AB2CC745}" dt="2022-05-16T16:24:22.361" v="297"/>
          <pc:sldLayoutMkLst>
            <pc:docMk/>
            <pc:sldMasterMk cId="3332059192" sldId="2147483660"/>
            <pc:sldLayoutMk cId="3667449141" sldId="2147483666"/>
          </pc:sldLayoutMkLst>
        </pc:sldLayoutChg>
        <pc:sldLayoutChg chg="setBg">
          <pc:chgData name="Javi Gómez de Diego" userId="882aa187-5e10-4f4c-bd24-57f39319f6d2" providerId="ADAL" clId="{0D62E14E-A832-4CB4-826B-7965AB2CC745}" dt="2022-05-16T16:24:22.361" v="297"/>
          <pc:sldLayoutMkLst>
            <pc:docMk/>
            <pc:sldMasterMk cId="3332059192" sldId="2147483660"/>
            <pc:sldLayoutMk cId="2009708860" sldId="2147483667"/>
          </pc:sldLayoutMkLst>
        </pc:sldLayoutChg>
        <pc:sldLayoutChg chg="setBg">
          <pc:chgData name="Javi Gómez de Diego" userId="882aa187-5e10-4f4c-bd24-57f39319f6d2" providerId="ADAL" clId="{0D62E14E-A832-4CB4-826B-7965AB2CC745}" dt="2022-05-16T16:24:22.361" v="297"/>
          <pc:sldLayoutMkLst>
            <pc:docMk/>
            <pc:sldMasterMk cId="3332059192" sldId="2147483660"/>
            <pc:sldLayoutMk cId="3794869603" sldId="2147483668"/>
          </pc:sldLayoutMkLst>
        </pc:sldLayoutChg>
        <pc:sldLayoutChg chg="setBg">
          <pc:chgData name="Javi Gómez de Diego" userId="882aa187-5e10-4f4c-bd24-57f39319f6d2" providerId="ADAL" clId="{0D62E14E-A832-4CB4-826B-7965AB2CC745}" dt="2022-05-16T16:24:22.361" v="297"/>
          <pc:sldLayoutMkLst>
            <pc:docMk/>
            <pc:sldMasterMk cId="3332059192" sldId="2147483660"/>
            <pc:sldLayoutMk cId="2667571674" sldId="2147483669"/>
          </pc:sldLayoutMkLst>
        </pc:sldLayoutChg>
        <pc:sldLayoutChg chg="setBg">
          <pc:chgData name="Javi Gómez de Diego" userId="882aa187-5e10-4f4c-bd24-57f39319f6d2" providerId="ADAL" clId="{0D62E14E-A832-4CB4-826B-7965AB2CC745}" dt="2022-05-16T16:24:22.361" v="297"/>
          <pc:sldLayoutMkLst>
            <pc:docMk/>
            <pc:sldMasterMk cId="3332059192" sldId="2147483660"/>
            <pc:sldLayoutMk cId="3189924678" sldId="2147483670"/>
          </pc:sldLayoutMkLst>
        </pc:sldLayoutChg>
        <pc:sldLayoutChg chg="setBg">
          <pc:chgData name="Javi Gómez de Diego" userId="882aa187-5e10-4f4c-bd24-57f39319f6d2" providerId="ADAL" clId="{0D62E14E-A832-4CB4-826B-7965AB2CC745}" dt="2022-05-16T16:24:22.361" v="297"/>
          <pc:sldLayoutMkLst>
            <pc:docMk/>
            <pc:sldMasterMk cId="3332059192" sldId="2147483660"/>
            <pc:sldLayoutMk cId="258635501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148C1-772A-45FB-BB17-A77A41CF5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CA5888-6901-41E9-A03D-8F44CA724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C894B3-D248-4AB0-AF22-2D683D8C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1FAEA9-0F64-4F03-B0D3-D8C10A9B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AADCC-DAEE-4A60-BB8E-E2E48521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144A7-A379-471B-B4D0-16971B68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7107AC-FD60-46D0-9F88-4BF5D74FB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5F9F7B-84FE-45A4-9482-5C05900C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B6B5B-B07D-4124-8740-2F032297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5FFC9-75F9-4967-B281-C4190EFB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9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D6F4AD-F0D0-4A45-AF20-144F030FB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3C2F7D-912B-4729-BC07-7B2B457F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9BD71E-27D4-42DF-BBFA-D393D938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05112-3070-4FA1-A277-D94A3F14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56FA4-E87A-49A3-9F26-503A4422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35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B70C2-3482-4DD1-93C9-F4140610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534B9-AF21-4B0B-A0B9-2B64F5EF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B96B0-5E78-46DF-BDF2-04443ECC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47698-4BE5-4EB8-AFA4-D54C641C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EBD60F-258F-4E83-A4D3-941CA8FA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51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2BC2D-7976-4AC0-9E13-48E2DBC8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061B11-AE1C-4E6E-A898-BA8EF1A2E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40D2A9-5B0A-4673-9A28-D2FA728A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14E462-9354-412A-ABBF-67564763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1A6858-56F3-4F15-A62E-299E83EC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52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012C9-9D57-4A96-948B-C78D33EE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2648DC-8994-4F83-B159-8562A1AE3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F8A7B6-24D4-485E-B030-9542EDB3B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A15A1-F9C4-4179-BEF7-4C8EF314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EF9D4C-9D38-4BF2-953C-587607E0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7CE77C-F430-42E0-8943-0A7459DF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11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59090-4CA6-4FFA-B26D-EBA5E32A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5ACCC7-9900-49AA-82DD-2F7B7CD13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4C2114-C26F-43CA-8860-08622248D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EE9AFE-4640-4B22-BC53-0DCFE1986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5063C1-2795-421F-BD99-40C65E445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0B9CC6-F412-4B17-8A7D-78AB19A2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D3B86D-5242-4AD8-97AE-94B49C66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840C89-32A2-485C-9ABF-3EA39F58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90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184BC-2A0A-4E6A-803E-53052E7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723C5F-0709-4D20-9B97-18803997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E32A9F-4AD9-479B-A1D0-B9A81752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94129E-016B-4506-80C4-6A62263E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44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5329A8-9791-43DD-863B-5A53EF10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D0C5D3-182E-45BC-9011-DEB15A14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77F4FE-7C1F-4FAC-B2E9-D437938C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70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BCCD5-1CA7-4E9B-9B8D-F0CFFCCF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FFC7FE-2DC0-410C-936E-353F4789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DE0AAC-E7E2-4A53-874F-3E9FFAC6D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E9C7E4-BF7E-48E8-9917-9E058C89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590A23-77D5-4447-8CED-AD8524C7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572C64-208F-4582-B911-9B3CB492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86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4D1B8-C3E7-40A2-B287-98E346AA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5A0736-2E6A-4B30-B3F4-C5AC0C0BD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9661F9-047A-4FCB-8FC3-C3037551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40822F-74B3-4162-B777-96555BF2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1EC4-B5BA-46EC-A5EA-0AE19D44012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9D8F58-B632-4F63-B083-5F44C9D1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9A510F-87BD-40A7-9881-4CF4C903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57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rgbClr val="AFA301"/>
            </a:gs>
            <a:gs pos="100000">
              <a:srgbClr val="FFFBC5"/>
            </a:gs>
            <a:gs pos="73000">
              <a:srgbClr val="FEEF02"/>
            </a:gs>
            <a:gs pos="0">
              <a:srgbClr val="5F580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CC2A3B-5A0D-49E2-AE9F-DC9F5914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4F71CF-E767-493C-BAB8-08B05777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2A6A8-96F8-41AE-A8FA-348D6305B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F1EC4-B5BA-46EC-A5EA-0AE19D440126}" type="datetimeFigureOut">
              <a:rPr lang="es-ES" smtClean="0"/>
              <a:t>16/05/2022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444335-A262-497B-826A-94FD9EDFD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888EEA-61C4-46B6-A06F-6D65607D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5ED2-BA30-45ED-AC6C-97E27ACB9A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05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F0A5E80-FBCB-40FF-BB6C-056673325AEA}"/>
              </a:ext>
            </a:extLst>
          </p:cNvPr>
          <p:cNvSpPr txBox="1"/>
          <p:nvPr/>
        </p:nvSpPr>
        <p:spPr>
          <a:xfrm>
            <a:off x="1552388" y="2875002"/>
            <a:ext cx="9087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Biome" panose="020B0502040204020203" pitchFamily="34" charset="0"/>
              </a:rPr>
              <a:t>Storytelling</a:t>
            </a:r>
            <a:endParaRPr kumimoji="0" lang="es-ES" sz="6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1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00ECC1E-E86D-472F-ABC7-F8B6C583AEC6}"/>
              </a:ext>
            </a:extLst>
          </p:cNvPr>
          <p:cNvSpPr txBox="1"/>
          <p:nvPr/>
        </p:nvSpPr>
        <p:spPr>
          <a:xfrm>
            <a:off x="1552388" y="2875002"/>
            <a:ext cx="9087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ES" sz="6600" b="1" i="1" dirty="0" err="1">
                <a:solidFill>
                  <a:prstClr val="white"/>
                </a:solidFill>
                <a:latin typeface="Impact" panose="020B0806030902050204" pitchFamily="34" charset="0"/>
                <a:cs typeface="Biome" panose="020B0502040204020203" pitchFamily="34" charset="0"/>
              </a:rPr>
              <a:t>Storytelling</a:t>
            </a:r>
            <a:endParaRPr lang="es-ES" sz="6600" b="1" i="1" dirty="0">
              <a:solidFill>
                <a:prstClr val="white"/>
              </a:solidFill>
              <a:latin typeface="Impact" panose="020B0806030902050204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2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652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 descr="sploch svg - Yahoo Image Search Results in 2021 | Free logo, Beast  wallpaper, Graffiti drawing">
            <a:extLst>
              <a:ext uri="{FF2B5EF4-FFF2-40B4-BE49-F238E27FC236}">
                <a16:creationId xmlns:a16="http://schemas.microsoft.com/office/drawing/2014/main" id="{FC980ED0-9746-1989-6EA3-1EF5EBDB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862" y="1597925"/>
            <a:ext cx="4246366" cy="410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517E54-F763-46AA-9B57-FE60C3687442}"/>
              </a:ext>
            </a:extLst>
          </p:cNvPr>
          <p:cNvSpPr txBox="1"/>
          <p:nvPr/>
        </p:nvSpPr>
        <p:spPr>
          <a:xfrm>
            <a:off x="1552388" y="367621"/>
            <a:ext cx="9087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Biome" panose="020B0502040204020203" pitchFamily="34" charset="0"/>
              </a:rPr>
              <a:t>Storytelling</a:t>
            </a:r>
            <a:endParaRPr kumimoji="0" lang="es-ES" sz="6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Biome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DBE403-E057-4CF0-804B-5B34DA8C8FF5}"/>
              </a:ext>
            </a:extLst>
          </p:cNvPr>
          <p:cNvSpPr txBox="1"/>
          <p:nvPr/>
        </p:nvSpPr>
        <p:spPr>
          <a:xfrm>
            <a:off x="1638305" y="5289856"/>
            <a:ext cx="908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Javier Gómez de Diego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D65FAF-7A66-C2D7-EFC2-6135F2D2A481}"/>
              </a:ext>
            </a:extLst>
          </p:cNvPr>
          <p:cNvSpPr txBox="1"/>
          <p:nvPr/>
        </p:nvSpPr>
        <p:spPr>
          <a:xfrm>
            <a:off x="8562074" y="3118296"/>
            <a:ext cx="2033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>
                  <a:noFill/>
                </a:ln>
                <a:solidFill>
                  <a:srgbClr val="FFF8A3"/>
                </a:solidFill>
                <a:effectLst/>
                <a:uLnTx/>
                <a:uFillTx/>
                <a:latin typeface="Impact" panose="020B0806030902050204" pitchFamily="34" charset="0"/>
                <a:cs typeface="Arial" panose="020B0604020202020204" pitchFamily="34" charset="0"/>
              </a:rPr>
              <a:t>petróleo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DC1C59-FF46-40CC-8D87-58AE0CD6F765}"/>
              </a:ext>
            </a:extLst>
          </p:cNvPr>
          <p:cNvSpPr txBox="1"/>
          <p:nvPr/>
        </p:nvSpPr>
        <p:spPr>
          <a:xfrm>
            <a:off x="1634568" y="3038883"/>
            <a:ext cx="7263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Mercado internacional</a:t>
            </a:r>
            <a:r>
              <a:rPr kumimoji="0" lang="es-ES" sz="4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</a:t>
            </a:r>
            <a:endParaRPr kumimoji="0" lang="es-E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57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BEB33B0E-0408-4F41-A7D3-EE8FC4E9D285}"/>
              </a:ext>
            </a:extLst>
          </p:cNvPr>
          <p:cNvSpPr txBox="1"/>
          <p:nvPr/>
        </p:nvSpPr>
        <p:spPr>
          <a:xfrm>
            <a:off x="1552388" y="367621"/>
            <a:ext cx="9087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Biome" panose="020B0502040204020203" pitchFamily="34" charset="0"/>
              </a:rPr>
              <a:t>Storytelling</a:t>
            </a:r>
            <a:endParaRPr kumimoji="0" lang="es-ES" sz="6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Biome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8F05C9-2F4D-9319-F143-78B58909838D}"/>
              </a:ext>
            </a:extLst>
          </p:cNvPr>
          <p:cNvSpPr txBox="1"/>
          <p:nvPr/>
        </p:nvSpPr>
        <p:spPr>
          <a:xfrm>
            <a:off x="3648075" y="1625906"/>
            <a:ext cx="489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Datos abiertos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C3849E-808A-20C1-07B6-973D27BB5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98" y="4320986"/>
            <a:ext cx="3251605" cy="6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urostat: 14.640 ciudadanos turcos solicitaron asilo en la Unión Europea en  2017 – Plataforma Pro Derechos y Libertades">
            <a:extLst>
              <a:ext uri="{FF2B5EF4-FFF2-40B4-BE49-F238E27FC236}">
                <a16:creationId xmlns:a16="http://schemas.microsoft.com/office/drawing/2014/main" id="{940BAB34-F4B7-7DAB-0BC7-673691FDE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1"/>
          <a:stretch/>
        </p:blipFill>
        <p:spPr bwMode="auto">
          <a:xfrm>
            <a:off x="277206" y="4016324"/>
            <a:ext cx="3488335" cy="12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KAN - The world's leading open-source data management software.">
            <a:extLst>
              <a:ext uri="{FF2B5EF4-FFF2-40B4-BE49-F238E27FC236}">
                <a16:creationId xmlns:a16="http://schemas.microsoft.com/office/drawing/2014/main" id="{DDCA4417-8ED5-A68D-965B-C343E2ACE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57" y="4016325"/>
            <a:ext cx="3579459" cy="127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44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BEB33B0E-0408-4F41-A7D3-EE8FC4E9D285}"/>
              </a:ext>
            </a:extLst>
          </p:cNvPr>
          <p:cNvSpPr txBox="1"/>
          <p:nvPr/>
        </p:nvSpPr>
        <p:spPr>
          <a:xfrm>
            <a:off x="1552388" y="367621"/>
            <a:ext cx="9087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Biome" panose="020B0502040204020203" pitchFamily="34" charset="0"/>
              </a:rPr>
              <a:t>Storytelling</a:t>
            </a:r>
            <a:endParaRPr kumimoji="0" lang="es-ES" sz="6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Biome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2F6ED3-9A11-E198-F38C-CF4BC2241778}"/>
              </a:ext>
            </a:extLst>
          </p:cNvPr>
          <p:cNvSpPr txBox="1"/>
          <p:nvPr/>
        </p:nvSpPr>
        <p:spPr>
          <a:xfrm>
            <a:off x="3648075" y="1625906"/>
            <a:ext cx="489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Herramienta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C743538-EE79-8882-120D-DF9C3459E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1" t="10074" r="23042" b="31040"/>
          <a:stretch/>
        </p:blipFill>
        <p:spPr bwMode="auto">
          <a:xfrm>
            <a:off x="4946650" y="2698750"/>
            <a:ext cx="2286000" cy="24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07C29FA2-EA09-9348-72FF-8255D8CD5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05"/>
          <a:stretch/>
        </p:blipFill>
        <p:spPr bwMode="auto">
          <a:xfrm>
            <a:off x="3987800" y="5137149"/>
            <a:ext cx="4216400" cy="135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11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4D59032-83A1-0166-8D47-A3DD0DFD5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31" y="3010694"/>
            <a:ext cx="1379084" cy="1396040"/>
          </a:xfrm>
          <a:prstGeom prst="roundRect">
            <a:avLst>
              <a:gd name="adj" fmla="val 12596"/>
            </a:avLst>
          </a:prstGeom>
          <a:ln w="38100"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B945D54-8277-E34C-0B53-D3D904F1B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97" y="3009073"/>
            <a:ext cx="1359139" cy="1399282"/>
          </a:xfrm>
          <a:prstGeom prst="roundRect">
            <a:avLst>
              <a:gd name="adj" fmla="val 12596"/>
            </a:avLst>
          </a:prstGeom>
          <a:ln w="38100"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1931184-B269-43BE-5ACD-CD2B91663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318" y="3016331"/>
            <a:ext cx="1299986" cy="1384767"/>
          </a:xfrm>
          <a:prstGeom prst="roundRect">
            <a:avLst>
              <a:gd name="adj" fmla="val 12596"/>
            </a:avLst>
          </a:prstGeom>
          <a:ln w="38100"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1BA6001-D1EC-2B91-1880-5258F9224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186" y="3023058"/>
            <a:ext cx="1337454" cy="1371313"/>
          </a:xfrm>
          <a:prstGeom prst="roundRect">
            <a:avLst>
              <a:gd name="adj" fmla="val 12596"/>
            </a:avLst>
          </a:prstGeom>
          <a:ln w="38100"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22C9783-D023-E075-B810-CCC29EBF61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t="7058" r="-2"/>
          <a:stretch/>
        </p:blipFill>
        <p:spPr>
          <a:xfrm>
            <a:off x="469331" y="4827801"/>
            <a:ext cx="1379084" cy="1399282"/>
          </a:xfrm>
          <a:prstGeom prst="roundRect">
            <a:avLst>
              <a:gd name="adj" fmla="val 12596"/>
            </a:avLst>
          </a:prstGeom>
          <a:ln w="38100"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4D5D394-F90E-8ACD-EF0D-D5969F8D6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717" y="4827802"/>
            <a:ext cx="1329024" cy="1399281"/>
          </a:xfrm>
          <a:prstGeom prst="roundRect">
            <a:avLst>
              <a:gd name="adj" fmla="val 12596"/>
            </a:avLst>
          </a:prstGeom>
          <a:ln w="38100"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F1E30F9-C69A-48AD-AACD-3694D3A4B1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8043" y="4828260"/>
            <a:ext cx="1329024" cy="1398364"/>
          </a:xfrm>
          <a:prstGeom prst="roundRect">
            <a:avLst>
              <a:gd name="adj" fmla="val 12596"/>
            </a:avLst>
          </a:prstGeom>
          <a:ln w="38100"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65C51BE-3128-C6C1-CCBF-A360B1A268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6522" y="3021637"/>
            <a:ext cx="1304283" cy="1374155"/>
          </a:xfrm>
          <a:prstGeom prst="roundRect">
            <a:avLst>
              <a:gd name="adj" fmla="val 12596"/>
            </a:avLst>
          </a:prstGeom>
          <a:ln w="38100"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70ECDB80-F26E-AE76-900B-BB3303BB31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3685" y="3009073"/>
            <a:ext cx="1258984" cy="1382530"/>
          </a:xfrm>
          <a:prstGeom prst="roundRect">
            <a:avLst>
              <a:gd name="adj" fmla="val 12596"/>
            </a:avLst>
          </a:prstGeom>
          <a:ln w="38100"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60CC5F9-EA2C-D3A0-57E2-F874169A11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2369" y="4828260"/>
            <a:ext cx="1274459" cy="1398364"/>
          </a:xfrm>
          <a:prstGeom prst="roundRect">
            <a:avLst>
              <a:gd name="adj" fmla="val 12596"/>
            </a:avLst>
          </a:prstGeom>
          <a:ln w="38100"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BD3D9B9-DBB6-87C3-88D0-D5D462B8CD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2130" y="4828261"/>
            <a:ext cx="1256252" cy="1398363"/>
          </a:xfrm>
          <a:prstGeom prst="roundRect">
            <a:avLst>
              <a:gd name="adj" fmla="val 12596"/>
            </a:avLst>
          </a:prstGeom>
          <a:ln w="38100"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23D0C5E4-F156-948E-4EB1-49A270C859B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751" r="4751"/>
          <a:stretch/>
        </p:blipFill>
        <p:spPr>
          <a:xfrm>
            <a:off x="10463685" y="4828261"/>
            <a:ext cx="1258984" cy="1398362"/>
          </a:xfrm>
          <a:prstGeom prst="roundRect">
            <a:avLst>
              <a:gd name="adj" fmla="val 12596"/>
            </a:avLst>
          </a:prstGeom>
          <a:ln w="38100"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CBEEB5DE-455B-12AD-71DB-D54C9DC8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31" y="3010694"/>
            <a:ext cx="1379084" cy="1396040"/>
          </a:xfrm>
          <a:prstGeom prst="roundRect">
            <a:avLst>
              <a:gd name="adj" fmla="val 12596"/>
            </a:avLst>
          </a:prstGeom>
          <a:ln w="38100">
            <a:solidFill>
              <a:srgbClr val="00B0F0"/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53EF7648-76C9-031E-85BA-2123DC1D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95" y="3009073"/>
            <a:ext cx="1359139" cy="1399282"/>
          </a:xfrm>
          <a:prstGeom prst="roundRect">
            <a:avLst>
              <a:gd name="adj" fmla="val 12596"/>
            </a:avLst>
          </a:prstGeom>
          <a:ln w="38100">
            <a:solidFill>
              <a:srgbClr val="00B0F0"/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9B076750-01A1-9C4A-8F71-54DC0C957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318" y="3016331"/>
            <a:ext cx="1299986" cy="1384767"/>
          </a:xfrm>
          <a:prstGeom prst="roundRect">
            <a:avLst>
              <a:gd name="adj" fmla="val 12596"/>
            </a:avLst>
          </a:prstGeom>
          <a:ln w="38100">
            <a:solidFill>
              <a:srgbClr val="00B0F0"/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9EAC3BA0-7033-6A7E-77C5-A5A1AEA86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184" y="3023058"/>
            <a:ext cx="1337454" cy="1371313"/>
          </a:xfrm>
          <a:prstGeom prst="roundRect">
            <a:avLst>
              <a:gd name="adj" fmla="val 12596"/>
            </a:avLst>
          </a:prstGeom>
          <a:ln w="38100">
            <a:solidFill>
              <a:srgbClr val="00B0F0"/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A212C4D1-0B99-0372-53BF-22802D5AE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6522" y="3021636"/>
            <a:ext cx="1304283" cy="1374155"/>
          </a:xfrm>
          <a:prstGeom prst="roundRect">
            <a:avLst>
              <a:gd name="adj" fmla="val 12596"/>
            </a:avLst>
          </a:prstGeom>
          <a:ln w="38100">
            <a:solidFill>
              <a:srgbClr val="00B0F0"/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FB22A0F1-00EA-8207-3D77-6AB9649A85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2369" y="4828259"/>
            <a:ext cx="1274459" cy="1398364"/>
          </a:xfrm>
          <a:prstGeom prst="roundRect">
            <a:avLst>
              <a:gd name="adj" fmla="val 12596"/>
            </a:avLst>
          </a:prstGeom>
          <a:ln w="38100">
            <a:solidFill>
              <a:srgbClr val="00B0F0"/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pic>
        <p:nvPicPr>
          <p:cNvPr id="77" name="Imagen 76">
            <a:extLst>
              <a:ext uri="{FF2B5EF4-FFF2-40B4-BE49-F238E27FC236}">
                <a16:creationId xmlns:a16="http://schemas.microsoft.com/office/drawing/2014/main" id="{9D66B9D0-19F6-FD5F-82F2-F860DD80E0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2130" y="4828259"/>
            <a:ext cx="1256252" cy="1398363"/>
          </a:xfrm>
          <a:prstGeom prst="roundRect">
            <a:avLst>
              <a:gd name="adj" fmla="val 12596"/>
            </a:avLst>
          </a:prstGeom>
          <a:ln w="38100">
            <a:solidFill>
              <a:srgbClr val="00B0F0"/>
            </a:solidFill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EB33B0E-0408-4F41-A7D3-EE8FC4E9D285}"/>
              </a:ext>
            </a:extLst>
          </p:cNvPr>
          <p:cNvSpPr txBox="1"/>
          <p:nvPr/>
        </p:nvSpPr>
        <p:spPr>
          <a:xfrm>
            <a:off x="1552388" y="367621"/>
            <a:ext cx="9087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Biome" panose="020B0502040204020203" pitchFamily="34" charset="0"/>
              </a:rPr>
              <a:t>Storytelling</a:t>
            </a:r>
            <a:endParaRPr kumimoji="0" lang="es-ES" sz="6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Biome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2F6ED3-9A11-E198-F38C-CF4BC2241778}"/>
              </a:ext>
            </a:extLst>
          </p:cNvPr>
          <p:cNvSpPr txBox="1"/>
          <p:nvPr/>
        </p:nvSpPr>
        <p:spPr>
          <a:xfrm>
            <a:off x="3648075" y="1625906"/>
            <a:ext cx="489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Elementos</a:t>
            </a: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47E527F7-F336-E093-CBC0-09E2F0E51DA6}"/>
              </a:ext>
            </a:extLst>
          </p:cNvPr>
          <p:cNvGrpSpPr/>
          <p:nvPr/>
        </p:nvGrpSpPr>
        <p:grpSpPr>
          <a:xfrm>
            <a:off x="9693648" y="2806812"/>
            <a:ext cx="214314" cy="214314"/>
            <a:chOff x="1141808" y="2620368"/>
            <a:chExt cx="214314" cy="214314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39C37EC5-4A57-B026-038C-A26C1E2D09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1808" y="2620368"/>
              <a:ext cx="214314" cy="21431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7" name="Gráfico 46" descr="Pantalla táctil con relleno sólido">
              <a:extLst>
                <a:ext uri="{FF2B5EF4-FFF2-40B4-BE49-F238E27FC236}">
                  <a16:creationId xmlns:a16="http://schemas.microsoft.com/office/drawing/2014/main" id="{C341EB03-7A26-6AFA-8898-2F045E16F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51930" y="2630490"/>
              <a:ext cx="194071" cy="194071"/>
            </a:xfrm>
            <a:prstGeom prst="rect">
              <a:avLst/>
            </a:prstGeom>
          </p:spPr>
        </p:pic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66C9371E-E757-F2B2-7FD9-C0D0FD0FACB2}"/>
              </a:ext>
            </a:extLst>
          </p:cNvPr>
          <p:cNvGrpSpPr/>
          <p:nvPr/>
        </p:nvGrpSpPr>
        <p:grpSpPr>
          <a:xfrm>
            <a:off x="1773682" y="2806812"/>
            <a:ext cx="214314" cy="214314"/>
            <a:chOff x="1141808" y="2620368"/>
            <a:chExt cx="214314" cy="214314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683DB4E2-9641-B802-D2FA-490E770BC2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1808" y="2620368"/>
              <a:ext cx="214314" cy="21431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5" name="Gráfico 54" descr="Pantalla táctil con relleno sólido">
              <a:extLst>
                <a:ext uri="{FF2B5EF4-FFF2-40B4-BE49-F238E27FC236}">
                  <a16:creationId xmlns:a16="http://schemas.microsoft.com/office/drawing/2014/main" id="{E9DA7D3C-29BC-7137-3EAB-937BA5D1D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51930" y="2630490"/>
              <a:ext cx="194071" cy="194071"/>
            </a:xfrm>
            <a:prstGeom prst="rect">
              <a:avLst/>
            </a:prstGeom>
          </p:spPr>
        </p:pic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8EC735DF-9365-2BF0-7FA7-A83084621010}"/>
              </a:ext>
            </a:extLst>
          </p:cNvPr>
          <p:cNvGrpSpPr/>
          <p:nvPr/>
        </p:nvGrpSpPr>
        <p:grpSpPr>
          <a:xfrm>
            <a:off x="3811011" y="2806812"/>
            <a:ext cx="214314" cy="214314"/>
            <a:chOff x="1141808" y="2620368"/>
            <a:chExt cx="214314" cy="214314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3AD550E-FC38-3416-A023-292FF18A28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1808" y="2620368"/>
              <a:ext cx="214314" cy="21431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8" name="Gráfico 57" descr="Pantalla táctil con relleno sólido">
              <a:extLst>
                <a:ext uri="{FF2B5EF4-FFF2-40B4-BE49-F238E27FC236}">
                  <a16:creationId xmlns:a16="http://schemas.microsoft.com/office/drawing/2014/main" id="{CF3855B7-D8EE-A21D-8B95-465AE81AB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51930" y="2630490"/>
              <a:ext cx="194071" cy="194071"/>
            </a:xfrm>
            <a:prstGeom prst="rect">
              <a:avLst/>
            </a:prstGeom>
          </p:spPr>
        </p:pic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AFFE5AD7-56CD-BEA5-AC59-AA0B85E5075B}"/>
              </a:ext>
            </a:extLst>
          </p:cNvPr>
          <p:cNvGrpSpPr/>
          <p:nvPr/>
        </p:nvGrpSpPr>
        <p:grpSpPr>
          <a:xfrm>
            <a:off x="5768953" y="2806812"/>
            <a:ext cx="214314" cy="214314"/>
            <a:chOff x="1141808" y="2620368"/>
            <a:chExt cx="214314" cy="214314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921E0CC4-969D-1F4A-82E8-4C2D7DF50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1808" y="2620368"/>
              <a:ext cx="214314" cy="21431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Gráfico 60" descr="Pantalla táctil con relleno sólido">
              <a:extLst>
                <a:ext uri="{FF2B5EF4-FFF2-40B4-BE49-F238E27FC236}">
                  <a16:creationId xmlns:a16="http://schemas.microsoft.com/office/drawing/2014/main" id="{21A94776-7B57-C076-7CE1-0A5EE8AE3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51930" y="2630490"/>
              <a:ext cx="194071" cy="194071"/>
            </a:xfrm>
            <a:prstGeom prst="rect">
              <a:avLst/>
            </a:prstGeom>
          </p:spPr>
        </p:pic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CCCA649-7F77-DD9C-1A66-E8B844DA08E7}"/>
              </a:ext>
            </a:extLst>
          </p:cNvPr>
          <p:cNvGrpSpPr/>
          <p:nvPr/>
        </p:nvGrpSpPr>
        <p:grpSpPr>
          <a:xfrm>
            <a:off x="7726485" y="2806812"/>
            <a:ext cx="214314" cy="214314"/>
            <a:chOff x="1141808" y="2620368"/>
            <a:chExt cx="214314" cy="214314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36FCA861-19F1-7505-4985-C0BD091B7E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1808" y="2620368"/>
              <a:ext cx="214314" cy="21431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Gráfico 63" descr="Pantalla táctil con relleno sólido">
              <a:extLst>
                <a:ext uri="{FF2B5EF4-FFF2-40B4-BE49-F238E27FC236}">
                  <a16:creationId xmlns:a16="http://schemas.microsoft.com/office/drawing/2014/main" id="{6D533FB8-B361-DB24-AE24-F8A379F1F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51930" y="2630490"/>
              <a:ext cx="194071" cy="194071"/>
            </a:xfrm>
            <a:prstGeom prst="rect">
              <a:avLst/>
            </a:prstGeom>
          </p:spPr>
        </p:pic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53EC62D3-1B01-83D0-47DE-123E4C26D3ED}"/>
              </a:ext>
            </a:extLst>
          </p:cNvPr>
          <p:cNvGrpSpPr/>
          <p:nvPr/>
        </p:nvGrpSpPr>
        <p:grpSpPr>
          <a:xfrm>
            <a:off x="7726483" y="4608886"/>
            <a:ext cx="214314" cy="214314"/>
            <a:chOff x="1141808" y="2620368"/>
            <a:chExt cx="214314" cy="214314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A3BE6404-B286-DE11-4DFF-447544DCB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1808" y="2620368"/>
              <a:ext cx="214314" cy="21431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7" name="Gráfico 66" descr="Pantalla táctil con relleno sólido">
              <a:extLst>
                <a:ext uri="{FF2B5EF4-FFF2-40B4-BE49-F238E27FC236}">
                  <a16:creationId xmlns:a16="http://schemas.microsoft.com/office/drawing/2014/main" id="{034D7765-0C44-E1F4-0E0F-782FE6EF6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51930" y="2630490"/>
              <a:ext cx="194071" cy="194071"/>
            </a:xfrm>
            <a:prstGeom prst="rect">
              <a:avLst/>
            </a:prstGeom>
          </p:spPr>
        </p:pic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F1A417C5-3625-C0C7-F8C9-1E9F9DA9D4C1}"/>
              </a:ext>
            </a:extLst>
          </p:cNvPr>
          <p:cNvGrpSpPr/>
          <p:nvPr/>
        </p:nvGrpSpPr>
        <p:grpSpPr>
          <a:xfrm>
            <a:off x="9683527" y="4608886"/>
            <a:ext cx="214314" cy="214314"/>
            <a:chOff x="1141808" y="2620368"/>
            <a:chExt cx="214314" cy="214314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BD83CBA3-6103-BCD2-3DAE-20D641D3A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1808" y="2620368"/>
              <a:ext cx="214314" cy="21431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0" name="Gráfico 69" descr="Pantalla táctil con relleno sólido">
              <a:extLst>
                <a:ext uri="{FF2B5EF4-FFF2-40B4-BE49-F238E27FC236}">
                  <a16:creationId xmlns:a16="http://schemas.microsoft.com/office/drawing/2014/main" id="{6B13B352-2399-A014-25C4-0973C454C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51930" y="2630490"/>
              <a:ext cx="194071" cy="194071"/>
            </a:xfrm>
            <a:prstGeom prst="rect">
              <a:avLst/>
            </a:prstGeom>
          </p:spPr>
        </p:pic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F3919811-0700-F505-A78C-A5945271C409}"/>
              </a:ext>
            </a:extLst>
          </p:cNvPr>
          <p:cNvSpPr txBox="1"/>
          <p:nvPr/>
        </p:nvSpPr>
        <p:spPr>
          <a:xfrm>
            <a:off x="10332012" y="362311"/>
            <a:ext cx="15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Interactivos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29A4A680-902F-11E1-AA2E-3F4E3B5B722C}"/>
              </a:ext>
            </a:extLst>
          </p:cNvPr>
          <p:cNvGrpSpPr/>
          <p:nvPr/>
        </p:nvGrpSpPr>
        <p:grpSpPr>
          <a:xfrm>
            <a:off x="10011345" y="439820"/>
            <a:ext cx="214314" cy="214314"/>
            <a:chOff x="1141808" y="2620368"/>
            <a:chExt cx="214314" cy="214314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452539E9-AD73-F5BF-C1EA-2D6F3A696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1808" y="2620368"/>
              <a:ext cx="214314" cy="21431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" name="Gráfico 101" descr="Pantalla táctil con relleno sólido">
              <a:extLst>
                <a:ext uri="{FF2B5EF4-FFF2-40B4-BE49-F238E27FC236}">
                  <a16:creationId xmlns:a16="http://schemas.microsoft.com/office/drawing/2014/main" id="{5CE0F8A3-59AD-3674-5EB3-C45BD108B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51930" y="2630490"/>
              <a:ext cx="194071" cy="194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565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adroTexto 31">
            <a:extLst>
              <a:ext uri="{FF2B5EF4-FFF2-40B4-BE49-F238E27FC236}">
                <a16:creationId xmlns:a16="http://schemas.microsoft.com/office/drawing/2014/main" id="{F56A31A6-1F43-A122-0EBF-7B1A7E60DF9F}"/>
              </a:ext>
            </a:extLst>
          </p:cNvPr>
          <p:cNvSpPr txBox="1"/>
          <p:nvPr/>
        </p:nvSpPr>
        <p:spPr>
          <a:xfrm>
            <a:off x="4635420" y="3723613"/>
            <a:ext cx="292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solidFill>
                  <a:schemeClr val="bg1"/>
                </a:solidFill>
              </a:rPr>
              <a:t>Perspectiva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51116E6-1140-AE0F-2646-2F8321DE8180}"/>
              </a:ext>
            </a:extLst>
          </p:cNvPr>
          <p:cNvSpPr txBox="1"/>
          <p:nvPr/>
        </p:nvSpPr>
        <p:spPr>
          <a:xfrm>
            <a:off x="4635420" y="4178683"/>
            <a:ext cx="292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solidFill>
                  <a:schemeClr val="bg1"/>
                </a:solidFill>
              </a:rPr>
              <a:t>Datos desagregados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B33B0E-0408-4F41-A7D3-EE8FC4E9D285}"/>
              </a:ext>
            </a:extLst>
          </p:cNvPr>
          <p:cNvSpPr txBox="1"/>
          <p:nvPr/>
        </p:nvSpPr>
        <p:spPr>
          <a:xfrm>
            <a:off x="1552388" y="367621"/>
            <a:ext cx="9087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Biome" panose="020B0502040204020203" pitchFamily="34" charset="0"/>
              </a:rPr>
              <a:t>Storytelling</a:t>
            </a:r>
            <a:endParaRPr kumimoji="0" lang="es-ES" sz="6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Biome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2F6ED3-9A11-E198-F38C-CF4BC2241778}"/>
              </a:ext>
            </a:extLst>
          </p:cNvPr>
          <p:cNvSpPr txBox="1"/>
          <p:nvPr/>
        </p:nvSpPr>
        <p:spPr>
          <a:xfrm>
            <a:off x="3648075" y="1625906"/>
            <a:ext cx="489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Narrativa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DDF1E71-0E61-C1B5-5F96-923239B15963}"/>
              </a:ext>
            </a:extLst>
          </p:cNvPr>
          <p:cNvSpPr/>
          <p:nvPr/>
        </p:nvSpPr>
        <p:spPr>
          <a:xfrm>
            <a:off x="4373217" y="2773617"/>
            <a:ext cx="3802338" cy="970853"/>
          </a:xfrm>
          <a:prstGeom prst="rightArrow">
            <a:avLst>
              <a:gd name="adj1" fmla="val 60239"/>
              <a:gd name="adj2" fmla="val 7532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0EBA5D-6990-B10C-4CD1-7FBB6BC4428E}"/>
              </a:ext>
            </a:extLst>
          </p:cNvPr>
          <p:cNvSpPr txBox="1"/>
          <p:nvPr/>
        </p:nvSpPr>
        <p:spPr>
          <a:xfrm>
            <a:off x="619952" y="2934805"/>
            <a:ext cx="2921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General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AADF87-FD3A-7845-632B-B4E7261403D3}"/>
              </a:ext>
            </a:extLst>
          </p:cNvPr>
          <p:cNvSpPr txBox="1"/>
          <p:nvPr/>
        </p:nvSpPr>
        <p:spPr>
          <a:xfrm>
            <a:off x="8584003" y="2934805"/>
            <a:ext cx="2921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Específico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F2446B-7FCE-7395-8DFA-0BBA9CC2CCE5}"/>
              </a:ext>
            </a:extLst>
          </p:cNvPr>
          <p:cNvSpPr txBox="1"/>
          <p:nvPr/>
        </p:nvSpPr>
        <p:spPr>
          <a:xfrm>
            <a:off x="1532641" y="3731246"/>
            <a:ext cx="117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solidFill>
                  <a:schemeClr val="bg1"/>
                </a:solidFill>
              </a:rPr>
              <a:t>Contexto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E32077D-19E8-B483-DE51-4205A3B15E0D}"/>
              </a:ext>
            </a:extLst>
          </p:cNvPr>
          <p:cNvCxnSpPr>
            <a:cxnSpLocks/>
          </p:cNvCxnSpPr>
          <p:nvPr/>
        </p:nvCxnSpPr>
        <p:spPr>
          <a:xfrm>
            <a:off x="1126376" y="3503543"/>
            <a:ext cx="190831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299504E-7D13-64DD-9605-41F575846A01}"/>
              </a:ext>
            </a:extLst>
          </p:cNvPr>
          <p:cNvSpPr txBox="1"/>
          <p:nvPr/>
        </p:nvSpPr>
        <p:spPr>
          <a:xfrm>
            <a:off x="660953" y="4148073"/>
            <a:ext cx="292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solidFill>
                  <a:schemeClr val="bg1"/>
                </a:solidFill>
              </a:rPr>
              <a:t>Panorama internacional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9296DC9-3954-7367-7949-900748FC7CB7}"/>
              </a:ext>
            </a:extLst>
          </p:cNvPr>
          <p:cNvSpPr txBox="1"/>
          <p:nvPr/>
        </p:nvSpPr>
        <p:spPr>
          <a:xfrm>
            <a:off x="660953" y="4564900"/>
            <a:ext cx="292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solidFill>
                  <a:schemeClr val="bg1"/>
                </a:solidFill>
              </a:rPr>
              <a:t>Datos agregados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F0A403-1CD0-9BB7-EF7E-0CF2298FBE3F}"/>
              </a:ext>
            </a:extLst>
          </p:cNvPr>
          <p:cNvSpPr txBox="1"/>
          <p:nvPr/>
        </p:nvSpPr>
        <p:spPr>
          <a:xfrm>
            <a:off x="4635419" y="2934805"/>
            <a:ext cx="2921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Conducción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3D4D972-0BA3-3AEC-850D-BD4070639131}"/>
              </a:ext>
            </a:extLst>
          </p:cNvPr>
          <p:cNvCxnSpPr>
            <a:cxnSpLocks/>
          </p:cNvCxnSpPr>
          <p:nvPr/>
        </p:nvCxnSpPr>
        <p:spPr>
          <a:xfrm>
            <a:off x="8900756" y="3503543"/>
            <a:ext cx="22876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6F7A5F9-BA8C-856B-5AD8-1D0909B8F395}"/>
              </a:ext>
            </a:extLst>
          </p:cNvPr>
          <p:cNvSpPr txBox="1"/>
          <p:nvPr/>
        </p:nvSpPr>
        <p:spPr>
          <a:xfrm>
            <a:off x="4472609" y="4634561"/>
            <a:ext cx="324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solidFill>
                  <a:schemeClr val="bg1"/>
                </a:solidFill>
              </a:rPr>
              <a:t>Sugerencia de problemáticas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156DF47-9399-B855-3C10-2453509BAB7A}"/>
              </a:ext>
            </a:extLst>
          </p:cNvPr>
          <p:cNvSpPr txBox="1"/>
          <p:nvPr/>
        </p:nvSpPr>
        <p:spPr>
          <a:xfrm>
            <a:off x="8437758" y="3741839"/>
            <a:ext cx="3213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solidFill>
                  <a:schemeClr val="bg1"/>
                </a:solidFill>
              </a:rPr>
              <a:t>Explicación de problemáticas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B6E5783-0AF6-51CA-409C-61BA9476A2C3}"/>
              </a:ext>
            </a:extLst>
          </p:cNvPr>
          <p:cNvSpPr txBox="1"/>
          <p:nvPr/>
        </p:nvSpPr>
        <p:spPr>
          <a:xfrm>
            <a:off x="8437758" y="4188200"/>
            <a:ext cx="3213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solidFill>
                  <a:schemeClr val="bg1"/>
                </a:solidFill>
              </a:rPr>
              <a:t>Comparación de datos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F8436D5-4D9D-1589-9089-3C44F5AF030D}"/>
              </a:ext>
            </a:extLst>
          </p:cNvPr>
          <p:cNvSpPr txBox="1"/>
          <p:nvPr/>
        </p:nvSpPr>
        <p:spPr>
          <a:xfrm>
            <a:off x="8437758" y="4634561"/>
            <a:ext cx="3213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solidFill>
                  <a:schemeClr val="bg1"/>
                </a:solidFill>
              </a:rPr>
              <a:t>Conclusión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272445E-01FB-EAE0-1419-D918E86A73A1}"/>
              </a:ext>
            </a:extLst>
          </p:cNvPr>
          <p:cNvSpPr txBox="1"/>
          <p:nvPr/>
        </p:nvSpPr>
        <p:spPr>
          <a:xfrm>
            <a:off x="2426391" y="5545509"/>
            <a:ext cx="7339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Estructura</a:t>
            </a:r>
            <a:r>
              <a:rPr kumimoji="0" lang="es-ES" sz="4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inductiva</a:t>
            </a:r>
            <a:endParaRPr kumimoji="0" lang="es-E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3046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7" grpId="0"/>
      <p:bldP spid="6" grpId="0" animBg="1"/>
      <p:bldP spid="12" grpId="0"/>
      <p:bldP spid="13" grpId="0"/>
      <p:bldP spid="9" grpId="0"/>
      <p:bldP spid="17" grpId="0"/>
      <p:bldP spid="18" grpId="0"/>
      <p:bldP spid="19" grpId="0"/>
      <p:bldP spid="28" grpId="0"/>
      <p:bldP spid="29" grpId="0"/>
      <p:bldP spid="30" grpId="0"/>
      <p:bldP spid="31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 descr="sploch svg - Yahoo Image Search Results in 2021 | Free logo, Beast  wallpaper, Graffiti drawing">
            <a:extLst>
              <a:ext uri="{FF2B5EF4-FFF2-40B4-BE49-F238E27FC236}">
                <a16:creationId xmlns:a16="http://schemas.microsoft.com/office/drawing/2014/main" id="{FC980ED0-9746-1989-6EA3-1EF5EBDB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862" y="1597925"/>
            <a:ext cx="4246366" cy="410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517E54-F763-46AA-9B57-FE60C3687442}"/>
              </a:ext>
            </a:extLst>
          </p:cNvPr>
          <p:cNvSpPr txBox="1"/>
          <p:nvPr/>
        </p:nvSpPr>
        <p:spPr>
          <a:xfrm>
            <a:off x="1552388" y="367621"/>
            <a:ext cx="9087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Biome" panose="020B0502040204020203" pitchFamily="34" charset="0"/>
              </a:rPr>
              <a:t>Storytelling</a:t>
            </a:r>
            <a:endParaRPr kumimoji="0" lang="es-ES" sz="6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Biome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DBE403-E057-4CF0-804B-5B34DA8C8FF5}"/>
              </a:ext>
            </a:extLst>
          </p:cNvPr>
          <p:cNvSpPr txBox="1"/>
          <p:nvPr/>
        </p:nvSpPr>
        <p:spPr>
          <a:xfrm>
            <a:off x="1638305" y="5289856"/>
            <a:ext cx="908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Javier Gómez de Diego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5D65FAF-7A66-C2D7-EFC2-6135F2D2A481}"/>
              </a:ext>
            </a:extLst>
          </p:cNvPr>
          <p:cNvSpPr txBox="1"/>
          <p:nvPr/>
        </p:nvSpPr>
        <p:spPr>
          <a:xfrm>
            <a:off x="8562074" y="3118296"/>
            <a:ext cx="2033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>
                  <a:noFill/>
                </a:ln>
                <a:solidFill>
                  <a:srgbClr val="FFF8A3"/>
                </a:solidFill>
                <a:effectLst/>
                <a:uLnTx/>
                <a:uFillTx/>
                <a:latin typeface="Impact" panose="020B0806030902050204" pitchFamily="34" charset="0"/>
                <a:cs typeface="Arial" panose="020B0604020202020204" pitchFamily="34" charset="0"/>
              </a:rPr>
              <a:t>petróleo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DC1C59-FF46-40CC-8D87-58AE0CD6F765}"/>
              </a:ext>
            </a:extLst>
          </p:cNvPr>
          <p:cNvSpPr txBox="1"/>
          <p:nvPr/>
        </p:nvSpPr>
        <p:spPr>
          <a:xfrm>
            <a:off x="1634568" y="3038883"/>
            <a:ext cx="7263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Mercado internacional</a:t>
            </a:r>
            <a:r>
              <a:rPr kumimoji="0" lang="es-ES" sz="4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</a:t>
            </a:r>
            <a:endParaRPr kumimoji="0" lang="es-E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38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6" grpId="0"/>
    </p:bld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53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Impact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Gómez de Diego</dc:creator>
  <cp:lastModifiedBy>Javi Gómez de Diego</cp:lastModifiedBy>
  <cp:revision>2</cp:revision>
  <dcterms:created xsi:type="dcterms:W3CDTF">2022-04-19T14:57:29Z</dcterms:created>
  <dcterms:modified xsi:type="dcterms:W3CDTF">2022-05-16T19:02:45Z</dcterms:modified>
</cp:coreProperties>
</file>