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0" r:id="rId5"/>
    <p:sldId id="261" r:id="rId6"/>
    <p:sldId id="263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B00"/>
    <a:srgbClr val="F05523"/>
    <a:srgbClr val="8EC3A7"/>
    <a:srgbClr val="AB91C5"/>
    <a:srgbClr val="C40606"/>
    <a:srgbClr val="F0CB69"/>
    <a:srgbClr val="5FB7E5"/>
    <a:srgbClr val="C3380D"/>
    <a:srgbClr val="F9C09D"/>
    <a:srgbClr val="F37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7A00E-D7B6-4205-B915-3308667B8C44}" v="2375" dt="2022-06-13T17:23:29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3" autoAdjust="0"/>
    <p:restoredTop sz="94660"/>
  </p:normalViewPr>
  <p:slideViewPr>
    <p:cSldViewPr snapToGrid="0">
      <p:cViewPr>
        <p:scale>
          <a:sx n="88" d="100"/>
          <a:sy n="88" d="100"/>
        </p:scale>
        <p:origin x="396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 Gómez de Diego" userId="882aa187-5e10-4f4c-bd24-57f39319f6d2" providerId="ADAL" clId="{2527A00E-D7B6-4205-B915-3308667B8C44}"/>
    <pc:docChg chg="undo redo custSel addSld delSld modSld sldOrd modMainMaster">
      <pc:chgData name="Javi Gómez de Diego" userId="882aa187-5e10-4f4c-bd24-57f39319f6d2" providerId="ADAL" clId="{2527A00E-D7B6-4205-B915-3308667B8C44}" dt="2022-06-13T17:23:29.226" v="2913"/>
      <pc:docMkLst>
        <pc:docMk/>
      </pc:docMkLst>
      <pc:sldChg chg="addSp delSp modSp mod setBg addAnim delAnim modAnim">
        <pc:chgData name="Javi Gómez de Diego" userId="882aa187-5e10-4f4c-bd24-57f39319f6d2" providerId="ADAL" clId="{2527A00E-D7B6-4205-B915-3308667B8C44}" dt="2022-06-12T18:38:12.531" v="242" actId="12789"/>
        <pc:sldMkLst>
          <pc:docMk/>
          <pc:sldMk cId="3162010840" sldId="257"/>
        </pc:sldMkLst>
        <pc:spChg chg="add del">
          <ac:chgData name="Javi Gómez de Diego" userId="882aa187-5e10-4f4c-bd24-57f39319f6d2" providerId="ADAL" clId="{2527A00E-D7B6-4205-B915-3308667B8C44}" dt="2022-06-12T18:37:57.060" v="240" actId="478"/>
          <ac:spMkLst>
            <pc:docMk/>
            <pc:sldMk cId="3162010840" sldId="257"/>
            <ac:spMk id="2" creationId="{3F0A5E80-FBCB-40FF-BB6C-056673325AEA}"/>
          </ac:spMkLst>
        </pc:spChg>
        <pc:picChg chg="add del">
          <ac:chgData name="Javi Gómez de Diego" userId="882aa187-5e10-4f4c-bd24-57f39319f6d2" providerId="ADAL" clId="{2527A00E-D7B6-4205-B915-3308667B8C44}" dt="2022-06-12T18:36:28.933" v="227" actId="478"/>
          <ac:picMkLst>
            <pc:docMk/>
            <pc:sldMk cId="3162010840" sldId="257"/>
            <ac:picMk id="1026" creationId="{09667B61-326D-5897-0937-7FFBF4490506}"/>
          </ac:picMkLst>
        </pc:picChg>
        <pc:picChg chg="add mod">
          <ac:chgData name="Javi Gómez de Diego" userId="882aa187-5e10-4f4c-bd24-57f39319f6d2" providerId="ADAL" clId="{2527A00E-D7B6-4205-B915-3308667B8C44}" dt="2022-06-12T18:38:12.531" v="242" actId="12789"/>
          <ac:picMkLst>
            <pc:docMk/>
            <pc:sldMk cId="3162010840" sldId="257"/>
            <ac:picMk id="1028" creationId="{E8F45617-6366-5425-6F0C-B58AA657224B}"/>
          </ac:picMkLst>
        </pc:picChg>
      </pc:sldChg>
      <pc:sldChg chg="addSp delSp modSp mod delAnim modAnim">
        <pc:chgData name="Javi Gómez de Diego" userId="882aa187-5e10-4f4c-bd24-57f39319f6d2" providerId="ADAL" clId="{2527A00E-D7B6-4205-B915-3308667B8C44}" dt="2022-06-12T18:41:35.126" v="268" actId="478"/>
        <pc:sldMkLst>
          <pc:docMk/>
          <pc:sldMk cId="2042220888" sldId="258"/>
        </pc:sldMkLst>
        <pc:spChg chg="del">
          <ac:chgData name="Javi Gómez de Diego" userId="882aa187-5e10-4f4c-bd24-57f39319f6d2" providerId="ADAL" clId="{2527A00E-D7B6-4205-B915-3308667B8C44}" dt="2022-06-12T18:41:35.126" v="268" actId="478"/>
          <ac:spMkLst>
            <pc:docMk/>
            <pc:sldMk cId="2042220888" sldId="258"/>
            <ac:spMk id="3" creationId="{F00ECC1E-E86D-472F-ABC7-F8B6C583AEC6}"/>
          </ac:spMkLst>
        </pc:spChg>
        <pc:picChg chg="add mod">
          <ac:chgData name="Javi Gómez de Diego" userId="882aa187-5e10-4f4c-bd24-57f39319f6d2" providerId="ADAL" clId="{2527A00E-D7B6-4205-B915-3308667B8C44}" dt="2022-06-12T18:40:30.375" v="259" actId="1076"/>
          <ac:picMkLst>
            <pc:docMk/>
            <pc:sldMk cId="2042220888" sldId="258"/>
            <ac:picMk id="4" creationId="{71EF88FE-DC46-2E76-BD85-9F294F8C29A8}"/>
          </ac:picMkLst>
        </pc:picChg>
      </pc:sldChg>
      <pc:sldChg chg="addSp delSp modSp mod modTransition setBg delAnim modAnim">
        <pc:chgData name="Javi Gómez de Diego" userId="882aa187-5e10-4f4c-bd24-57f39319f6d2" providerId="ADAL" clId="{2527A00E-D7B6-4205-B915-3308667B8C44}" dt="2022-06-13T15:55:17.811" v="2015" actId="207"/>
        <pc:sldMkLst>
          <pc:docMk/>
          <pc:sldMk cId="2621444718" sldId="260"/>
        </pc:sldMkLst>
        <pc:spChg chg="del">
          <ac:chgData name="Javi Gómez de Diego" userId="882aa187-5e10-4f4c-bd24-57f39319f6d2" providerId="ADAL" clId="{2527A00E-D7B6-4205-B915-3308667B8C44}" dt="2022-06-12T18:49:21.121" v="387" actId="478"/>
          <ac:spMkLst>
            <pc:docMk/>
            <pc:sldMk cId="2621444718" sldId="260"/>
            <ac:spMk id="10" creationId="{BEB33B0E-0408-4F41-A7D3-EE8FC4E9D285}"/>
          </ac:spMkLst>
        </pc:spChg>
        <pc:spChg chg="add del mod">
          <ac:chgData name="Javi Gómez de Diego" userId="882aa187-5e10-4f4c-bd24-57f39319f6d2" providerId="ADAL" clId="{2527A00E-D7B6-4205-B915-3308667B8C44}" dt="2022-06-12T18:56:38.427" v="441" actId="478"/>
          <ac:spMkLst>
            <pc:docMk/>
            <pc:sldMk cId="2621444718" sldId="260"/>
            <ac:spMk id="11" creationId="{3A8A6C5C-58EA-0EA8-EBD4-65CB3AE0CFB5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12" creationId="{6D74E1AD-B9BB-4C81-0F00-C093108972C8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13" creationId="{85F4B5A6-E60C-7BD1-87D7-CE1EC1E38047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15" creationId="{AA93602A-24D1-31E6-95CF-75A668ACEBD8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16" creationId="{6C41B38E-D380-9EBF-7A48-5B863BDD066A}"/>
          </ac:spMkLst>
        </pc:spChg>
        <pc:spChg chg="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20" creationId="{378F05C9-2F4D-9319-F143-78B58909838D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24" creationId="{78D3087C-8A7D-5307-8477-6AB951E26821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28" creationId="{40DA3B5A-FBF1-5C8C-A240-BAA52D1FEE31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30" creationId="{998CC432-11B7-9D60-E04A-C65894FEB233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31" creationId="{E4DC3630-93FE-8AAC-E529-965140908B4A}"/>
          </ac:spMkLst>
        </pc:spChg>
        <pc:spChg chg="add del">
          <ac:chgData name="Javi Gómez de Diego" userId="882aa187-5e10-4f4c-bd24-57f39319f6d2" providerId="ADAL" clId="{2527A00E-D7B6-4205-B915-3308667B8C44}" dt="2022-06-12T19:17:49.241" v="751"/>
          <ac:spMkLst>
            <pc:docMk/>
            <pc:sldMk cId="2621444718" sldId="260"/>
            <ac:spMk id="32" creationId="{925A4511-1086-2DD7-24EF-4EE54DB0F6D8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33" creationId="{E33EA1CA-4122-C17F-CA80-D4ADD5DDD299}"/>
          </ac:spMkLst>
        </pc:spChg>
        <pc:spChg chg="add mod topLvl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34" creationId="{75BC8431-38FA-DD33-B8A2-57541E143F3C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35" creationId="{BB5E6E7F-A13F-8F97-B867-144852FA3EBF}"/>
          </ac:spMkLst>
        </pc:spChg>
        <pc:spChg chg="add mod topLvl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36" creationId="{6854D75C-2DA0-27BA-0976-CD382D407319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37" creationId="{B3F9432A-1364-8DF3-86FC-E0B7A917F2E4}"/>
          </ac:spMkLst>
        </pc:spChg>
        <pc:spChg chg="add mod topLvl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38" creationId="{46E4C81B-CE64-6B72-4259-6C29E70058A8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39" creationId="{241F1A06-7EE2-434D-D31B-C042D0C3F2D7}"/>
          </ac:spMkLst>
        </pc:spChg>
        <pc:spChg chg="add mod topLvl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40" creationId="{FA42E3BD-AF3D-905F-4F05-B8322352D21E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41" creationId="{B41EB307-EF51-4C39-6BC8-109793C9E87E}"/>
          </ac:spMkLst>
        </pc:spChg>
        <pc:spChg chg="add mod topLvl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42" creationId="{078ADE4C-83AA-3916-77AC-C856296B849F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43" creationId="{CB7FE06A-F99D-2D0B-BCB1-86F111EFA2E0}"/>
          </ac:spMkLst>
        </pc:spChg>
        <pc:spChg chg="add del mod">
          <ac:chgData name="Javi Gómez de Diego" userId="882aa187-5e10-4f4c-bd24-57f39319f6d2" providerId="ADAL" clId="{2527A00E-D7B6-4205-B915-3308667B8C44}" dt="2022-06-12T19:25:09.028" v="933" actId="478"/>
          <ac:spMkLst>
            <pc:docMk/>
            <pc:sldMk cId="2621444718" sldId="260"/>
            <ac:spMk id="44" creationId="{0C412804-4516-8A7A-012B-CCEF4F16026C}"/>
          </ac:spMkLst>
        </pc:spChg>
        <pc:spChg chg="add del mod">
          <ac:chgData name="Javi Gómez de Diego" userId="882aa187-5e10-4f4c-bd24-57f39319f6d2" providerId="ADAL" clId="{2527A00E-D7B6-4205-B915-3308667B8C44}" dt="2022-06-12T19:18:28.356" v="856"/>
          <ac:spMkLst>
            <pc:docMk/>
            <pc:sldMk cId="2621444718" sldId="260"/>
            <ac:spMk id="45" creationId="{42659B9E-8334-86D3-8E6A-6C2C6B5FBB3C}"/>
          </ac:spMkLst>
        </pc:spChg>
        <pc:spChg chg="add del mod">
          <ac:chgData name="Javi Gómez de Diego" userId="882aa187-5e10-4f4c-bd24-57f39319f6d2" providerId="ADAL" clId="{2527A00E-D7B6-4205-B915-3308667B8C44}" dt="2022-06-12T19:20:30.985" v="881"/>
          <ac:spMkLst>
            <pc:docMk/>
            <pc:sldMk cId="2621444718" sldId="260"/>
            <ac:spMk id="46" creationId="{F85CFC5F-53A9-EE67-AE54-31CB38EDB82F}"/>
          </ac:spMkLst>
        </pc:spChg>
        <pc:spChg chg="add del mod">
          <ac:chgData name="Javi Gómez de Diego" userId="882aa187-5e10-4f4c-bd24-57f39319f6d2" providerId="ADAL" clId="{2527A00E-D7B6-4205-B915-3308667B8C44}" dt="2022-06-12T19:25:53.906" v="937"/>
          <ac:spMkLst>
            <pc:docMk/>
            <pc:sldMk cId="2621444718" sldId="260"/>
            <ac:spMk id="49" creationId="{DA06F9BE-FF99-74FD-1D1C-1FB0FA48F79A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51" creationId="{791321C0-483D-756B-7085-79508769DCC8}"/>
          </ac:spMkLst>
        </pc:spChg>
        <pc:spChg chg="add mod topLvl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56" creationId="{FB9A7360-CA22-A6B8-696C-1435A91EF0E1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58" creationId="{89E3B74F-F58E-29DF-A7E9-F86EDED1485E}"/>
          </ac:spMkLst>
        </pc:spChg>
        <pc:spChg chg="add mod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59" creationId="{292C4734-6B69-92EE-8FA7-614BA4B58B62}"/>
          </ac:spMkLst>
        </pc:spChg>
        <pc:spChg chg="add del mod">
          <ac:chgData name="Javi Gómez de Diego" userId="882aa187-5e10-4f4c-bd24-57f39319f6d2" providerId="ADAL" clId="{2527A00E-D7B6-4205-B915-3308667B8C44}" dt="2022-06-12T19:35:07.449" v="1060"/>
          <ac:spMkLst>
            <pc:docMk/>
            <pc:sldMk cId="2621444718" sldId="260"/>
            <ac:spMk id="67" creationId="{444E4179-DB21-1577-B1E7-5C86AB303925}"/>
          </ac:spMkLst>
        </pc:spChg>
        <pc:spChg chg="add mod topLvl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73" creationId="{667D63B1-4F01-1593-094A-0B6F675A3F48}"/>
          </ac:spMkLst>
        </pc:spChg>
        <pc:spChg chg="add mod topLvl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79" creationId="{8758EDDB-1FFD-3EE8-1A0C-3485A6E2FF40}"/>
          </ac:spMkLst>
        </pc:spChg>
        <pc:spChg chg="add del mod">
          <ac:chgData name="Javi Gómez de Diego" userId="882aa187-5e10-4f4c-bd24-57f39319f6d2" providerId="ADAL" clId="{2527A00E-D7B6-4205-B915-3308667B8C44}" dt="2022-06-12T19:38:27.002" v="1100" actId="478"/>
          <ac:spMkLst>
            <pc:docMk/>
            <pc:sldMk cId="2621444718" sldId="260"/>
            <ac:spMk id="85" creationId="{995AC309-2D3B-9935-C787-2EF5DEF74D2C}"/>
          </ac:spMkLst>
        </pc:spChg>
        <pc:spChg chg="add mod topLvl">
          <ac:chgData name="Javi Gómez de Diego" userId="882aa187-5e10-4f4c-bd24-57f39319f6d2" providerId="ADAL" clId="{2527A00E-D7B6-4205-B915-3308667B8C44}" dt="2022-06-13T15:55:17.811" v="2015" actId="207"/>
          <ac:spMkLst>
            <pc:docMk/>
            <pc:sldMk cId="2621444718" sldId="260"/>
            <ac:spMk id="98" creationId="{59354217-85B6-D073-EE76-1297AFCD409A}"/>
          </ac:spMkLst>
        </pc:spChg>
        <pc:grpChg chg="add del mod">
          <ac:chgData name="Javi Gómez de Diego" userId="882aa187-5e10-4f4c-bd24-57f39319f6d2" providerId="ADAL" clId="{2527A00E-D7B6-4205-B915-3308667B8C44}" dt="2022-06-12T19:14:03.284" v="737" actId="165"/>
          <ac:grpSpMkLst>
            <pc:docMk/>
            <pc:sldMk cId="2621444718" sldId="260"/>
            <ac:grpSpMk id="29" creationId="{1D02291D-ADE1-0788-0310-738EBB1657E3}"/>
          </ac:grpSpMkLst>
        </pc:grpChg>
        <pc:grpChg chg="add del mod">
          <ac:chgData name="Javi Gómez de Diego" userId="882aa187-5e10-4f4c-bd24-57f39319f6d2" providerId="ADAL" clId="{2527A00E-D7B6-4205-B915-3308667B8C44}" dt="2022-06-12T20:04:37.812" v="1343" actId="165"/>
          <ac:grpSpMkLst>
            <pc:docMk/>
            <pc:sldMk cId="2621444718" sldId="260"/>
            <ac:grpSpMk id="88" creationId="{F470134E-BEE4-A807-9499-D878846BB779}"/>
          </ac:grpSpMkLst>
        </pc:grpChg>
        <pc:grpChg chg="add del mod">
          <ac:chgData name="Javi Gómez de Diego" userId="882aa187-5e10-4f4c-bd24-57f39319f6d2" providerId="ADAL" clId="{2527A00E-D7B6-4205-B915-3308667B8C44}" dt="2022-06-12T19:59:16.462" v="1282" actId="165"/>
          <ac:grpSpMkLst>
            <pc:docMk/>
            <pc:sldMk cId="2621444718" sldId="260"/>
            <ac:grpSpMk id="89" creationId="{C560C33C-8EC9-CEDA-1624-1DB10EBC07BF}"/>
          </ac:grpSpMkLst>
        </pc:grpChg>
        <pc:picChg chg="del">
          <ac:chgData name="Javi Gómez de Diego" userId="882aa187-5e10-4f4c-bd24-57f39319f6d2" providerId="ADAL" clId="{2527A00E-D7B6-4205-B915-3308667B8C44}" dt="2022-06-12T18:48:49.681" v="367" actId="478"/>
          <ac:picMkLst>
            <pc:docMk/>
            <pc:sldMk cId="2621444718" sldId="260"/>
            <ac:picMk id="2" creationId="{BCC3849E-808A-20C1-07B6-973D27BB5A17}"/>
          </ac:picMkLst>
        </pc:picChg>
        <pc:picChg chg="add mod ord">
          <ac:chgData name="Javi Gómez de Diego" userId="882aa187-5e10-4f4c-bd24-57f39319f6d2" providerId="ADAL" clId="{2527A00E-D7B6-4205-B915-3308667B8C44}" dt="2022-06-12T18:52:07.690" v="412" actId="171"/>
          <ac:picMkLst>
            <pc:docMk/>
            <pc:sldMk cId="2621444718" sldId="260"/>
            <ac:picMk id="4" creationId="{C70BF1D5-4888-E4F7-A906-D1529AF767A5}"/>
          </ac:picMkLst>
        </pc:picChg>
        <pc:picChg chg="add del mod">
          <ac:chgData name="Javi Gómez de Diego" userId="882aa187-5e10-4f4c-bd24-57f39319f6d2" providerId="ADAL" clId="{2527A00E-D7B6-4205-B915-3308667B8C44}" dt="2022-06-12T18:52:10.617" v="413" actId="478"/>
          <ac:picMkLst>
            <pc:docMk/>
            <pc:sldMk cId="2621444718" sldId="260"/>
            <ac:picMk id="7" creationId="{3DEA4C33-9AED-9EA3-6C7E-1E1BD6C074C5}"/>
          </ac:picMkLst>
        </pc:picChg>
        <pc:picChg chg="del">
          <ac:chgData name="Javi Gómez de Diego" userId="882aa187-5e10-4f4c-bd24-57f39319f6d2" providerId="ADAL" clId="{2527A00E-D7B6-4205-B915-3308667B8C44}" dt="2022-06-12T18:48:49.681" v="367" actId="478"/>
          <ac:picMkLst>
            <pc:docMk/>
            <pc:sldMk cId="2621444718" sldId="260"/>
            <ac:picMk id="1028" creationId="{940BAB34-F4B7-7DAB-0BC7-673691FDEEBD}"/>
          </ac:picMkLst>
        </pc:picChg>
        <pc:picChg chg="del">
          <ac:chgData name="Javi Gómez de Diego" userId="882aa187-5e10-4f4c-bd24-57f39319f6d2" providerId="ADAL" clId="{2527A00E-D7B6-4205-B915-3308667B8C44}" dt="2022-06-12T18:48:49.681" v="367" actId="478"/>
          <ac:picMkLst>
            <pc:docMk/>
            <pc:sldMk cId="2621444718" sldId="260"/>
            <ac:picMk id="1032" creationId="{DDCA4417-8ED5-A68D-965B-C343E2ACE516}"/>
          </ac:picMkLst>
        </pc:picChg>
        <pc:cxnChg chg="add mod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9" creationId="{39EF710B-E318-795A-0591-2A4A5404FE0B}"/>
          </ac:cxnSpMkLst>
        </pc:cxnChg>
        <pc:cxnChg chg="add mod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14" creationId="{6A3D3B47-6050-8162-A14C-505B74A97E18}"/>
          </ac:cxnSpMkLst>
        </pc:cxnChg>
        <pc:cxnChg chg="add del mod">
          <ac:chgData name="Javi Gómez de Diego" userId="882aa187-5e10-4f4c-bd24-57f39319f6d2" providerId="ADAL" clId="{2527A00E-D7B6-4205-B915-3308667B8C44}" dt="2022-06-12T19:00:24.611" v="542"/>
          <ac:cxnSpMkLst>
            <pc:docMk/>
            <pc:sldMk cId="2621444718" sldId="260"/>
            <ac:cxnSpMk id="21" creationId="{C929B1F1-4F21-1FFB-9F62-658B508B197D}"/>
          </ac:cxnSpMkLst>
        </pc:cxnChg>
        <pc:cxnChg chg="add mod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22" creationId="{65933F07-8267-E605-63D4-236D4A4BC8BC}"/>
          </ac:cxnSpMkLst>
        </pc:cxnChg>
        <pc:cxnChg chg="add mod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25" creationId="{C4A6BD2A-95D3-7A48-33DA-72235ACABA21}"/>
          </ac:cxnSpMkLst>
        </pc:cxnChg>
        <pc:cxnChg chg="add del mod">
          <ac:chgData name="Javi Gómez de Diego" userId="882aa187-5e10-4f4c-bd24-57f39319f6d2" providerId="ADAL" clId="{2527A00E-D7B6-4205-B915-3308667B8C44}" dt="2022-06-12T19:25:53.906" v="937"/>
          <ac:cxnSpMkLst>
            <pc:docMk/>
            <pc:sldMk cId="2621444718" sldId="260"/>
            <ac:cxnSpMk id="50" creationId="{D4C13388-1062-5357-3867-931FFBF7C875}"/>
          </ac:cxnSpMkLst>
        </pc:cxnChg>
        <pc:cxnChg chg="add mod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52" creationId="{E11806B7-5F47-DF5F-D6ED-30283C785D91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60" creationId="{97119D67-B175-C4B7-EB08-A626EA44906F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62" creationId="{D36F47A9-C698-2A30-5BA4-70A730AEAE6E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63" creationId="{05D118CE-E2FF-AF44-E554-639E2507FB4A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64" creationId="{4EBFE40E-2F24-5766-DA53-5F3E8D964333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65" creationId="{1FBD2D3D-2515-DBA0-4F16-F767C9013BC6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66" creationId="{32E2972F-A9EA-60B6-03EB-D12A8D26595B}"/>
          </ac:cxnSpMkLst>
        </pc:cxnChg>
        <pc:cxnChg chg="add del mod">
          <ac:chgData name="Javi Gómez de Diego" userId="882aa187-5e10-4f4c-bd24-57f39319f6d2" providerId="ADAL" clId="{2527A00E-D7B6-4205-B915-3308667B8C44}" dt="2022-06-12T19:35:07.449" v="1060"/>
          <ac:cxnSpMkLst>
            <pc:docMk/>
            <pc:sldMk cId="2621444718" sldId="260"/>
            <ac:cxnSpMk id="68" creationId="{6470197A-5A2B-8B65-9650-8A360C5816B3}"/>
          </ac:cxnSpMkLst>
        </pc:cxnChg>
        <pc:cxnChg chg="add del mod">
          <ac:chgData name="Javi Gómez de Diego" userId="882aa187-5e10-4f4c-bd24-57f39319f6d2" providerId="ADAL" clId="{2527A00E-D7B6-4205-B915-3308667B8C44}" dt="2022-06-12T19:35:07.449" v="1060"/>
          <ac:cxnSpMkLst>
            <pc:docMk/>
            <pc:sldMk cId="2621444718" sldId="260"/>
            <ac:cxnSpMk id="69" creationId="{3C04DA60-5F3B-A521-DBE2-0CE724BE49D9}"/>
          </ac:cxnSpMkLst>
        </pc:cxnChg>
        <pc:cxnChg chg="add del mod">
          <ac:chgData name="Javi Gómez de Diego" userId="882aa187-5e10-4f4c-bd24-57f39319f6d2" providerId="ADAL" clId="{2527A00E-D7B6-4205-B915-3308667B8C44}" dt="2022-06-12T19:35:07.449" v="1060"/>
          <ac:cxnSpMkLst>
            <pc:docMk/>
            <pc:sldMk cId="2621444718" sldId="260"/>
            <ac:cxnSpMk id="70" creationId="{81C02564-7C16-44DD-3D12-40222E110FF8}"/>
          </ac:cxnSpMkLst>
        </pc:cxnChg>
        <pc:cxnChg chg="add del mod">
          <ac:chgData name="Javi Gómez de Diego" userId="882aa187-5e10-4f4c-bd24-57f39319f6d2" providerId="ADAL" clId="{2527A00E-D7B6-4205-B915-3308667B8C44}" dt="2022-06-12T19:35:07.449" v="1060"/>
          <ac:cxnSpMkLst>
            <pc:docMk/>
            <pc:sldMk cId="2621444718" sldId="260"/>
            <ac:cxnSpMk id="71" creationId="{7CBFD911-E25B-61BC-3E05-1DB590C92BB4}"/>
          </ac:cxnSpMkLst>
        </pc:cxnChg>
        <pc:cxnChg chg="add del mod">
          <ac:chgData name="Javi Gómez de Diego" userId="882aa187-5e10-4f4c-bd24-57f39319f6d2" providerId="ADAL" clId="{2527A00E-D7B6-4205-B915-3308667B8C44}" dt="2022-06-12T19:35:07.449" v="1060"/>
          <ac:cxnSpMkLst>
            <pc:docMk/>
            <pc:sldMk cId="2621444718" sldId="260"/>
            <ac:cxnSpMk id="72" creationId="{724AEEDB-F58F-245F-468E-E348C08B585E}"/>
          </ac:cxnSpMkLst>
        </pc:cxnChg>
        <pc:cxnChg chg="add del mod">
          <ac:chgData name="Javi Gómez de Diego" userId="882aa187-5e10-4f4c-bd24-57f39319f6d2" providerId="ADAL" clId="{2527A00E-D7B6-4205-B915-3308667B8C44}" dt="2022-06-12T19:35:55.799" v="1067" actId="478"/>
          <ac:cxnSpMkLst>
            <pc:docMk/>
            <pc:sldMk cId="2621444718" sldId="260"/>
            <ac:cxnSpMk id="74" creationId="{28640FE5-97A2-8B3F-EA7F-D730D367E6B7}"/>
          </ac:cxnSpMkLst>
        </pc:cxnChg>
        <pc:cxnChg chg="add del mod">
          <ac:chgData name="Javi Gómez de Diego" userId="882aa187-5e10-4f4c-bd24-57f39319f6d2" providerId="ADAL" clId="{2527A00E-D7B6-4205-B915-3308667B8C44}" dt="2022-06-12T19:36:00.028" v="1069" actId="478"/>
          <ac:cxnSpMkLst>
            <pc:docMk/>
            <pc:sldMk cId="2621444718" sldId="260"/>
            <ac:cxnSpMk id="75" creationId="{3521AA25-BF16-4518-103A-5B350688ECA3}"/>
          </ac:cxnSpMkLst>
        </pc:cxnChg>
        <pc:cxnChg chg="add del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76" creationId="{80C58424-9B30-BA65-CE4D-CA8F4B3D1224}"/>
          </ac:cxnSpMkLst>
        </pc:cxnChg>
        <pc:cxnChg chg="add del mod">
          <ac:chgData name="Javi Gómez de Diego" userId="882aa187-5e10-4f4c-bd24-57f39319f6d2" providerId="ADAL" clId="{2527A00E-D7B6-4205-B915-3308667B8C44}" dt="2022-06-12T19:35:57.818" v="1068" actId="478"/>
          <ac:cxnSpMkLst>
            <pc:docMk/>
            <pc:sldMk cId="2621444718" sldId="260"/>
            <ac:cxnSpMk id="77" creationId="{9BF33BD2-224A-0C70-FBD3-A06591E7103F}"/>
          </ac:cxnSpMkLst>
        </pc:cxnChg>
        <pc:cxnChg chg="add del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78" creationId="{F536FB7C-1531-7DA9-B638-CA5AFA029CF5}"/>
          </ac:cxnSpMkLst>
        </pc:cxnChg>
        <pc:cxnChg chg="add del mod">
          <ac:chgData name="Javi Gómez de Diego" userId="882aa187-5e10-4f4c-bd24-57f39319f6d2" providerId="ADAL" clId="{2527A00E-D7B6-4205-B915-3308667B8C44}" dt="2022-06-12T19:36:29.647" v="1073" actId="478"/>
          <ac:cxnSpMkLst>
            <pc:docMk/>
            <pc:sldMk cId="2621444718" sldId="260"/>
            <ac:cxnSpMk id="80" creationId="{BF97015E-AF6C-96D8-153A-29C5755F9E4F}"/>
          </ac:cxnSpMkLst>
        </pc:cxnChg>
        <pc:cxnChg chg="add del mod">
          <ac:chgData name="Javi Gómez de Diego" userId="882aa187-5e10-4f4c-bd24-57f39319f6d2" providerId="ADAL" clId="{2527A00E-D7B6-4205-B915-3308667B8C44}" dt="2022-06-12T19:36:29.647" v="1073" actId="478"/>
          <ac:cxnSpMkLst>
            <pc:docMk/>
            <pc:sldMk cId="2621444718" sldId="260"/>
            <ac:cxnSpMk id="81" creationId="{2D934A0C-E3B1-270E-AB3F-396685BEC7DE}"/>
          </ac:cxnSpMkLst>
        </pc:cxnChg>
        <pc:cxnChg chg="add del mod">
          <ac:chgData name="Javi Gómez de Diego" userId="882aa187-5e10-4f4c-bd24-57f39319f6d2" providerId="ADAL" clId="{2527A00E-D7B6-4205-B915-3308667B8C44}" dt="2022-06-12T19:36:29.647" v="1073" actId="478"/>
          <ac:cxnSpMkLst>
            <pc:docMk/>
            <pc:sldMk cId="2621444718" sldId="260"/>
            <ac:cxnSpMk id="82" creationId="{FFCF013B-34C6-87A3-1287-72FF383FFD79}"/>
          </ac:cxnSpMkLst>
        </pc:cxnChg>
        <pc:cxnChg chg="add del mod">
          <ac:chgData name="Javi Gómez de Diego" userId="882aa187-5e10-4f4c-bd24-57f39319f6d2" providerId="ADAL" clId="{2527A00E-D7B6-4205-B915-3308667B8C44}" dt="2022-06-12T19:36:29.647" v="1073" actId="478"/>
          <ac:cxnSpMkLst>
            <pc:docMk/>
            <pc:sldMk cId="2621444718" sldId="260"/>
            <ac:cxnSpMk id="83" creationId="{2C2E33FF-2E7A-03C5-86E7-BC31EE2F6828}"/>
          </ac:cxnSpMkLst>
        </pc:cxnChg>
        <pc:cxnChg chg="add del mod">
          <ac:chgData name="Javi Gómez de Diego" userId="882aa187-5e10-4f4c-bd24-57f39319f6d2" providerId="ADAL" clId="{2527A00E-D7B6-4205-B915-3308667B8C44}" dt="2022-06-12T19:36:29.647" v="1073" actId="478"/>
          <ac:cxnSpMkLst>
            <pc:docMk/>
            <pc:sldMk cId="2621444718" sldId="260"/>
            <ac:cxnSpMk id="84" creationId="{AF5925E3-EAA1-05DD-FE91-569B22D0E9B0}"/>
          </ac:cxnSpMkLst>
        </pc:cxnChg>
        <pc:cxnChg chg="add del mod">
          <ac:chgData name="Javi Gómez de Diego" userId="882aa187-5e10-4f4c-bd24-57f39319f6d2" providerId="ADAL" clId="{2527A00E-D7B6-4205-B915-3308667B8C44}" dt="2022-06-12T19:36:33.088" v="1074" actId="478"/>
          <ac:cxnSpMkLst>
            <pc:docMk/>
            <pc:sldMk cId="2621444718" sldId="260"/>
            <ac:cxnSpMk id="86" creationId="{0C8BE86A-C135-BCE0-B765-4B477B4F0B60}"/>
          </ac:cxnSpMkLst>
        </pc:cxnChg>
        <pc:cxnChg chg="add del mod">
          <ac:chgData name="Javi Gómez de Diego" userId="882aa187-5e10-4f4c-bd24-57f39319f6d2" providerId="ADAL" clId="{2527A00E-D7B6-4205-B915-3308667B8C44}" dt="2022-06-12T19:36:33.088" v="1074" actId="478"/>
          <ac:cxnSpMkLst>
            <pc:docMk/>
            <pc:sldMk cId="2621444718" sldId="260"/>
            <ac:cxnSpMk id="87" creationId="{7F9C8BCF-5FEB-D31B-B853-F2E5C8FEFE22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90" creationId="{2FAB151D-DC63-6F2A-0D45-9B30CA17B010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91" creationId="{511342ED-44FB-19DB-34E5-05D578323F6C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92" creationId="{53C43F9F-10B0-CB51-DAB6-892DCC34F9BD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93" creationId="{C4078CC2-DE0A-6167-2538-0FB4BF35F2FD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94" creationId="{2740604E-A431-3198-E036-BDB536ECF446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95" creationId="{EDD4C5E6-1B4A-EF6D-E68A-81031E40EC20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96" creationId="{EB9D6E76-8286-9A37-7D64-2F6D8F274E00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97" creationId="{58E75019-B59B-D148-87F7-75A8721E3B61}"/>
          </ac:cxnSpMkLst>
        </pc:cxnChg>
        <pc:cxnChg chg="add del mod">
          <ac:chgData name="Javi Gómez de Diego" userId="882aa187-5e10-4f4c-bd24-57f39319f6d2" providerId="ADAL" clId="{2527A00E-D7B6-4205-B915-3308667B8C44}" dt="2022-06-12T19:39:05.508" v="1113" actId="478"/>
          <ac:cxnSpMkLst>
            <pc:docMk/>
            <pc:sldMk cId="2621444718" sldId="260"/>
            <ac:cxnSpMk id="99" creationId="{2BE1E636-518B-0530-84A5-FF21EBC110F3}"/>
          </ac:cxnSpMkLst>
        </pc:cxnChg>
        <pc:cxnChg chg="add del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100" creationId="{AE83AFE7-2374-2C06-8DD3-BF262E499B28}"/>
          </ac:cxnSpMkLst>
        </pc:cxnChg>
        <pc:cxnChg chg="add del mod">
          <ac:chgData name="Javi Gómez de Diego" userId="882aa187-5e10-4f4c-bd24-57f39319f6d2" providerId="ADAL" clId="{2527A00E-D7B6-4205-B915-3308667B8C44}" dt="2022-06-12T19:39:05.508" v="1113" actId="478"/>
          <ac:cxnSpMkLst>
            <pc:docMk/>
            <pc:sldMk cId="2621444718" sldId="260"/>
            <ac:cxnSpMk id="101" creationId="{9A5A60A8-3EDE-F5EC-84F9-C93BE194215F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102" creationId="{73A3BC4A-9F35-3907-31AB-F409173A840F}"/>
          </ac:cxnSpMkLst>
        </pc:cxnChg>
        <pc:cxnChg chg="add del mod">
          <ac:chgData name="Javi Gómez de Diego" userId="882aa187-5e10-4f4c-bd24-57f39319f6d2" providerId="ADAL" clId="{2527A00E-D7B6-4205-B915-3308667B8C44}" dt="2022-06-12T19:39:05.508" v="1113" actId="478"/>
          <ac:cxnSpMkLst>
            <pc:docMk/>
            <pc:sldMk cId="2621444718" sldId="260"/>
            <ac:cxnSpMk id="103" creationId="{A63C953C-364B-D1A0-A39D-908DB51CF508}"/>
          </ac:cxnSpMkLst>
        </pc:cxnChg>
        <pc:cxnChg chg="add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104" creationId="{3470128F-5CBF-4CFB-0E76-2F964830BA01}"/>
          </ac:cxnSpMkLst>
        </pc:cxnChg>
        <pc:cxnChg chg="add del mod">
          <ac:chgData name="Javi Gómez de Diego" userId="882aa187-5e10-4f4c-bd24-57f39319f6d2" providerId="ADAL" clId="{2527A00E-D7B6-4205-B915-3308667B8C44}" dt="2022-06-12T19:39:05.508" v="1113" actId="478"/>
          <ac:cxnSpMkLst>
            <pc:docMk/>
            <pc:sldMk cId="2621444718" sldId="260"/>
            <ac:cxnSpMk id="105" creationId="{85E9BC30-58B6-CD7C-07BD-DB5E4F418AE5}"/>
          </ac:cxnSpMkLst>
        </pc:cxnChg>
        <pc:cxnChg chg="add del mod topLvl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106" creationId="{FACCA5DE-F8F2-7834-5FD8-81D26F0ECF4D}"/>
          </ac:cxnSpMkLst>
        </pc:cxnChg>
        <pc:cxnChg chg="add del mod">
          <ac:chgData name="Javi Gómez de Diego" userId="882aa187-5e10-4f4c-bd24-57f39319f6d2" providerId="ADAL" clId="{2527A00E-D7B6-4205-B915-3308667B8C44}" dt="2022-06-12T19:39:05.508" v="1113" actId="478"/>
          <ac:cxnSpMkLst>
            <pc:docMk/>
            <pc:sldMk cId="2621444718" sldId="260"/>
            <ac:cxnSpMk id="107" creationId="{0E668160-9D85-8ACC-5C78-638387002269}"/>
          </ac:cxnSpMkLst>
        </pc:cxnChg>
        <pc:cxnChg chg="add mod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109" creationId="{3C64EBFD-DBA9-820E-5918-151D0B99F74C}"/>
          </ac:cxnSpMkLst>
        </pc:cxnChg>
        <pc:cxnChg chg="add mod">
          <ac:chgData name="Javi Gómez de Diego" userId="882aa187-5e10-4f4c-bd24-57f39319f6d2" providerId="ADAL" clId="{2527A00E-D7B6-4205-B915-3308667B8C44}" dt="2022-06-13T15:55:17.811" v="2015" actId="207"/>
          <ac:cxnSpMkLst>
            <pc:docMk/>
            <pc:sldMk cId="2621444718" sldId="260"/>
            <ac:cxnSpMk id="112" creationId="{42CBEA53-245D-AB84-8616-E7A7AA50A1FE}"/>
          </ac:cxnSpMkLst>
        </pc:cxnChg>
      </pc:sldChg>
      <pc:sldChg chg="addSp delSp modSp mod modTransition modAnim">
        <pc:chgData name="Javi Gómez de Diego" userId="882aa187-5e10-4f4c-bd24-57f39319f6d2" providerId="ADAL" clId="{2527A00E-D7B6-4205-B915-3308667B8C44}" dt="2022-06-13T14:35:17.639" v="1419" actId="21"/>
        <pc:sldMkLst>
          <pc:docMk/>
          <pc:sldMk cId="2974114300" sldId="261"/>
        </pc:sldMkLst>
        <pc:spChg chg="mod">
          <ac:chgData name="Javi Gómez de Diego" userId="882aa187-5e10-4f4c-bd24-57f39319f6d2" providerId="ADAL" clId="{2527A00E-D7B6-4205-B915-3308667B8C44}" dt="2022-06-13T14:30:59.855" v="1397" actId="1076"/>
          <ac:spMkLst>
            <pc:docMk/>
            <pc:sldMk cId="2974114300" sldId="261"/>
            <ac:spMk id="7" creationId="{332F6ED3-9A11-E198-F38C-CF4BC2241778}"/>
          </ac:spMkLst>
        </pc:spChg>
        <pc:spChg chg="del">
          <ac:chgData name="Javi Gómez de Diego" userId="882aa187-5e10-4f4c-bd24-57f39319f6d2" providerId="ADAL" clId="{2527A00E-D7B6-4205-B915-3308667B8C44}" dt="2022-06-13T14:30:35.573" v="1382" actId="478"/>
          <ac:spMkLst>
            <pc:docMk/>
            <pc:sldMk cId="2974114300" sldId="261"/>
            <ac:spMk id="10" creationId="{BEB33B0E-0408-4F41-A7D3-EE8FC4E9D285}"/>
          </ac:spMkLst>
        </pc:spChg>
        <pc:picChg chg="add del mod">
          <ac:chgData name="Javi Gómez de Diego" userId="882aa187-5e10-4f4c-bd24-57f39319f6d2" providerId="ADAL" clId="{2527A00E-D7B6-4205-B915-3308667B8C44}" dt="2022-06-13T14:35:17.639" v="1419" actId="21"/>
          <ac:picMkLst>
            <pc:docMk/>
            <pc:sldMk cId="2974114300" sldId="261"/>
            <ac:picMk id="6" creationId="{C56F29B7-ED21-D09E-AC0D-0FB9EDEA079A}"/>
          </ac:picMkLst>
        </pc:picChg>
        <pc:picChg chg="del">
          <ac:chgData name="Javi Gómez de Diego" userId="882aa187-5e10-4f4c-bd24-57f39319f6d2" providerId="ADAL" clId="{2527A00E-D7B6-4205-B915-3308667B8C44}" dt="2022-06-13T14:30:23.756" v="1381" actId="478"/>
          <ac:picMkLst>
            <pc:docMk/>
            <pc:sldMk cId="2974114300" sldId="261"/>
            <ac:picMk id="11" creationId="{07C29FA2-EA09-9348-72FF-8255D8CD50F6}"/>
          </ac:picMkLst>
        </pc:picChg>
        <pc:picChg chg="del">
          <ac:chgData name="Javi Gómez de Diego" userId="882aa187-5e10-4f4c-bd24-57f39319f6d2" providerId="ADAL" clId="{2527A00E-D7B6-4205-B915-3308667B8C44}" dt="2022-06-13T14:30:21.959" v="1380" actId="478"/>
          <ac:picMkLst>
            <pc:docMk/>
            <pc:sldMk cId="2974114300" sldId="261"/>
            <ac:picMk id="2054" creationId="{EC743538-EE79-8882-120D-DF9C3459EAD2}"/>
          </ac:picMkLst>
        </pc:picChg>
      </pc:sldChg>
      <pc:sldChg chg="add del">
        <pc:chgData name="Javi Gómez de Diego" userId="882aa187-5e10-4f4c-bd24-57f39319f6d2" providerId="ADAL" clId="{2527A00E-D7B6-4205-B915-3308667B8C44}" dt="2022-06-13T16:41:30.341" v="2578" actId="47"/>
        <pc:sldMkLst>
          <pc:docMk/>
          <pc:sldMk cId="661932595" sldId="262"/>
        </pc:sldMkLst>
      </pc:sldChg>
      <pc:sldChg chg="add del setBg">
        <pc:chgData name="Javi Gómez de Diego" userId="882aa187-5e10-4f4c-bd24-57f39319f6d2" providerId="ADAL" clId="{2527A00E-D7B6-4205-B915-3308667B8C44}" dt="2022-06-13T16:17:40.460" v="2448" actId="47"/>
        <pc:sldMkLst>
          <pc:docMk/>
          <pc:sldMk cId="1675652626" sldId="262"/>
        </pc:sldMkLst>
      </pc:sldChg>
      <pc:sldChg chg="addSp delSp modSp mod ord modTransition setBg delAnim modAnim">
        <pc:chgData name="Javi Gómez de Diego" userId="882aa187-5e10-4f4c-bd24-57f39319f6d2" providerId="ADAL" clId="{2527A00E-D7B6-4205-B915-3308667B8C44}" dt="2022-06-13T15:54:51.782" v="2012" actId="207"/>
        <pc:sldMkLst>
          <pc:docMk/>
          <pc:sldMk cId="3330465975" sldId="263"/>
        </pc:sldMkLst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6" creationId="{0DDF1E71-0E61-C1B5-5F96-923239B15963}"/>
          </ac:spMkLst>
        </pc:spChg>
        <pc:spChg chg="mod">
          <ac:chgData name="Javi Gómez de Diego" userId="882aa187-5e10-4f4c-bd24-57f39319f6d2" providerId="ADAL" clId="{2527A00E-D7B6-4205-B915-3308667B8C44}" dt="2022-06-13T15:54:36.324" v="2011" actId="207"/>
          <ac:spMkLst>
            <pc:docMk/>
            <pc:sldMk cId="3330465975" sldId="263"/>
            <ac:spMk id="7" creationId="{332F6ED3-9A11-E198-F38C-CF4BC2241778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9" creationId="{D0F2446B-7FCE-7395-8DFA-0BBA9CC2CCE5}"/>
          </ac:spMkLst>
        </pc:spChg>
        <pc:spChg chg="del">
          <ac:chgData name="Javi Gómez de Diego" userId="882aa187-5e10-4f4c-bd24-57f39319f6d2" providerId="ADAL" clId="{2527A00E-D7B6-4205-B915-3308667B8C44}" dt="2022-06-13T14:35:12.726" v="1417" actId="478"/>
          <ac:spMkLst>
            <pc:docMk/>
            <pc:sldMk cId="3330465975" sldId="263"/>
            <ac:spMk id="10" creationId="{BEB33B0E-0408-4F41-A7D3-EE8FC4E9D285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12" creationId="{940EBA5D-6990-B10C-4CD1-7FBB6BC4428E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13" creationId="{F5AADF87-FD3A-7845-632B-B4E7261403D3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17" creationId="{0299504E-7D13-64DD-9605-41F575846A01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18" creationId="{C9296DC9-3954-7367-7949-900748FC7CB7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19" creationId="{76F0A403-1CD0-9BB7-EF7E-0CF2298FBE3F}"/>
          </ac:spMkLst>
        </pc:spChg>
        <pc:spChg chg="add del mod">
          <ac:chgData name="Javi Gómez de Diego" userId="882aa187-5e10-4f4c-bd24-57f39319f6d2" providerId="ADAL" clId="{2527A00E-D7B6-4205-B915-3308667B8C44}" dt="2022-06-13T14:38:26.445" v="1429" actId="478"/>
          <ac:spMkLst>
            <pc:docMk/>
            <pc:sldMk cId="3330465975" sldId="263"/>
            <ac:spMk id="22" creationId="{2CB7C579-1EB9-319D-199B-C607CA8AB119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28" creationId="{F6F7A5F9-BA8C-856B-5AD8-1D0909B8F395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29" creationId="{0156DF47-9399-B855-3C10-2453509BAB7A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30" creationId="{5B6E5783-0AF6-51CA-409C-61BA9476A2C3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31" creationId="{8F8436D5-4D9D-1589-9089-3C44F5AF030D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32" creationId="{F56A31A6-1F43-A122-0EBF-7B1A7E60DF9F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33" creationId="{951116E6-1140-AE0F-2646-2F8321DE8180}"/>
          </ac:spMkLst>
        </pc:spChg>
        <pc:spChg chg="del">
          <ac:chgData name="Javi Gómez de Diego" userId="882aa187-5e10-4f4c-bd24-57f39319f6d2" providerId="ADAL" clId="{2527A00E-D7B6-4205-B915-3308667B8C44}" dt="2022-06-13T14:34:23.736" v="1408" actId="478"/>
          <ac:spMkLst>
            <pc:docMk/>
            <pc:sldMk cId="3330465975" sldId="263"/>
            <ac:spMk id="37" creationId="{3272445E-01FB-EAE0-1419-D918E86A73A1}"/>
          </ac:spMkLst>
        </pc:spChg>
        <pc:spChg chg="add mod">
          <ac:chgData name="Javi Gómez de Diego" userId="882aa187-5e10-4f4c-bd24-57f39319f6d2" providerId="ADAL" clId="{2527A00E-D7B6-4205-B915-3308667B8C44}" dt="2022-06-13T14:52:14.799" v="1683" actId="1076"/>
          <ac:spMkLst>
            <pc:docMk/>
            <pc:sldMk cId="3330465975" sldId="263"/>
            <ac:spMk id="41" creationId="{B965B62D-34AA-9DCB-0190-E453842EC579}"/>
          </ac:spMkLst>
        </pc:spChg>
        <pc:spChg chg="add mod">
          <ac:chgData name="Javi Gómez de Diego" userId="882aa187-5e10-4f4c-bd24-57f39319f6d2" providerId="ADAL" clId="{2527A00E-D7B6-4205-B915-3308667B8C44}" dt="2022-06-13T15:54:36.324" v="2011" actId="207"/>
          <ac:spMkLst>
            <pc:docMk/>
            <pc:sldMk cId="3330465975" sldId="263"/>
            <ac:spMk id="42" creationId="{DFC8592A-F5C2-3114-3A52-A36B0BAD46FF}"/>
          </ac:spMkLst>
        </pc:spChg>
        <pc:spChg chg="add mod">
          <ac:chgData name="Javi Gómez de Diego" userId="882aa187-5e10-4f4c-bd24-57f39319f6d2" providerId="ADAL" clId="{2527A00E-D7B6-4205-B915-3308667B8C44}" dt="2022-06-13T15:54:51.782" v="2012" actId="207"/>
          <ac:spMkLst>
            <pc:docMk/>
            <pc:sldMk cId="3330465975" sldId="263"/>
            <ac:spMk id="43" creationId="{61FA158F-B4AF-8349-DD23-4EB07C74BB23}"/>
          </ac:spMkLst>
        </pc:spChg>
        <pc:spChg chg="add mod">
          <ac:chgData name="Javi Gómez de Diego" userId="882aa187-5e10-4f4c-bd24-57f39319f6d2" providerId="ADAL" clId="{2527A00E-D7B6-4205-B915-3308667B8C44}" dt="2022-06-13T14:53:59.907" v="1689" actId="12789"/>
          <ac:spMkLst>
            <pc:docMk/>
            <pc:sldMk cId="3330465975" sldId="263"/>
            <ac:spMk id="44" creationId="{1B55EB65-B07E-84E8-8E9B-F890D5764F7C}"/>
          </ac:spMkLst>
        </pc:spChg>
        <pc:spChg chg="add mod">
          <ac:chgData name="Javi Gómez de Diego" userId="882aa187-5e10-4f4c-bd24-57f39319f6d2" providerId="ADAL" clId="{2527A00E-D7B6-4205-B915-3308667B8C44}" dt="2022-06-13T15:54:36.324" v="2011" actId="207"/>
          <ac:spMkLst>
            <pc:docMk/>
            <pc:sldMk cId="3330465975" sldId="263"/>
            <ac:spMk id="45" creationId="{73258ED9-9A90-2BFA-86DE-C19022B8CD71}"/>
          </ac:spMkLst>
        </pc:spChg>
        <pc:spChg chg="add mod">
          <ac:chgData name="Javi Gómez de Diego" userId="882aa187-5e10-4f4c-bd24-57f39319f6d2" providerId="ADAL" clId="{2527A00E-D7B6-4205-B915-3308667B8C44}" dt="2022-06-13T15:54:51.782" v="2012" actId="207"/>
          <ac:spMkLst>
            <pc:docMk/>
            <pc:sldMk cId="3330465975" sldId="263"/>
            <ac:spMk id="46" creationId="{8B4D3A05-4A17-9E15-C991-6F0130CE0646}"/>
          </ac:spMkLst>
        </pc:spChg>
        <pc:spChg chg="add mod">
          <ac:chgData name="Javi Gómez de Diego" userId="882aa187-5e10-4f4c-bd24-57f39319f6d2" providerId="ADAL" clId="{2527A00E-D7B6-4205-B915-3308667B8C44}" dt="2022-06-13T15:41:45.711" v="1957" actId="1076"/>
          <ac:spMkLst>
            <pc:docMk/>
            <pc:sldMk cId="3330465975" sldId="263"/>
            <ac:spMk id="47" creationId="{F7624B94-3FA2-14B1-58F5-EEEC7A35A2E2}"/>
          </ac:spMkLst>
        </pc:spChg>
        <pc:spChg chg="add del mod">
          <ac:chgData name="Javi Gómez de Diego" userId="882aa187-5e10-4f4c-bd24-57f39319f6d2" providerId="ADAL" clId="{2527A00E-D7B6-4205-B915-3308667B8C44}" dt="2022-06-13T14:47:48.663" v="1592" actId="478"/>
          <ac:spMkLst>
            <pc:docMk/>
            <pc:sldMk cId="3330465975" sldId="263"/>
            <ac:spMk id="48" creationId="{0792A5AD-DF5E-6E86-2267-7B74B308BED8}"/>
          </ac:spMkLst>
        </pc:spChg>
        <pc:spChg chg="add del mod">
          <ac:chgData name="Javi Gómez de Diego" userId="882aa187-5e10-4f4c-bd24-57f39319f6d2" providerId="ADAL" clId="{2527A00E-D7B6-4205-B915-3308667B8C44}" dt="2022-06-13T14:47:48.663" v="1592" actId="478"/>
          <ac:spMkLst>
            <pc:docMk/>
            <pc:sldMk cId="3330465975" sldId="263"/>
            <ac:spMk id="49" creationId="{D5280410-CA83-8E37-93D3-0D5E0CE20E94}"/>
          </ac:spMkLst>
        </pc:spChg>
        <pc:spChg chg="add del mod">
          <ac:chgData name="Javi Gómez de Diego" userId="882aa187-5e10-4f4c-bd24-57f39319f6d2" providerId="ADAL" clId="{2527A00E-D7B6-4205-B915-3308667B8C44}" dt="2022-06-13T14:47:48.663" v="1592" actId="478"/>
          <ac:spMkLst>
            <pc:docMk/>
            <pc:sldMk cId="3330465975" sldId="263"/>
            <ac:spMk id="50" creationId="{F5F9913F-8273-BD0C-6ACA-B3F52A669BA9}"/>
          </ac:spMkLst>
        </pc:spChg>
        <pc:spChg chg="add mod">
          <ac:chgData name="Javi Gómez de Diego" userId="882aa187-5e10-4f4c-bd24-57f39319f6d2" providerId="ADAL" clId="{2527A00E-D7B6-4205-B915-3308667B8C44}" dt="2022-06-13T15:41:45.711" v="1957" actId="1076"/>
          <ac:spMkLst>
            <pc:docMk/>
            <pc:sldMk cId="3330465975" sldId="263"/>
            <ac:spMk id="51" creationId="{B207C906-2678-65CF-B876-AC14F1A9A08A}"/>
          </ac:spMkLst>
        </pc:spChg>
        <pc:spChg chg="add mod">
          <ac:chgData name="Javi Gómez de Diego" userId="882aa187-5e10-4f4c-bd24-57f39319f6d2" providerId="ADAL" clId="{2527A00E-D7B6-4205-B915-3308667B8C44}" dt="2022-06-13T15:41:45.711" v="1957" actId="1076"/>
          <ac:spMkLst>
            <pc:docMk/>
            <pc:sldMk cId="3330465975" sldId="263"/>
            <ac:spMk id="52" creationId="{8A5867FC-432F-32E2-C700-370D58D12615}"/>
          </ac:spMkLst>
        </pc:spChg>
        <pc:spChg chg="add mod">
          <ac:chgData name="Javi Gómez de Diego" userId="882aa187-5e10-4f4c-bd24-57f39319f6d2" providerId="ADAL" clId="{2527A00E-D7B6-4205-B915-3308667B8C44}" dt="2022-06-13T15:41:45.711" v="1957" actId="1076"/>
          <ac:spMkLst>
            <pc:docMk/>
            <pc:sldMk cId="3330465975" sldId="263"/>
            <ac:spMk id="53" creationId="{8C49D552-5D23-4120-18B4-FC1EFC4ED2F8}"/>
          </ac:spMkLst>
        </pc:spChg>
        <pc:spChg chg="add mod">
          <ac:chgData name="Javi Gómez de Diego" userId="882aa187-5e10-4f4c-bd24-57f39319f6d2" providerId="ADAL" clId="{2527A00E-D7B6-4205-B915-3308667B8C44}" dt="2022-06-13T15:41:45.711" v="1957" actId="1076"/>
          <ac:spMkLst>
            <pc:docMk/>
            <pc:sldMk cId="3330465975" sldId="263"/>
            <ac:spMk id="54" creationId="{B1B69313-81B3-F6A1-C1ED-E10C25D55C8A}"/>
          </ac:spMkLst>
        </pc:spChg>
        <pc:spChg chg="add mod">
          <ac:chgData name="Javi Gómez de Diego" userId="882aa187-5e10-4f4c-bd24-57f39319f6d2" providerId="ADAL" clId="{2527A00E-D7B6-4205-B915-3308667B8C44}" dt="2022-06-13T15:54:36.324" v="2011" actId="207"/>
          <ac:spMkLst>
            <pc:docMk/>
            <pc:sldMk cId="3330465975" sldId="263"/>
            <ac:spMk id="55" creationId="{3575B376-FD91-5F55-DDEF-8CD6073A0387}"/>
          </ac:spMkLst>
        </pc:spChg>
        <pc:spChg chg="add mod">
          <ac:chgData name="Javi Gómez de Diego" userId="882aa187-5e10-4f4c-bd24-57f39319f6d2" providerId="ADAL" clId="{2527A00E-D7B6-4205-B915-3308667B8C44}" dt="2022-06-13T15:54:36.324" v="2011" actId="207"/>
          <ac:spMkLst>
            <pc:docMk/>
            <pc:sldMk cId="3330465975" sldId="263"/>
            <ac:spMk id="58" creationId="{A38749FA-2FB6-CEE8-0F5D-0CE86CE207A2}"/>
          </ac:spMkLst>
        </pc:spChg>
        <pc:spChg chg="add mod">
          <ac:chgData name="Javi Gómez de Diego" userId="882aa187-5e10-4f4c-bd24-57f39319f6d2" providerId="ADAL" clId="{2527A00E-D7B6-4205-B915-3308667B8C44}" dt="2022-06-13T15:54:36.324" v="2011" actId="207"/>
          <ac:spMkLst>
            <pc:docMk/>
            <pc:sldMk cId="3330465975" sldId="263"/>
            <ac:spMk id="59" creationId="{8A743208-1951-0E81-7B83-4C664DDEE97E}"/>
          </ac:spMkLst>
        </pc:spChg>
        <pc:spChg chg="add mod">
          <ac:chgData name="Javi Gómez de Diego" userId="882aa187-5e10-4f4c-bd24-57f39319f6d2" providerId="ADAL" clId="{2527A00E-D7B6-4205-B915-3308667B8C44}" dt="2022-06-13T15:41:45.711" v="1957" actId="1076"/>
          <ac:spMkLst>
            <pc:docMk/>
            <pc:sldMk cId="3330465975" sldId="263"/>
            <ac:spMk id="63" creationId="{9F9F851D-2C1F-82CF-5011-8E22ECEC4EE7}"/>
          </ac:spMkLst>
        </pc:spChg>
        <pc:spChg chg="add mod">
          <ac:chgData name="Javi Gómez de Diego" userId="882aa187-5e10-4f4c-bd24-57f39319f6d2" providerId="ADAL" clId="{2527A00E-D7B6-4205-B915-3308667B8C44}" dt="2022-06-13T15:41:45.711" v="1957" actId="1076"/>
          <ac:spMkLst>
            <pc:docMk/>
            <pc:sldMk cId="3330465975" sldId="263"/>
            <ac:spMk id="64" creationId="{FDAF0FBD-A41E-FAB2-C288-B922161BC0D2}"/>
          </ac:spMkLst>
        </pc:spChg>
        <pc:spChg chg="add mod">
          <ac:chgData name="Javi Gómez de Diego" userId="882aa187-5e10-4f4c-bd24-57f39319f6d2" providerId="ADAL" clId="{2527A00E-D7B6-4205-B915-3308667B8C44}" dt="2022-06-13T15:41:45.711" v="1957" actId="1076"/>
          <ac:spMkLst>
            <pc:docMk/>
            <pc:sldMk cId="3330465975" sldId="263"/>
            <ac:spMk id="65" creationId="{933F6D30-4614-0C7F-1D5E-9AEF8AA55225}"/>
          </ac:spMkLst>
        </pc:spChg>
        <pc:spChg chg="add mod">
          <ac:chgData name="Javi Gómez de Diego" userId="882aa187-5e10-4f4c-bd24-57f39319f6d2" providerId="ADAL" clId="{2527A00E-D7B6-4205-B915-3308667B8C44}" dt="2022-06-13T15:41:45.711" v="1957" actId="1076"/>
          <ac:spMkLst>
            <pc:docMk/>
            <pc:sldMk cId="3330465975" sldId="263"/>
            <ac:spMk id="66" creationId="{7B191039-2169-307A-5FA3-B61BF790B70F}"/>
          </ac:spMkLst>
        </pc:spChg>
        <pc:spChg chg="add mod">
          <ac:chgData name="Javi Gómez de Diego" userId="882aa187-5e10-4f4c-bd24-57f39319f6d2" providerId="ADAL" clId="{2527A00E-D7B6-4205-B915-3308667B8C44}" dt="2022-06-13T15:41:45.711" v="1957" actId="1076"/>
          <ac:spMkLst>
            <pc:docMk/>
            <pc:sldMk cId="3330465975" sldId="263"/>
            <ac:spMk id="67" creationId="{503B1E21-EDD1-968B-F8B8-CE18A7B7BBAF}"/>
          </ac:spMkLst>
        </pc:spChg>
        <pc:spChg chg="add mod">
          <ac:chgData name="Javi Gómez de Diego" userId="882aa187-5e10-4f4c-bd24-57f39319f6d2" providerId="ADAL" clId="{2527A00E-D7B6-4205-B915-3308667B8C44}" dt="2022-06-13T15:54:36.324" v="2011" actId="207"/>
          <ac:spMkLst>
            <pc:docMk/>
            <pc:sldMk cId="3330465975" sldId="263"/>
            <ac:spMk id="83" creationId="{E3A68917-3869-014C-4C5E-DB70942781C4}"/>
          </ac:spMkLst>
        </pc:spChg>
        <pc:picChg chg="add del mod">
          <ac:chgData name="Javi Gómez de Diego" userId="882aa187-5e10-4f4c-bd24-57f39319f6d2" providerId="ADAL" clId="{2527A00E-D7B6-4205-B915-3308667B8C44}" dt="2022-06-13T14:35:40.750" v="1422" actId="478"/>
          <ac:picMkLst>
            <pc:docMk/>
            <pc:sldMk cId="3330465975" sldId="263"/>
            <ac:picMk id="20" creationId="{061967D5-6731-E0DD-7396-9B6A51495C6B}"/>
          </ac:picMkLst>
        </pc:picChg>
        <pc:picChg chg="add mod">
          <ac:chgData name="Javi Gómez de Diego" userId="882aa187-5e10-4f4c-bd24-57f39319f6d2" providerId="ADAL" clId="{2527A00E-D7B6-4205-B915-3308667B8C44}" dt="2022-06-13T14:35:46.438" v="1423"/>
          <ac:picMkLst>
            <pc:docMk/>
            <pc:sldMk cId="3330465975" sldId="263"/>
            <ac:picMk id="21" creationId="{60F9A9C0-8FD5-FA25-5C6E-F78264CD2EEE}"/>
          </ac:picMkLst>
        </pc:picChg>
        <pc:cxnChg chg="del">
          <ac:chgData name="Javi Gómez de Diego" userId="882aa187-5e10-4f4c-bd24-57f39319f6d2" providerId="ADAL" clId="{2527A00E-D7B6-4205-B915-3308667B8C44}" dt="2022-06-13T14:34:23.736" v="1408" actId="478"/>
          <ac:cxnSpMkLst>
            <pc:docMk/>
            <pc:sldMk cId="3330465975" sldId="263"/>
            <ac:cxnSpMk id="15" creationId="{BE32077D-19E8-B483-DE51-4205A3B15E0D}"/>
          </ac:cxnSpMkLst>
        </pc:cxnChg>
        <pc:cxnChg chg="add del mod">
          <ac:chgData name="Javi Gómez de Diego" userId="882aa187-5e10-4f4c-bd24-57f39319f6d2" providerId="ADAL" clId="{2527A00E-D7B6-4205-B915-3308667B8C44}" dt="2022-06-13T14:38:26.445" v="1429" actId="478"/>
          <ac:cxnSpMkLst>
            <pc:docMk/>
            <pc:sldMk cId="3330465975" sldId="263"/>
            <ac:cxnSpMk id="23" creationId="{4F4E77F8-7328-3D76-5DFF-60715A68AC10}"/>
          </ac:cxnSpMkLst>
        </pc:cxnChg>
        <pc:cxnChg chg="del">
          <ac:chgData name="Javi Gómez de Diego" userId="882aa187-5e10-4f4c-bd24-57f39319f6d2" providerId="ADAL" clId="{2527A00E-D7B6-4205-B915-3308667B8C44}" dt="2022-06-13T14:34:23.736" v="1408" actId="478"/>
          <ac:cxnSpMkLst>
            <pc:docMk/>
            <pc:sldMk cId="3330465975" sldId="263"/>
            <ac:cxnSpMk id="24" creationId="{43D4D972-0BA3-3AEC-850D-BD4070639131}"/>
          </ac:cxnSpMkLst>
        </pc:cxnChg>
        <pc:cxnChg chg="add del mod">
          <ac:chgData name="Javi Gómez de Diego" userId="882aa187-5e10-4f4c-bd24-57f39319f6d2" providerId="ADAL" clId="{2527A00E-D7B6-4205-B915-3308667B8C44}" dt="2022-06-13T14:38:26.445" v="1429" actId="478"/>
          <ac:cxnSpMkLst>
            <pc:docMk/>
            <pc:sldMk cId="3330465975" sldId="263"/>
            <ac:cxnSpMk id="25" creationId="{A81A65B0-47DB-7217-5303-C9B602F02F58}"/>
          </ac:cxnSpMkLst>
        </pc:cxnChg>
        <pc:cxnChg chg="add del mod">
          <ac:chgData name="Javi Gómez de Diego" userId="882aa187-5e10-4f4c-bd24-57f39319f6d2" providerId="ADAL" clId="{2527A00E-D7B6-4205-B915-3308667B8C44}" dt="2022-06-13T14:38:26.445" v="1429" actId="478"/>
          <ac:cxnSpMkLst>
            <pc:docMk/>
            <pc:sldMk cId="3330465975" sldId="263"/>
            <ac:cxnSpMk id="26" creationId="{50EE4315-766A-535E-0D58-858A88030F27}"/>
          </ac:cxnSpMkLst>
        </pc:cxnChg>
        <pc:cxnChg chg="add del mod">
          <ac:chgData name="Javi Gómez de Diego" userId="882aa187-5e10-4f4c-bd24-57f39319f6d2" providerId="ADAL" clId="{2527A00E-D7B6-4205-B915-3308667B8C44}" dt="2022-06-13T14:38:26.445" v="1429" actId="478"/>
          <ac:cxnSpMkLst>
            <pc:docMk/>
            <pc:sldMk cId="3330465975" sldId="263"/>
            <ac:cxnSpMk id="27" creationId="{561D937B-86F1-345B-A0D4-7D293FA31421}"/>
          </ac:cxnSpMkLst>
        </pc:cxnChg>
        <pc:cxnChg chg="add del mod">
          <ac:chgData name="Javi Gómez de Diego" userId="882aa187-5e10-4f4c-bd24-57f39319f6d2" providerId="ADAL" clId="{2527A00E-D7B6-4205-B915-3308667B8C44}" dt="2022-06-13T14:38:26.445" v="1429" actId="478"/>
          <ac:cxnSpMkLst>
            <pc:docMk/>
            <pc:sldMk cId="3330465975" sldId="263"/>
            <ac:cxnSpMk id="34" creationId="{EFD350C0-95F2-2BF0-BD7B-5B9D68918B25}"/>
          </ac:cxnSpMkLst>
        </pc:cxnChg>
        <pc:cxnChg chg="add del mod">
          <ac:chgData name="Javi Gómez de Diego" userId="882aa187-5e10-4f4c-bd24-57f39319f6d2" providerId="ADAL" clId="{2527A00E-D7B6-4205-B915-3308667B8C44}" dt="2022-06-13T14:38:26.445" v="1429" actId="478"/>
          <ac:cxnSpMkLst>
            <pc:docMk/>
            <pc:sldMk cId="3330465975" sldId="263"/>
            <ac:cxnSpMk id="35" creationId="{19547B2D-F133-1D66-EBA7-CF34C2D7E0D3}"/>
          </ac:cxnSpMkLst>
        </pc:cxnChg>
        <pc:cxnChg chg="add del mod">
          <ac:chgData name="Javi Gómez de Diego" userId="882aa187-5e10-4f4c-bd24-57f39319f6d2" providerId="ADAL" clId="{2527A00E-D7B6-4205-B915-3308667B8C44}" dt="2022-06-13T14:38:26.445" v="1429" actId="478"/>
          <ac:cxnSpMkLst>
            <pc:docMk/>
            <pc:sldMk cId="3330465975" sldId="263"/>
            <ac:cxnSpMk id="36" creationId="{3376DF33-1359-C454-B8AD-B2CA4A9A424E}"/>
          </ac:cxnSpMkLst>
        </pc:cxnChg>
        <pc:cxnChg chg="add del mod">
          <ac:chgData name="Javi Gómez de Diego" userId="882aa187-5e10-4f4c-bd24-57f39319f6d2" providerId="ADAL" clId="{2527A00E-D7B6-4205-B915-3308667B8C44}" dt="2022-06-13T14:38:26.445" v="1429" actId="478"/>
          <ac:cxnSpMkLst>
            <pc:docMk/>
            <pc:sldMk cId="3330465975" sldId="263"/>
            <ac:cxnSpMk id="38" creationId="{7F59DF32-8381-C790-F1B3-D96EE8ADCE7D}"/>
          </ac:cxnSpMkLst>
        </pc:cxnChg>
        <pc:cxnChg chg="add del mod">
          <ac:chgData name="Javi Gómez de Diego" userId="882aa187-5e10-4f4c-bd24-57f39319f6d2" providerId="ADAL" clId="{2527A00E-D7B6-4205-B915-3308667B8C44}" dt="2022-06-13T14:38:26.445" v="1429" actId="478"/>
          <ac:cxnSpMkLst>
            <pc:docMk/>
            <pc:sldMk cId="3330465975" sldId="263"/>
            <ac:cxnSpMk id="39" creationId="{8F69830B-FCE7-031A-C2CD-50544F7C5281}"/>
          </ac:cxnSpMkLst>
        </pc:cxnChg>
        <pc:cxnChg chg="add mod">
          <ac:chgData name="Javi Gómez de Diego" userId="882aa187-5e10-4f4c-bd24-57f39319f6d2" providerId="ADAL" clId="{2527A00E-D7B6-4205-B915-3308667B8C44}" dt="2022-06-13T15:54:51.782" v="2012" actId="207"/>
          <ac:cxnSpMkLst>
            <pc:docMk/>
            <pc:sldMk cId="3330465975" sldId="263"/>
            <ac:cxnSpMk id="57" creationId="{9B510589-FC6D-25C0-8FA0-D4765AC4927B}"/>
          </ac:cxnSpMkLst>
        </pc:cxnChg>
        <pc:cxnChg chg="add mod">
          <ac:chgData name="Javi Gómez de Diego" userId="882aa187-5e10-4f4c-bd24-57f39319f6d2" providerId="ADAL" clId="{2527A00E-D7B6-4205-B915-3308667B8C44}" dt="2022-06-13T15:54:51.782" v="2012" actId="207"/>
          <ac:cxnSpMkLst>
            <pc:docMk/>
            <pc:sldMk cId="3330465975" sldId="263"/>
            <ac:cxnSpMk id="60" creationId="{E22B6371-4427-FE1D-8932-53EF57FC446B}"/>
          </ac:cxnSpMkLst>
        </pc:cxnChg>
        <pc:cxnChg chg="add mod">
          <ac:chgData name="Javi Gómez de Diego" userId="882aa187-5e10-4f4c-bd24-57f39319f6d2" providerId="ADAL" clId="{2527A00E-D7B6-4205-B915-3308667B8C44}" dt="2022-06-13T15:54:51.782" v="2012" actId="207"/>
          <ac:cxnSpMkLst>
            <pc:docMk/>
            <pc:sldMk cId="3330465975" sldId="263"/>
            <ac:cxnSpMk id="70" creationId="{961F19BC-24B8-48AF-6729-7C96CFF622A9}"/>
          </ac:cxnSpMkLst>
        </pc:cxnChg>
        <pc:cxnChg chg="add mod">
          <ac:chgData name="Javi Gómez de Diego" userId="882aa187-5e10-4f4c-bd24-57f39319f6d2" providerId="ADAL" clId="{2527A00E-D7B6-4205-B915-3308667B8C44}" dt="2022-06-13T15:54:51.782" v="2012" actId="207"/>
          <ac:cxnSpMkLst>
            <pc:docMk/>
            <pc:sldMk cId="3330465975" sldId="263"/>
            <ac:cxnSpMk id="73" creationId="{57462BBB-3B89-DCDE-0C4E-C50971BBDD26}"/>
          </ac:cxnSpMkLst>
        </pc:cxnChg>
        <pc:cxnChg chg="add mod">
          <ac:chgData name="Javi Gómez de Diego" userId="882aa187-5e10-4f4c-bd24-57f39319f6d2" providerId="ADAL" clId="{2527A00E-D7B6-4205-B915-3308667B8C44}" dt="2022-06-13T15:54:51.782" v="2012" actId="207"/>
          <ac:cxnSpMkLst>
            <pc:docMk/>
            <pc:sldMk cId="3330465975" sldId="263"/>
            <ac:cxnSpMk id="76" creationId="{D8CEEB6B-3DAD-8FAD-A3FB-FE433F880201}"/>
          </ac:cxnSpMkLst>
        </pc:cxnChg>
        <pc:cxnChg chg="add mod">
          <ac:chgData name="Javi Gómez de Diego" userId="882aa187-5e10-4f4c-bd24-57f39319f6d2" providerId="ADAL" clId="{2527A00E-D7B6-4205-B915-3308667B8C44}" dt="2022-06-13T15:54:51.782" v="2012" actId="207"/>
          <ac:cxnSpMkLst>
            <pc:docMk/>
            <pc:sldMk cId="3330465975" sldId="263"/>
            <ac:cxnSpMk id="79" creationId="{85E3F903-1FAA-15B9-37C2-643866D75405}"/>
          </ac:cxnSpMkLst>
        </pc:cxnChg>
        <pc:cxnChg chg="add del mod">
          <ac:chgData name="Javi Gómez de Diego" userId="882aa187-5e10-4f4c-bd24-57f39319f6d2" providerId="ADAL" clId="{2527A00E-D7B6-4205-B915-3308667B8C44}" dt="2022-06-13T15:14:44.988" v="1815" actId="478"/>
          <ac:cxnSpMkLst>
            <pc:docMk/>
            <pc:sldMk cId="3330465975" sldId="263"/>
            <ac:cxnSpMk id="82" creationId="{9EECE417-9FF1-10E3-5789-89AA3A9C9FA0}"/>
          </ac:cxnSpMkLst>
        </pc:cxnChg>
      </pc:sldChg>
      <pc:sldChg chg="addSp delSp modSp mod addAnim delAnim modAnim">
        <pc:chgData name="Javi Gómez de Diego" userId="882aa187-5e10-4f4c-bd24-57f39319f6d2" providerId="ADAL" clId="{2527A00E-D7B6-4205-B915-3308667B8C44}" dt="2022-06-13T17:19:10.330" v="2910" actId="403"/>
        <pc:sldMkLst>
          <pc:docMk/>
          <pc:sldMk cId="1573657783" sldId="264"/>
        </pc:sldMkLst>
        <pc:spChg chg="del">
          <ac:chgData name="Javi Gómez de Diego" userId="882aa187-5e10-4f4c-bd24-57f39319f6d2" providerId="ADAL" clId="{2527A00E-D7B6-4205-B915-3308667B8C44}" dt="2022-06-12T18:42:10.717" v="271" actId="478"/>
          <ac:spMkLst>
            <pc:docMk/>
            <pc:sldMk cId="1573657783" sldId="264"/>
            <ac:spMk id="4" creationId="{04517E54-F763-46AA-9B57-FE60C3687442}"/>
          </ac:spMkLst>
        </pc:spChg>
        <pc:spChg chg="mod">
          <ac:chgData name="Javi Gómez de Diego" userId="882aa187-5e10-4f4c-bd24-57f39319f6d2" providerId="ADAL" clId="{2527A00E-D7B6-4205-B915-3308667B8C44}" dt="2022-06-13T17:19:10.330" v="2910" actId="403"/>
          <ac:spMkLst>
            <pc:docMk/>
            <pc:sldMk cId="1573657783" sldId="264"/>
            <ac:spMk id="5" creationId="{7CDBE403-E057-4CF0-804B-5B34DA8C8FF5}"/>
          </ac:spMkLst>
        </pc:spChg>
        <pc:spChg chg="add del mod">
          <ac:chgData name="Javi Gómez de Diego" userId="882aa187-5e10-4f4c-bd24-57f39319f6d2" providerId="ADAL" clId="{2527A00E-D7B6-4205-B915-3308667B8C44}" dt="2022-06-12T18:45:23.992" v="297" actId="478"/>
          <ac:spMkLst>
            <pc:docMk/>
            <pc:sldMk cId="1573657783" sldId="264"/>
            <ac:spMk id="6" creationId="{F4DC1C59-FF46-40CC-8D87-58AE0CD6F765}"/>
          </ac:spMkLst>
        </pc:spChg>
        <pc:spChg chg="add del mod">
          <ac:chgData name="Javi Gómez de Diego" userId="882aa187-5e10-4f4c-bd24-57f39319f6d2" providerId="ADAL" clId="{2527A00E-D7B6-4205-B915-3308667B8C44}" dt="2022-06-12T18:46:36.868" v="341" actId="478"/>
          <ac:spMkLst>
            <pc:docMk/>
            <pc:sldMk cId="1573657783" sldId="264"/>
            <ac:spMk id="8" creationId="{173DFC2A-F80D-0F30-E1C2-95A17E1A821B}"/>
          </ac:spMkLst>
        </pc:spChg>
        <pc:spChg chg="add mod">
          <ac:chgData name="Javi Gómez de Diego" userId="882aa187-5e10-4f4c-bd24-57f39319f6d2" providerId="ADAL" clId="{2527A00E-D7B6-4205-B915-3308667B8C44}" dt="2022-06-12T18:48:39.140" v="366" actId="12788"/>
          <ac:spMkLst>
            <pc:docMk/>
            <pc:sldMk cId="1573657783" sldId="264"/>
            <ac:spMk id="9" creationId="{7CF60A64-5186-A549-96D5-42A6F2941CF4}"/>
          </ac:spMkLst>
        </pc:spChg>
        <pc:spChg chg="del">
          <ac:chgData name="Javi Gómez de Diego" userId="882aa187-5e10-4f4c-bd24-57f39319f6d2" providerId="ADAL" clId="{2527A00E-D7B6-4205-B915-3308667B8C44}" dt="2022-06-12T18:44:35.553" v="280" actId="478"/>
          <ac:spMkLst>
            <pc:docMk/>
            <pc:sldMk cId="1573657783" sldId="264"/>
            <ac:spMk id="13" creationId="{A5D65FAF-7A66-C2D7-EFC2-6135F2D2A481}"/>
          </ac:spMkLst>
        </pc:spChg>
        <pc:picChg chg="add mod">
          <ac:chgData name="Javi Gómez de Diego" userId="882aa187-5e10-4f4c-bd24-57f39319f6d2" providerId="ADAL" clId="{2527A00E-D7B6-4205-B915-3308667B8C44}" dt="2022-06-12T18:43:24.009" v="278" actId="1076"/>
          <ac:picMkLst>
            <pc:docMk/>
            <pc:sldMk cId="1573657783" sldId="264"/>
            <ac:picMk id="7" creationId="{677D52D9-D9B0-80CA-130E-BE4DBA6290B7}"/>
          </ac:picMkLst>
        </pc:picChg>
        <pc:picChg chg="del">
          <ac:chgData name="Javi Gómez de Diego" userId="882aa187-5e10-4f4c-bd24-57f39319f6d2" providerId="ADAL" clId="{2527A00E-D7B6-4205-B915-3308667B8C44}" dt="2022-06-12T18:44:32.318" v="279" actId="478"/>
          <ac:picMkLst>
            <pc:docMk/>
            <pc:sldMk cId="1573657783" sldId="264"/>
            <ac:picMk id="18" creationId="{FC980ED0-9746-1989-6EA3-1EF5EBDBF917}"/>
          </ac:picMkLst>
        </pc:picChg>
      </pc:sldChg>
      <pc:sldChg chg="del">
        <pc:chgData name="Javi Gómez de Diego" userId="882aa187-5e10-4f4c-bd24-57f39319f6d2" providerId="ADAL" clId="{2527A00E-D7B6-4205-B915-3308667B8C44}" dt="2022-06-13T17:18:53.280" v="2908" actId="47"/>
        <pc:sldMkLst>
          <pc:docMk/>
          <pc:sldMk cId="3781638446" sldId="265"/>
        </pc:sldMkLst>
      </pc:sldChg>
      <pc:sldChg chg="addSp delSp modSp add mod setBg delAnim modAnim">
        <pc:chgData name="Javi Gómez de Diego" userId="882aa187-5e10-4f4c-bd24-57f39319f6d2" providerId="ADAL" clId="{2527A00E-D7B6-4205-B915-3308667B8C44}" dt="2022-06-13T17:20:55.903" v="2911" actId="115"/>
        <pc:sldMkLst>
          <pc:docMk/>
          <pc:sldMk cId="174834343" sldId="266"/>
        </pc:sldMkLst>
        <pc:spChg chg="mod">
          <ac:chgData name="Javi Gómez de Diego" userId="882aa187-5e10-4f4c-bd24-57f39319f6d2" providerId="ADAL" clId="{2527A00E-D7B6-4205-B915-3308667B8C44}" dt="2022-06-13T16:10:17.282" v="2388" actId="12788"/>
          <ac:spMkLst>
            <pc:docMk/>
            <pc:sldMk cId="174834343" sldId="266"/>
            <ac:spMk id="7" creationId="{332F6ED3-9A11-E198-F38C-CF4BC2241778}"/>
          </ac:spMkLst>
        </pc:spChg>
        <pc:spChg chg="add mod">
          <ac:chgData name="Javi Gómez de Diego" userId="882aa187-5e10-4f4c-bd24-57f39319f6d2" providerId="ADAL" clId="{2527A00E-D7B6-4205-B915-3308667B8C44}" dt="2022-06-13T16:10:13.231" v="2387" actId="12788"/>
          <ac:spMkLst>
            <pc:docMk/>
            <pc:sldMk cId="174834343" sldId="266"/>
            <ac:spMk id="30" creationId="{DB921F5F-2566-D5A5-F61C-E34F2FBA0D7A}"/>
          </ac:spMkLst>
        </pc:spChg>
        <pc:spChg chg="add mod">
          <ac:chgData name="Javi Gómez de Diego" userId="882aa187-5e10-4f4c-bd24-57f39319f6d2" providerId="ADAL" clId="{2527A00E-D7B6-4205-B915-3308667B8C44}" dt="2022-06-13T16:11:47.763" v="2398" actId="1076"/>
          <ac:spMkLst>
            <pc:docMk/>
            <pc:sldMk cId="174834343" sldId="266"/>
            <ac:spMk id="31" creationId="{6351EF40-6C3E-364A-A493-FB6A6A2B8D6D}"/>
          </ac:spMkLst>
        </pc:spChg>
        <pc:spChg chg="add mod">
          <ac:chgData name="Javi Gómez de Diego" userId="882aa187-5e10-4f4c-bd24-57f39319f6d2" providerId="ADAL" clId="{2527A00E-D7B6-4205-B915-3308667B8C44}" dt="2022-06-13T16:10:13.231" v="2387" actId="12788"/>
          <ac:spMkLst>
            <pc:docMk/>
            <pc:sldMk cId="174834343" sldId="266"/>
            <ac:spMk id="32" creationId="{71EED372-E3AA-FE50-22DD-71AE07A43EBE}"/>
          </ac:spMkLst>
        </pc:spChg>
        <pc:spChg chg="add mod">
          <ac:chgData name="Javi Gómez de Diego" userId="882aa187-5e10-4f4c-bd24-57f39319f6d2" providerId="ADAL" clId="{2527A00E-D7B6-4205-B915-3308667B8C44}" dt="2022-06-13T16:11:40.018" v="2397" actId="1076"/>
          <ac:spMkLst>
            <pc:docMk/>
            <pc:sldMk cId="174834343" sldId="266"/>
            <ac:spMk id="33" creationId="{BEFC0D67-641C-3A3E-8D03-3B52E387857E}"/>
          </ac:spMkLst>
        </pc:spChg>
        <pc:spChg chg="add mod">
          <ac:chgData name="Javi Gómez de Diego" userId="882aa187-5e10-4f4c-bd24-57f39319f6d2" providerId="ADAL" clId="{2527A00E-D7B6-4205-B915-3308667B8C44}" dt="2022-06-13T16:11:47.763" v="2398" actId="1076"/>
          <ac:spMkLst>
            <pc:docMk/>
            <pc:sldMk cId="174834343" sldId="266"/>
            <ac:spMk id="34" creationId="{F2E215FA-1717-939F-0332-3566996C41FE}"/>
          </ac:spMkLst>
        </pc:spChg>
        <pc:spChg chg="add mod">
          <ac:chgData name="Javi Gómez de Diego" userId="882aa187-5e10-4f4c-bd24-57f39319f6d2" providerId="ADAL" clId="{2527A00E-D7B6-4205-B915-3308667B8C44}" dt="2022-06-13T17:20:55.903" v="2911" actId="115"/>
          <ac:spMkLst>
            <pc:docMk/>
            <pc:sldMk cId="174834343" sldId="266"/>
            <ac:spMk id="35" creationId="{105B0265-EF4F-D0F7-43AD-AE15225DF657}"/>
          </ac:spMkLst>
        </pc:spChg>
        <pc:spChg chg="add del mod">
          <ac:chgData name="Javi Gómez de Diego" userId="882aa187-5e10-4f4c-bd24-57f39319f6d2" providerId="ADAL" clId="{2527A00E-D7B6-4205-B915-3308667B8C44}" dt="2022-06-13T16:47:55.263" v="2594"/>
          <ac:spMkLst>
            <pc:docMk/>
            <pc:sldMk cId="174834343" sldId="266"/>
            <ac:spMk id="36" creationId="{84CF7730-DBF8-432D-3579-6EBBE3B27AC5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41" creationId="{B965B62D-34AA-9DCB-0190-E453842EC579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42" creationId="{DFC8592A-F5C2-3114-3A52-A36B0BAD46FF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43" creationId="{61FA158F-B4AF-8349-DD23-4EB07C74BB23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44" creationId="{1B55EB65-B07E-84E8-8E9B-F890D5764F7C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45" creationId="{73258ED9-9A90-2BFA-86DE-C19022B8CD71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46" creationId="{8B4D3A05-4A17-9E15-C991-6F0130CE0646}"/>
          </ac:spMkLst>
        </pc:spChg>
        <pc:spChg chg="del">
          <ac:chgData name="Javi Gómez de Diego" userId="882aa187-5e10-4f4c-bd24-57f39319f6d2" providerId="ADAL" clId="{2527A00E-D7B6-4205-B915-3308667B8C44}" dt="2022-06-13T15:43:43.268" v="1961" actId="478"/>
          <ac:spMkLst>
            <pc:docMk/>
            <pc:sldMk cId="174834343" sldId="266"/>
            <ac:spMk id="47" creationId="{F7624B94-3FA2-14B1-58F5-EEEC7A35A2E2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51" creationId="{B207C906-2678-65CF-B876-AC14F1A9A08A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52" creationId="{8A5867FC-432F-32E2-C700-370D58D12615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53" creationId="{8C49D552-5D23-4120-18B4-FC1EFC4ED2F8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54" creationId="{B1B69313-81B3-F6A1-C1ED-E10C25D55C8A}"/>
          </ac:spMkLst>
        </pc:spChg>
        <pc:spChg chg="del">
          <ac:chgData name="Javi Gómez de Diego" userId="882aa187-5e10-4f4c-bd24-57f39319f6d2" providerId="ADAL" clId="{2527A00E-D7B6-4205-B915-3308667B8C44}" dt="2022-06-13T15:43:43.268" v="1961" actId="478"/>
          <ac:spMkLst>
            <pc:docMk/>
            <pc:sldMk cId="174834343" sldId="266"/>
            <ac:spMk id="55" creationId="{3575B376-FD91-5F55-DDEF-8CD6073A0387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58" creationId="{A38749FA-2FB6-CEE8-0F5D-0CE86CE207A2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59" creationId="{8A743208-1951-0E81-7B83-4C664DDEE97E}"/>
          </ac:spMkLst>
        </pc:spChg>
        <pc:spChg chg="del">
          <ac:chgData name="Javi Gómez de Diego" userId="882aa187-5e10-4f4c-bd24-57f39319f6d2" providerId="ADAL" clId="{2527A00E-D7B6-4205-B915-3308667B8C44}" dt="2022-06-13T15:43:43.268" v="1961" actId="478"/>
          <ac:spMkLst>
            <pc:docMk/>
            <pc:sldMk cId="174834343" sldId="266"/>
            <ac:spMk id="63" creationId="{9F9F851D-2C1F-82CF-5011-8E22ECEC4EE7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64" creationId="{FDAF0FBD-A41E-FAB2-C288-B922161BC0D2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65" creationId="{933F6D30-4614-0C7F-1D5E-9AEF8AA55225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66" creationId="{7B191039-2169-307A-5FA3-B61BF790B70F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67" creationId="{503B1E21-EDD1-968B-F8B8-CE18A7B7BBAF}"/>
          </ac:spMkLst>
        </pc:spChg>
        <pc:spChg chg="del">
          <ac:chgData name="Javi Gómez de Diego" userId="882aa187-5e10-4f4c-bd24-57f39319f6d2" providerId="ADAL" clId="{2527A00E-D7B6-4205-B915-3308667B8C44}" dt="2022-06-13T15:43:39.761" v="1960" actId="478"/>
          <ac:spMkLst>
            <pc:docMk/>
            <pc:sldMk cId="174834343" sldId="266"/>
            <ac:spMk id="83" creationId="{E3A68917-3869-014C-4C5E-DB70942781C4}"/>
          </ac:spMkLst>
        </pc:spChg>
        <pc:cxnChg chg="del">
          <ac:chgData name="Javi Gómez de Diego" userId="882aa187-5e10-4f4c-bd24-57f39319f6d2" providerId="ADAL" clId="{2527A00E-D7B6-4205-B915-3308667B8C44}" dt="2022-06-13T15:43:39.761" v="1960" actId="478"/>
          <ac:cxnSpMkLst>
            <pc:docMk/>
            <pc:sldMk cId="174834343" sldId="266"/>
            <ac:cxnSpMk id="57" creationId="{9B510589-FC6D-25C0-8FA0-D4765AC4927B}"/>
          </ac:cxnSpMkLst>
        </pc:cxnChg>
        <pc:cxnChg chg="del mod">
          <ac:chgData name="Javi Gómez de Diego" userId="882aa187-5e10-4f4c-bd24-57f39319f6d2" providerId="ADAL" clId="{2527A00E-D7B6-4205-B915-3308667B8C44}" dt="2022-06-13T15:43:39.761" v="1960" actId="478"/>
          <ac:cxnSpMkLst>
            <pc:docMk/>
            <pc:sldMk cId="174834343" sldId="266"/>
            <ac:cxnSpMk id="60" creationId="{E22B6371-4427-FE1D-8932-53EF57FC446B}"/>
          </ac:cxnSpMkLst>
        </pc:cxnChg>
        <pc:cxnChg chg="del mod">
          <ac:chgData name="Javi Gómez de Diego" userId="882aa187-5e10-4f4c-bd24-57f39319f6d2" providerId="ADAL" clId="{2527A00E-D7B6-4205-B915-3308667B8C44}" dt="2022-06-13T15:43:39.761" v="1960" actId="478"/>
          <ac:cxnSpMkLst>
            <pc:docMk/>
            <pc:sldMk cId="174834343" sldId="266"/>
            <ac:cxnSpMk id="70" creationId="{961F19BC-24B8-48AF-6729-7C96CFF622A9}"/>
          </ac:cxnSpMkLst>
        </pc:cxnChg>
        <pc:cxnChg chg="del mod">
          <ac:chgData name="Javi Gómez de Diego" userId="882aa187-5e10-4f4c-bd24-57f39319f6d2" providerId="ADAL" clId="{2527A00E-D7B6-4205-B915-3308667B8C44}" dt="2022-06-13T15:43:39.761" v="1960" actId="478"/>
          <ac:cxnSpMkLst>
            <pc:docMk/>
            <pc:sldMk cId="174834343" sldId="266"/>
            <ac:cxnSpMk id="73" creationId="{57462BBB-3B89-DCDE-0C4E-C50971BBDD26}"/>
          </ac:cxnSpMkLst>
        </pc:cxnChg>
        <pc:cxnChg chg="del mod">
          <ac:chgData name="Javi Gómez de Diego" userId="882aa187-5e10-4f4c-bd24-57f39319f6d2" providerId="ADAL" clId="{2527A00E-D7B6-4205-B915-3308667B8C44}" dt="2022-06-13T15:43:39.761" v="1960" actId="478"/>
          <ac:cxnSpMkLst>
            <pc:docMk/>
            <pc:sldMk cId="174834343" sldId="266"/>
            <ac:cxnSpMk id="76" creationId="{D8CEEB6B-3DAD-8FAD-A3FB-FE433F880201}"/>
          </ac:cxnSpMkLst>
        </pc:cxnChg>
        <pc:cxnChg chg="del mod">
          <ac:chgData name="Javi Gómez de Diego" userId="882aa187-5e10-4f4c-bd24-57f39319f6d2" providerId="ADAL" clId="{2527A00E-D7B6-4205-B915-3308667B8C44}" dt="2022-06-13T15:43:39.761" v="1960" actId="478"/>
          <ac:cxnSpMkLst>
            <pc:docMk/>
            <pc:sldMk cId="174834343" sldId="266"/>
            <ac:cxnSpMk id="79" creationId="{85E3F903-1FAA-15B9-37C2-643866D75405}"/>
          </ac:cxnSpMkLst>
        </pc:cxnChg>
      </pc:sldChg>
      <pc:sldChg chg="addSp delSp modSp add del mod setBg addAnim delAnim modAnim">
        <pc:chgData name="Javi Gómez de Diego" userId="882aa187-5e10-4f4c-bd24-57f39319f6d2" providerId="ADAL" clId="{2527A00E-D7B6-4205-B915-3308667B8C44}" dt="2022-06-13T16:41:34.729" v="2580"/>
        <pc:sldMkLst>
          <pc:docMk/>
          <pc:sldMk cId="2953261117" sldId="267"/>
        </pc:sldMkLst>
        <pc:spChg chg="mod">
          <ac:chgData name="Javi Gómez de Diego" userId="882aa187-5e10-4f4c-bd24-57f39319f6d2" providerId="ADAL" clId="{2527A00E-D7B6-4205-B915-3308667B8C44}" dt="2022-06-13T16:23:02.501" v="2494" actId="12788"/>
          <ac:spMkLst>
            <pc:docMk/>
            <pc:sldMk cId="2953261117" sldId="267"/>
            <ac:spMk id="7" creationId="{332F6ED3-9A11-E198-F38C-CF4BC2241778}"/>
          </ac:spMkLst>
        </pc:spChg>
        <pc:spChg chg="add mod">
          <ac:chgData name="Javi Gómez de Diego" userId="882aa187-5e10-4f4c-bd24-57f39319f6d2" providerId="ADAL" clId="{2527A00E-D7B6-4205-B915-3308667B8C44}" dt="2022-06-13T16:26:05.492" v="2521" actId="164"/>
          <ac:spMkLst>
            <pc:docMk/>
            <pc:sldMk cId="2953261117" sldId="267"/>
            <ac:spMk id="15" creationId="{C54BE535-A43F-F659-8969-463978BB8317}"/>
          </ac:spMkLst>
        </pc:spChg>
        <pc:spChg chg="add mod">
          <ac:chgData name="Javi Gómez de Diego" userId="882aa187-5e10-4f4c-bd24-57f39319f6d2" providerId="ADAL" clId="{2527A00E-D7B6-4205-B915-3308667B8C44}" dt="2022-06-13T16:25:53.592" v="2517" actId="164"/>
          <ac:spMkLst>
            <pc:docMk/>
            <pc:sldMk cId="2953261117" sldId="267"/>
            <ac:spMk id="28" creationId="{7F3943A5-A396-C9C7-6F2E-4934B4F19AB8}"/>
          </ac:spMkLst>
        </pc:spChg>
        <pc:spChg chg="add del">
          <ac:chgData name="Javi Gómez de Diego" userId="882aa187-5e10-4f4c-bd24-57f39319f6d2" providerId="ADAL" clId="{2527A00E-D7B6-4205-B915-3308667B8C44}" dt="2022-06-13T16:17:41.006" v="2451" actId="478"/>
          <ac:spMkLst>
            <pc:docMk/>
            <pc:sldMk cId="2953261117" sldId="267"/>
            <ac:spMk id="30" creationId="{DB921F5F-2566-D5A5-F61C-E34F2FBA0D7A}"/>
          </ac:spMkLst>
        </pc:spChg>
        <pc:spChg chg="add del">
          <ac:chgData name="Javi Gómez de Diego" userId="882aa187-5e10-4f4c-bd24-57f39319f6d2" providerId="ADAL" clId="{2527A00E-D7B6-4205-B915-3308667B8C44}" dt="2022-06-13T16:17:41.006" v="2451" actId="478"/>
          <ac:spMkLst>
            <pc:docMk/>
            <pc:sldMk cId="2953261117" sldId="267"/>
            <ac:spMk id="31" creationId="{6351EF40-6C3E-364A-A493-FB6A6A2B8D6D}"/>
          </ac:spMkLst>
        </pc:spChg>
        <pc:spChg chg="add del">
          <ac:chgData name="Javi Gómez de Diego" userId="882aa187-5e10-4f4c-bd24-57f39319f6d2" providerId="ADAL" clId="{2527A00E-D7B6-4205-B915-3308667B8C44}" dt="2022-06-13T16:17:41.006" v="2451" actId="478"/>
          <ac:spMkLst>
            <pc:docMk/>
            <pc:sldMk cId="2953261117" sldId="267"/>
            <ac:spMk id="32" creationId="{71EED372-E3AA-FE50-22DD-71AE07A43EBE}"/>
          </ac:spMkLst>
        </pc:spChg>
        <pc:spChg chg="add del">
          <ac:chgData name="Javi Gómez de Diego" userId="882aa187-5e10-4f4c-bd24-57f39319f6d2" providerId="ADAL" clId="{2527A00E-D7B6-4205-B915-3308667B8C44}" dt="2022-06-13T16:17:41.006" v="2451" actId="478"/>
          <ac:spMkLst>
            <pc:docMk/>
            <pc:sldMk cId="2953261117" sldId="267"/>
            <ac:spMk id="33" creationId="{BEFC0D67-641C-3A3E-8D03-3B52E387857E}"/>
          </ac:spMkLst>
        </pc:spChg>
        <pc:spChg chg="add del">
          <ac:chgData name="Javi Gómez de Diego" userId="882aa187-5e10-4f4c-bd24-57f39319f6d2" providerId="ADAL" clId="{2527A00E-D7B6-4205-B915-3308667B8C44}" dt="2022-06-13T16:17:41.006" v="2451" actId="478"/>
          <ac:spMkLst>
            <pc:docMk/>
            <pc:sldMk cId="2953261117" sldId="267"/>
            <ac:spMk id="34" creationId="{F2E215FA-1717-939F-0332-3566996C41FE}"/>
          </ac:spMkLst>
        </pc:spChg>
        <pc:spChg chg="add del">
          <ac:chgData name="Javi Gómez de Diego" userId="882aa187-5e10-4f4c-bd24-57f39319f6d2" providerId="ADAL" clId="{2527A00E-D7B6-4205-B915-3308667B8C44}" dt="2022-06-13T16:17:41.006" v="2451" actId="478"/>
          <ac:spMkLst>
            <pc:docMk/>
            <pc:sldMk cId="2953261117" sldId="267"/>
            <ac:spMk id="35" creationId="{105B0265-EF4F-D0F7-43AD-AE15225DF657}"/>
          </ac:spMkLst>
        </pc:spChg>
        <pc:spChg chg="add mod">
          <ac:chgData name="Javi Gómez de Diego" userId="882aa187-5e10-4f4c-bd24-57f39319f6d2" providerId="ADAL" clId="{2527A00E-D7B6-4205-B915-3308667B8C44}" dt="2022-06-13T16:26:32.980" v="2527" actId="164"/>
          <ac:spMkLst>
            <pc:docMk/>
            <pc:sldMk cId="2953261117" sldId="267"/>
            <ac:spMk id="36" creationId="{2A6D80B0-BDBC-BF0B-2492-9E4A915D6BF1}"/>
          </ac:spMkLst>
        </pc:spChg>
        <pc:spChg chg="add mod">
          <ac:chgData name="Javi Gómez de Diego" userId="882aa187-5e10-4f4c-bd24-57f39319f6d2" providerId="ADAL" clId="{2527A00E-D7B6-4205-B915-3308667B8C44}" dt="2022-06-13T16:26:48.312" v="2532" actId="164"/>
          <ac:spMkLst>
            <pc:docMk/>
            <pc:sldMk cId="2953261117" sldId="267"/>
            <ac:spMk id="37" creationId="{699AF2D5-FDE4-E8CD-9CB1-4F14B379AA4A}"/>
          </ac:spMkLst>
        </pc:spChg>
        <pc:spChg chg="add mod">
          <ac:chgData name="Javi Gómez de Diego" userId="882aa187-5e10-4f4c-bd24-57f39319f6d2" providerId="ADAL" clId="{2527A00E-D7B6-4205-B915-3308667B8C44}" dt="2022-06-13T16:27:23.988" v="2539" actId="164"/>
          <ac:spMkLst>
            <pc:docMk/>
            <pc:sldMk cId="2953261117" sldId="267"/>
            <ac:spMk id="38" creationId="{12DA22DD-1E53-945E-2975-D32B5200992D}"/>
          </ac:spMkLst>
        </pc:spChg>
        <pc:spChg chg="add mod">
          <ac:chgData name="Javi Gómez de Diego" userId="882aa187-5e10-4f4c-bd24-57f39319f6d2" providerId="ADAL" clId="{2527A00E-D7B6-4205-B915-3308667B8C44}" dt="2022-06-13T16:27:51.955" v="2545" actId="164"/>
          <ac:spMkLst>
            <pc:docMk/>
            <pc:sldMk cId="2953261117" sldId="267"/>
            <ac:spMk id="39" creationId="{A8318C84-CC43-EA54-3A8E-978B4C70E63C}"/>
          </ac:spMkLst>
        </pc:spChg>
        <pc:spChg chg="add del mod">
          <ac:chgData name="Javi Gómez de Diego" userId="882aa187-5e10-4f4c-bd24-57f39319f6d2" providerId="ADAL" clId="{2527A00E-D7B6-4205-B915-3308667B8C44}" dt="2022-06-13T16:41:34.729" v="2580"/>
          <ac:spMkLst>
            <pc:docMk/>
            <pc:sldMk cId="2953261117" sldId="267"/>
            <ac:spMk id="40" creationId="{1C6C0D6C-67EB-2F3F-104E-0214D66AC175}"/>
          </ac:spMkLst>
        </pc:spChg>
        <pc:grpChg chg="add mod">
          <ac:chgData name="Javi Gómez de Diego" userId="882aa187-5e10-4f4c-bd24-57f39319f6d2" providerId="ADAL" clId="{2527A00E-D7B6-4205-B915-3308667B8C44}" dt="2022-06-13T16:30:48.836" v="2565" actId="12789"/>
          <ac:grpSpMkLst>
            <pc:docMk/>
            <pc:sldMk cId="2953261117" sldId="267"/>
            <ac:grpSpMk id="16" creationId="{849E1C89-FDF7-C305-D821-6884FAD6CA57}"/>
          </ac:grpSpMkLst>
        </pc:grpChg>
        <pc:grpChg chg="add mod">
          <ac:chgData name="Javi Gómez de Diego" userId="882aa187-5e10-4f4c-bd24-57f39319f6d2" providerId="ADAL" clId="{2527A00E-D7B6-4205-B915-3308667B8C44}" dt="2022-06-13T16:30:48.836" v="2565" actId="12789"/>
          <ac:grpSpMkLst>
            <pc:docMk/>
            <pc:sldMk cId="2953261117" sldId="267"/>
            <ac:grpSpMk id="17" creationId="{918B6D49-8C0E-1731-EB49-D38E57D55214}"/>
          </ac:grpSpMkLst>
        </pc:grpChg>
        <pc:grpChg chg="add mod">
          <ac:chgData name="Javi Gómez de Diego" userId="882aa187-5e10-4f4c-bd24-57f39319f6d2" providerId="ADAL" clId="{2527A00E-D7B6-4205-B915-3308667B8C44}" dt="2022-06-13T16:30:48.836" v="2565" actId="12789"/>
          <ac:grpSpMkLst>
            <pc:docMk/>
            <pc:sldMk cId="2953261117" sldId="267"/>
            <ac:grpSpMk id="18" creationId="{027ED8E1-6B0F-7030-EF73-2CDD9CDA9E54}"/>
          </ac:grpSpMkLst>
        </pc:grpChg>
        <pc:grpChg chg="add mod">
          <ac:chgData name="Javi Gómez de Diego" userId="882aa187-5e10-4f4c-bd24-57f39319f6d2" providerId="ADAL" clId="{2527A00E-D7B6-4205-B915-3308667B8C44}" dt="2022-06-13T16:31:11.876" v="2566" actId="12789"/>
          <ac:grpSpMkLst>
            <pc:docMk/>
            <pc:sldMk cId="2953261117" sldId="267"/>
            <ac:grpSpMk id="19" creationId="{9CBEDB64-E502-7041-345B-5D61D5CEBA75}"/>
          </ac:grpSpMkLst>
        </pc:grpChg>
        <pc:grpChg chg="add mod">
          <ac:chgData name="Javi Gómez de Diego" userId="882aa187-5e10-4f4c-bd24-57f39319f6d2" providerId="ADAL" clId="{2527A00E-D7B6-4205-B915-3308667B8C44}" dt="2022-06-13T16:31:11.876" v="2566" actId="12789"/>
          <ac:grpSpMkLst>
            <pc:docMk/>
            <pc:sldMk cId="2953261117" sldId="267"/>
            <ac:grpSpMk id="20" creationId="{DF5AC683-505A-0A8D-F81F-C5677B749D1F}"/>
          </ac:grpSpMkLst>
        </pc:grpChg>
        <pc:grpChg chg="add mod">
          <ac:chgData name="Javi Gómez de Diego" userId="882aa187-5e10-4f4c-bd24-57f39319f6d2" providerId="ADAL" clId="{2527A00E-D7B6-4205-B915-3308667B8C44}" dt="2022-06-13T16:31:11.876" v="2566" actId="12789"/>
          <ac:grpSpMkLst>
            <pc:docMk/>
            <pc:sldMk cId="2953261117" sldId="267"/>
            <ac:grpSpMk id="27" creationId="{A5A7F0A1-4CB4-1173-0C7D-4FA446102AA9}"/>
          </ac:grpSpMkLst>
        </pc:grpChg>
        <pc:picChg chg="add mod modCrop">
          <ac:chgData name="Javi Gómez de Diego" userId="882aa187-5e10-4f4c-bd24-57f39319f6d2" providerId="ADAL" clId="{2527A00E-D7B6-4205-B915-3308667B8C44}" dt="2022-06-13T16:26:05.492" v="2521" actId="164"/>
          <ac:picMkLst>
            <pc:docMk/>
            <pc:sldMk cId="2953261117" sldId="267"/>
            <ac:picMk id="3" creationId="{D5BE29AA-768C-088D-95D3-DCEB3888826B}"/>
          </ac:picMkLst>
        </pc:picChg>
        <pc:picChg chg="add mod modCrop">
          <ac:chgData name="Javi Gómez de Diego" userId="882aa187-5e10-4f4c-bd24-57f39319f6d2" providerId="ADAL" clId="{2527A00E-D7B6-4205-B915-3308667B8C44}" dt="2022-06-13T16:25:53.592" v="2517" actId="164"/>
          <ac:picMkLst>
            <pc:docMk/>
            <pc:sldMk cId="2953261117" sldId="267"/>
            <ac:picMk id="5" creationId="{FFED682A-493D-BD88-1E04-4B1171EC87E2}"/>
          </ac:picMkLst>
        </pc:picChg>
        <pc:picChg chg="add mod">
          <ac:chgData name="Javi Gómez de Diego" userId="882aa187-5e10-4f4c-bd24-57f39319f6d2" providerId="ADAL" clId="{2527A00E-D7B6-4205-B915-3308667B8C44}" dt="2022-06-13T16:26:32.980" v="2527" actId="164"/>
          <ac:picMkLst>
            <pc:docMk/>
            <pc:sldMk cId="2953261117" sldId="267"/>
            <ac:picMk id="8" creationId="{1D6DDE5D-7C91-B1B2-7809-75C481814A61}"/>
          </ac:picMkLst>
        </pc:picChg>
        <pc:picChg chg="add mod">
          <ac:chgData name="Javi Gómez de Diego" userId="882aa187-5e10-4f4c-bd24-57f39319f6d2" providerId="ADAL" clId="{2527A00E-D7B6-4205-B915-3308667B8C44}" dt="2022-06-13T16:26:48.312" v="2532" actId="164"/>
          <ac:picMkLst>
            <pc:docMk/>
            <pc:sldMk cId="2953261117" sldId="267"/>
            <ac:picMk id="10" creationId="{4D707D5E-DC21-0202-9DC3-AA08672AA8E5}"/>
          </ac:picMkLst>
        </pc:picChg>
        <pc:picChg chg="add mod">
          <ac:chgData name="Javi Gómez de Diego" userId="882aa187-5e10-4f4c-bd24-57f39319f6d2" providerId="ADAL" clId="{2527A00E-D7B6-4205-B915-3308667B8C44}" dt="2022-06-13T16:27:23.988" v="2539" actId="164"/>
          <ac:picMkLst>
            <pc:docMk/>
            <pc:sldMk cId="2953261117" sldId="267"/>
            <ac:picMk id="12" creationId="{F24E64BA-B439-31EC-0695-65AFFEEB5F7E}"/>
          </ac:picMkLst>
        </pc:picChg>
        <pc:picChg chg="add mod">
          <ac:chgData name="Javi Gómez de Diego" userId="882aa187-5e10-4f4c-bd24-57f39319f6d2" providerId="ADAL" clId="{2527A00E-D7B6-4205-B915-3308667B8C44}" dt="2022-06-13T16:27:51.955" v="2545" actId="164"/>
          <ac:picMkLst>
            <pc:docMk/>
            <pc:sldMk cId="2953261117" sldId="267"/>
            <ac:picMk id="14" creationId="{3DA37F85-C020-B6B9-186B-64DDD3C679DD}"/>
          </ac:picMkLst>
        </pc:picChg>
        <pc:picChg chg="add mod">
          <ac:chgData name="Javi Gómez de Diego" userId="882aa187-5e10-4f4c-bd24-57f39319f6d2" providerId="ADAL" clId="{2527A00E-D7B6-4205-B915-3308667B8C44}" dt="2022-06-13T16:23:55.995" v="2502" actId="571"/>
          <ac:picMkLst>
            <pc:docMk/>
            <pc:sldMk cId="2953261117" sldId="267"/>
            <ac:picMk id="22" creationId="{06B45DEB-F1BF-1EFB-B85B-500C536C3818}"/>
          </ac:picMkLst>
        </pc:picChg>
        <pc:picChg chg="add mod">
          <ac:chgData name="Javi Gómez de Diego" userId="882aa187-5e10-4f4c-bd24-57f39319f6d2" providerId="ADAL" clId="{2527A00E-D7B6-4205-B915-3308667B8C44}" dt="2022-06-13T16:23:55.995" v="2502" actId="571"/>
          <ac:picMkLst>
            <pc:docMk/>
            <pc:sldMk cId="2953261117" sldId="267"/>
            <ac:picMk id="23" creationId="{EC830851-2306-2353-77CD-DC18084A35DE}"/>
          </ac:picMkLst>
        </pc:picChg>
        <pc:picChg chg="add mod">
          <ac:chgData name="Javi Gómez de Diego" userId="882aa187-5e10-4f4c-bd24-57f39319f6d2" providerId="ADAL" clId="{2527A00E-D7B6-4205-B915-3308667B8C44}" dt="2022-06-13T16:23:55.995" v="2502" actId="571"/>
          <ac:picMkLst>
            <pc:docMk/>
            <pc:sldMk cId="2953261117" sldId="267"/>
            <ac:picMk id="24" creationId="{28621B65-2088-E253-F21A-B5F0A8CC33EF}"/>
          </ac:picMkLst>
        </pc:picChg>
        <pc:picChg chg="add mod">
          <ac:chgData name="Javi Gómez de Diego" userId="882aa187-5e10-4f4c-bd24-57f39319f6d2" providerId="ADAL" clId="{2527A00E-D7B6-4205-B915-3308667B8C44}" dt="2022-06-13T16:23:55.995" v="2502" actId="571"/>
          <ac:picMkLst>
            <pc:docMk/>
            <pc:sldMk cId="2953261117" sldId="267"/>
            <ac:picMk id="25" creationId="{66320AD8-B8B3-786C-7F62-EA4D45CF72C9}"/>
          </ac:picMkLst>
        </pc:picChg>
        <pc:picChg chg="add mod">
          <ac:chgData name="Javi Gómez de Diego" userId="882aa187-5e10-4f4c-bd24-57f39319f6d2" providerId="ADAL" clId="{2527A00E-D7B6-4205-B915-3308667B8C44}" dt="2022-06-13T16:23:55.995" v="2502" actId="571"/>
          <ac:picMkLst>
            <pc:docMk/>
            <pc:sldMk cId="2953261117" sldId="267"/>
            <ac:picMk id="26" creationId="{F8BB17D0-0FB0-19AD-8E5E-0ED03883655E}"/>
          </ac:picMkLst>
        </pc:picChg>
      </pc:sldChg>
      <pc:sldChg chg="addSp delSp modSp add mod setBg delAnim modAnim">
        <pc:chgData name="Javi Gómez de Diego" userId="882aa187-5e10-4f4c-bd24-57f39319f6d2" providerId="ADAL" clId="{2527A00E-D7B6-4205-B915-3308667B8C44}" dt="2022-06-13T17:17:51.063" v="2906"/>
        <pc:sldMkLst>
          <pc:docMk/>
          <pc:sldMk cId="547585735" sldId="268"/>
        </pc:sldMkLst>
        <pc:spChg chg="mod">
          <ac:chgData name="Javi Gómez de Diego" userId="882aa187-5e10-4f4c-bd24-57f39319f6d2" providerId="ADAL" clId="{2527A00E-D7B6-4205-B915-3308667B8C44}" dt="2022-06-13T16:42:32.564" v="2592" actId="20577"/>
          <ac:spMkLst>
            <pc:docMk/>
            <pc:sldMk cId="547585735" sldId="268"/>
            <ac:spMk id="7" creationId="{332F6ED3-9A11-E198-F38C-CF4BC2241778}"/>
          </ac:spMkLst>
        </pc:spChg>
        <pc:spChg chg="add mod">
          <ac:chgData name="Javi Gómez de Diego" userId="882aa187-5e10-4f4c-bd24-57f39319f6d2" providerId="ADAL" clId="{2527A00E-D7B6-4205-B915-3308667B8C44}" dt="2022-06-13T17:09:37.234" v="2878" actId="465"/>
          <ac:spMkLst>
            <pc:docMk/>
            <pc:sldMk cId="547585735" sldId="268"/>
            <ac:spMk id="22" creationId="{98D5FA98-618E-9A0C-142C-A83EED30D861}"/>
          </ac:spMkLst>
        </pc:spChg>
        <pc:spChg chg="add mod">
          <ac:chgData name="Javi Gómez de Diego" userId="882aa187-5e10-4f4c-bd24-57f39319f6d2" providerId="ADAL" clId="{2527A00E-D7B6-4205-B915-3308667B8C44}" dt="2022-06-13T17:09:50.028" v="2879" actId="465"/>
          <ac:spMkLst>
            <pc:docMk/>
            <pc:sldMk cId="547585735" sldId="268"/>
            <ac:spMk id="23" creationId="{32CA4239-7162-D461-6BA4-F175FD8E7B83}"/>
          </ac:spMkLst>
        </pc:spChg>
        <pc:spChg chg="add mod">
          <ac:chgData name="Javi Gómez de Diego" userId="882aa187-5e10-4f4c-bd24-57f39319f6d2" providerId="ADAL" clId="{2527A00E-D7B6-4205-B915-3308667B8C44}" dt="2022-06-13T17:09:37.234" v="2878" actId="465"/>
          <ac:spMkLst>
            <pc:docMk/>
            <pc:sldMk cId="547585735" sldId="268"/>
            <ac:spMk id="30" creationId="{C150B2DC-9BD4-4E78-5345-26462C36ACEE}"/>
          </ac:spMkLst>
        </pc:spChg>
        <pc:grpChg chg="del">
          <ac:chgData name="Javi Gómez de Diego" userId="882aa187-5e10-4f4c-bd24-57f39319f6d2" providerId="ADAL" clId="{2527A00E-D7B6-4205-B915-3308667B8C44}" dt="2022-06-13T16:41:54.261" v="2583" actId="478"/>
          <ac:grpSpMkLst>
            <pc:docMk/>
            <pc:sldMk cId="547585735" sldId="268"/>
            <ac:grpSpMk id="16" creationId="{849E1C89-FDF7-C305-D821-6884FAD6CA57}"/>
          </ac:grpSpMkLst>
        </pc:grpChg>
        <pc:grpChg chg="del">
          <ac:chgData name="Javi Gómez de Diego" userId="882aa187-5e10-4f4c-bd24-57f39319f6d2" providerId="ADAL" clId="{2527A00E-D7B6-4205-B915-3308667B8C44}" dt="2022-06-13T16:41:54.261" v="2583" actId="478"/>
          <ac:grpSpMkLst>
            <pc:docMk/>
            <pc:sldMk cId="547585735" sldId="268"/>
            <ac:grpSpMk id="17" creationId="{918B6D49-8C0E-1731-EB49-D38E57D55214}"/>
          </ac:grpSpMkLst>
        </pc:grpChg>
        <pc:grpChg chg="del">
          <ac:chgData name="Javi Gómez de Diego" userId="882aa187-5e10-4f4c-bd24-57f39319f6d2" providerId="ADAL" clId="{2527A00E-D7B6-4205-B915-3308667B8C44}" dt="2022-06-13T16:41:54.261" v="2583" actId="478"/>
          <ac:grpSpMkLst>
            <pc:docMk/>
            <pc:sldMk cId="547585735" sldId="268"/>
            <ac:grpSpMk id="18" creationId="{027ED8E1-6B0F-7030-EF73-2CDD9CDA9E54}"/>
          </ac:grpSpMkLst>
        </pc:grpChg>
        <pc:grpChg chg="del">
          <ac:chgData name="Javi Gómez de Diego" userId="882aa187-5e10-4f4c-bd24-57f39319f6d2" providerId="ADAL" clId="{2527A00E-D7B6-4205-B915-3308667B8C44}" dt="2022-06-13T16:41:54.261" v="2583" actId="478"/>
          <ac:grpSpMkLst>
            <pc:docMk/>
            <pc:sldMk cId="547585735" sldId="268"/>
            <ac:grpSpMk id="19" creationId="{9CBEDB64-E502-7041-345B-5D61D5CEBA75}"/>
          </ac:grpSpMkLst>
        </pc:grpChg>
        <pc:grpChg chg="del">
          <ac:chgData name="Javi Gómez de Diego" userId="882aa187-5e10-4f4c-bd24-57f39319f6d2" providerId="ADAL" clId="{2527A00E-D7B6-4205-B915-3308667B8C44}" dt="2022-06-13T16:41:54.261" v="2583" actId="478"/>
          <ac:grpSpMkLst>
            <pc:docMk/>
            <pc:sldMk cId="547585735" sldId="268"/>
            <ac:grpSpMk id="20" creationId="{DF5AC683-505A-0A8D-F81F-C5677B749D1F}"/>
          </ac:grpSpMkLst>
        </pc:grpChg>
        <pc:grpChg chg="del">
          <ac:chgData name="Javi Gómez de Diego" userId="882aa187-5e10-4f4c-bd24-57f39319f6d2" providerId="ADAL" clId="{2527A00E-D7B6-4205-B915-3308667B8C44}" dt="2022-06-13T16:41:54.261" v="2583" actId="478"/>
          <ac:grpSpMkLst>
            <pc:docMk/>
            <pc:sldMk cId="547585735" sldId="268"/>
            <ac:grpSpMk id="27" creationId="{A5A7F0A1-4CB4-1173-0C7D-4FA446102AA9}"/>
          </ac:grpSpMkLst>
        </pc:grpChg>
        <pc:picChg chg="add mod modCrop">
          <ac:chgData name="Javi Gómez de Diego" userId="882aa187-5e10-4f4c-bd24-57f39319f6d2" providerId="ADAL" clId="{2527A00E-D7B6-4205-B915-3308667B8C44}" dt="2022-06-13T17:06:19.588" v="2875" actId="1076"/>
          <ac:picMkLst>
            <pc:docMk/>
            <pc:sldMk cId="547585735" sldId="268"/>
            <ac:picMk id="4" creationId="{C3ACAC8B-61E3-8992-BA3F-626E4B88D4E7}"/>
          </ac:picMkLst>
        </pc:picChg>
        <pc:picChg chg="add del mod">
          <ac:chgData name="Javi Gómez de Diego" userId="882aa187-5e10-4f4c-bd24-57f39319f6d2" providerId="ADAL" clId="{2527A00E-D7B6-4205-B915-3308667B8C44}" dt="2022-06-13T17:03:41.298" v="2800" actId="478"/>
          <ac:picMkLst>
            <pc:docMk/>
            <pc:sldMk cId="547585735" sldId="268"/>
            <ac:picMk id="9" creationId="{CC1530FC-4639-724A-BAF9-01E25B77C04B}"/>
          </ac:picMkLst>
        </pc:picChg>
        <pc:picChg chg="add mod">
          <ac:chgData name="Javi Gómez de Diego" userId="882aa187-5e10-4f4c-bd24-57f39319f6d2" providerId="ADAL" clId="{2527A00E-D7B6-4205-B915-3308667B8C44}" dt="2022-06-13T17:04:06.795" v="2806" actId="1076"/>
          <ac:picMkLst>
            <pc:docMk/>
            <pc:sldMk cId="547585735" sldId="268"/>
            <ac:picMk id="13" creationId="{D536DAEE-B0E3-4FDD-3FA1-3A348DB0895B}"/>
          </ac:picMkLst>
        </pc:picChg>
        <pc:picChg chg="add mod">
          <ac:chgData name="Javi Gómez de Diego" userId="882aa187-5e10-4f4c-bd24-57f39319f6d2" providerId="ADAL" clId="{2527A00E-D7B6-4205-B915-3308667B8C44}" dt="2022-06-13T17:05:38.389" v="2872" actId="1076"/>
          <ac:picMkLst>
            <pc:docMk/>
            <pc:sldMk cId="547585735" sldId="268"/>
            <ac:picMk id="25" creationId="{A636D781-54E2-29B4-83E0-5E2AA4680D2C}"/>
          </ac:picMkLst>
        </pc:picChg>
      </pc:sldChg>
      <pc:sldChg chg="modSp add modTransition">
        <pc:chgData name="Javi Gómez de Diego" userId="882aa187-5e10-4f4c-bd24-57f39319f6d2" providerId="ADAL" clId="{2527A00E-D7B6-4205-B915-3308667B8C44}" dt="2022-06-13T17:23:29.226" v="2913"/>
        <pc:sldMkLst>
          <pc:docMk/>
          <pc:sldMk cId="1229855227" sldId="269"/>
        </pc:sldMkLst>
        <pc:spChg chg="mod">
          <ac:chgData name="Javi Gómez de Diego" userId="882aa187-5e10-4f4c-bd24-57f39319f6d2" providerId="ADAL" clId="{2527A00E-D7B6-4205-B915-3308667B8C44}" dt="2022-06-13T17:19:02.011" v="2909" actId="403"/>
          <ac:spMkLst>
            <pc:docMk/>
            <pc:sldMk cId="1229855227" sldId="269"/>
            <ac:spMk id="5" creationId="{7CDBE403-E057-4CF0-804B-5B34DA8C8FF5}"/>
          </ac:spMkLst>
        </pc:spChg>
      </pc:sldChg>
      <pc:sldMasterChg chg="setBg modSldLayout">
        <pc:chgData name="Javi Gómez de Diego" userId="882aa187-5e10-4f4c-bd24-57f39319f6d2" providerId="ADAL" clId="{2527A00E-D7B6-4205-B915-3308667B8C44}" dt="2022-06-12T18:35:45.270" v="225"/>
        <pc:sldMasterMkLst>
          <pc:docMk/>
          <pc:sldMasterMk cId="3332059192" sldId="2147483660"/>
        </pc:sldMasterMkLst>
        <pc:sldLayoutChg chg="setBg">
          <pc:chgData name="Javi Gómez de Diego" userId="882aa187-5e10-4f4c-bd24-57f39319f6d2" providerId="ADAL" clId="{2527A00E-D7B6-4205-B915-3308667B8C44}" dt="2022-06-12T18:35:45.270" v="225"/>
          <pc:sldLayoutMkLst>
            <pc:docMk/>
            <pc:sldMasterMk cId="3332059192" sldId="2147483660"/>
            <pc:sldLayoutMk cId="217317251" sldId="2147483661"/>
          </pc:sldLayoutMkLst>
        </pc:sldLayoutChg>
        <pc:sldLayoutChg chg="setBg">
          <pc:chgData name="Javi Gómez de Diego" userId="882aa187-5e10-4f4c-bd24-57f39319f6d2" providerId="ADAL" clId="{2527A00E-D7B6-4205-B915-3308667B8C44}" dt="2022-06-12T18:35:45.270" v="225"/>
          <pc:sldLayoutMkLst>
            <pc:docMk/>
            <pc:sldMasterMk cId="3332059192" sldId="2147483660"/>
            <pc:sldLayoutMk cId="2844519381" sldId="2147483662"/>
          </pc:sldLayoutMkLst>
        </pc:sldLayoutChg>
        <pc:sldLayoutChg chg="setBg">
          <pc:chgData name="Javi Gómez de Diego" userId="882aa187-5e10-4f4c-bd24-57f39319f6d2" providerId="ADAL" clId="{2527A00E-D7B6-4205-B915-3308667B8C44}" dt="2022-06-12T18:35:45.270" v="225"/>
          <pc:sldLayoutMkLst>
            <pc:docMk/>
            <pc:sldMasterMk cId="3332059192" sldId="2147483660"/>
            <pc:sldLayoutMk cId="1731526052" sldId="2147483663"/>
          </pc:sldLayoutMkLst>
        </pc:sldLayoutChg>
        <pc:sldLayoutChg chg="setBg">
          <pc:chgData name="Javi Gómez de Diego" userId="882aa187-5e10-4f4c-bd24-57f39319f6d2" providerId="ADAL" clId="{2527A00E-D7B6-4205-B915-3308667B8C44}" dt="2022-06-12T18:35:45.270" v="225"/>
          <pc:sldLayoutMkLst>
            <pc:docMk/>
            <pc:sldMasterMk cId="3332059192" sldId="2147483660"/>
            <pc:sldLayoutMk cId="4070115072" sldId="2147483664"/>
          </pc:sldLayoutMkLst>
        </pc:sldLayoutChg>
        <pc:sldLayoutChg chg="setBg">
          <pc:chgData name="Javi Gómez de Diego" userId="882aa187-5e10-4f4c-bd24-57f39319f6d2" providerId="ADAL" clId="{2527A00E-D7B6-4205-B915-3308667B8C44}" dt="2022-06-12T18:35:45.270" v="225"/>
          <pc:sldLayoutMkLst>
            <pc:docMk/>
            <pc:sldMasterMk cId="3332059192" sldId="2147483660"/>
            <pc:sldLayoutMk cId="831901899" sldId="2147483665"/>
          </pc:sldLayoutMkLst>
        </pc:sldLayoutChg>
        <pc:sldLayoutChg chg="setBg">
          <pc:chgData name="Javi Gómez de Diego" userId="882aa187-5e10-4f4c-bd24-57f39319f6d2" providerId="ADAL" clId="{2527A00E-D7B6-4205-B915-3308667B8C44}" dt="2022-06-12T18:35:45.270" v="225"/>
          <pc:sldLayoutMkLst>
            <pc:docMk/>
            <pc:sldMasterMk cId="3332059192" sldId="2147483660"/>
            <pc:sldLayoutMk cId="3667449141" sldId="2147483666"/>
          </pc:sldLayoutMkLst>
        </pc:sldLayoutChg>
        <pc:sldLayoutChg chg="setBg">
          <pc:chgData name="Javi Gómez de Diego" userId="882aa187-5e10-4f4c-bd24-57f39319f6d2" providerId="ADAL" clId="{2527A00E-D7B6-4205-B915-3308667B8C44}" dt="2022-06-12T18:35:45.270" v="225"/>
          <pc:sldLayoutMkLst>
            <pc:docMk/>
            <pc:sldMasterMk cId="3332059192" sldId="2147483660"/>
            <pc:sldLayoutMk cId="2009708860" sldId="2147483667"/>
          </pc:sldLayoutMkLst>
        </pc:sldLayoutChg>
        <pc:sldLayoutChg chg="setBg">
          <pc:chgData name="Javi Gómez de Diego" userId="882aa187-5e10-4f4c-bd24-57f39319f6d2" providerId="ADAL" clId="{2527A00E-D7B6-4205-B915-3308667B8C44}" dt="2022-06-12T18:35:45.270" v="225"/>
          <pc:sldLayoutMkLst>
            <pc:docMk/>
            <pc:sldMasterMk cId="3332059192" sldId="2147483660"/>
            <pc:sldLayoutMk cId="3794869603" sldId="2147483668"/>
          </pc:sldLayoutMkLst>
        </pc:sldLayoutChg>
        <pc:sldLayoutChg chg="setBg">
          <pc:chgData name="Javi Gómez de Diego" userId="882aa187-5e10-4f4c-bd24-57f39319f6d2" providerId="ADAL" clId="{2527A00E-D7B6-4205-B915-3308667B8C44}" dt="2022-06-12T18:35:45.270" v="225"/>
          <pc:sldLayoutMkLst>
            <pc:docMk/>
            <pc:sldMasterMk cId="3332059192" sldId="2147483660"/>
            <pc:sldLayoutMk cId="2667571674" sldId="2147483669"/>
          </pc:sldLayoutMkLst>
        </pc:sldLayoutChg>
        <pc:sldLayoutChg chg="setBg">
          <pc:chgData name="Javi Gómez de Diego" userId="882aa187-5e10-4f4c-bd24-57f39319f6d2" providerId="ADAL" clId="{2527A00E-D7B6-4205-B915-3308667B8C44}" dt="2022-06-12T18:35:45.270" v="225"/>
          <pc:sldLayoutMkLst>
            <pc:docMk/>
            <pc:sldMasterMk cId="3332059192" sldId="2147483660"/>
            <pc:sldLayoutMk cId="3189924678" sldId="2147483670"/>
          </pc:sldLayoutMkLst>
        </pc:sldLayoutChg>
        <pc:sldLayoutChg chg="setBg">
          <pc:chgData name="Javi Gómez de Diego" userId="882aa187-5e10-4f4c-bd24-57f39319f6d2" providerId="ADAL" clId="{2527A00E-D7B6-4205-B915-3308667B8C44}" dt="2022-06-12T18:35:45.270" v="225"/>
          <pc:sldLayoutMkLst>
            <pc:docMk/>
            <pc:sldMasterMk cId="3332059192" sldId="2147483660"/>
            <pc:sldLayoutMk cId="258635501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148C1-772A-45FB-BB17-A77A41CF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CA5888-6901-41E9-A03D-8F44CA724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894B3-D248-4AB0-AF22-2D683D8C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FAEA9-0F64-4F03-B0D3-D8C10A9B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AADCC-DAEE-4A60-BB8E-E2E48521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44A7-A379-471B-B4D0-16971B68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7107AC-FD60-46D0-9F88-4BF5D74F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F9F7B-84FE-45A4-9482-5C05900C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B6B5B-B07D-4124-8740-2F032297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FFC9-75F9-4967-B281-C4190EFB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9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D6F4AD-F0D0-4A45-AF20-144F030FB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3C2F7D-912B-4729-BC07-7B2B457F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BD71E-27D4-42DF-BBFA-D393D938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05112-3070-4FA1-A277-D94A3F1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56FA4-E87A-49A3-9F26-503A4422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35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B70C2-3482-4DD1-93C9-F4140610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534B9-AF21-4B0B-A0B9-2B64F5EF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B96B0-5E78-46DF-BDF2-04443ECC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47698-4BE5-4EB8-AFA4-D54C641C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EBD60F-258F-4E83-A4D3-941CA8FA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1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2BC2D-7976-4AC0-9E13-48E2DBC8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061B11-AE1C-4E6E-A898-BA8EF1A2E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0D2A9-5B0A-4673-9A28-D2FA728A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14E462-9354-412A-ABBF-67564763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1A6858-56F3-4F15-A62E-299E83EC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52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012C9-9D57-4A96-948B-C78D33EE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648DC-8994-4F83-B159-8562A1AE3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F8A7B6-24D4-485E-B030-9542EDB3B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A15A1-F9C4-4179-BEF7-4C8EF314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EF9D4C-9D38-4BF2-953C-587607E0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7CE77C-F430-42E0-8943-0A7459DF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11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59090-4CA6-4FFA-B26D-EBA5E32A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ACCC7-9900-49AA-82DD-2F7B7CD1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C2114-C26F-43CA-8860-08622248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EE9AFE-4640-4B22-BC53-0DCFE1986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5063C1-2795-421F-BD99-40C65E445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0B9CC6-F412-4B17-8A7D-78AB19A2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D3B86D-5242-4AD8-97AE-94B49C66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840C89-32A2-485C-9ABF-3EA39F58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9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184BC-2A0A-4E6A-803E-53052E7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723C5F-0709-4D20-9B97-18803997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E32A9F-4AD9-479B-A1D0-B9A81752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94129E-016B-4506-80C4-6A62263E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44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5329A8-9791-43DD-863B-5A53EF10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D0C5D3-182E-45BC-9011-DEB15A14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77F4FE-7C1F-4FAC-B2E9-D437938C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70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BCCD5-1CA7-4E9B-9B8D-F0CFFCCF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FC7FE-2DC0-410C-936E-353F4789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DE0AAC-E7E2-4A53-874F-3E9FFAC6D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E9C7E4-BF7E-48E8-9917-9E058C89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590A23-77D5-4447-8CED-AD8524C7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572C64-208F-4582-B911-9B3CB492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86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4D1B8-C3E7-40A2-B287-98E346AA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5A0736-2E6A-4B30-B3F4-C5AC0C0BD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9661F9-047A-4FCB-8FC3-C3037551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40822F-74B3-4162-B777-96555BF2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D8F58-B632-4F63-B083-5F44C9D1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9A510F-87BD-40A7-9881-4CF4C903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5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24">
              <a:srgbClr val="C3380D"/>
            </a:gs>
            <a:gs pos="96341">
              <a:srgbClr val="F9C09D"/>
            </a:gs>
            <a:gs pos="68000">
              <a:srgbClr val="F3782D"/>
            </a:gs>
            <a:gs pos="35000">
              <a:srgbClr val="F0552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CC2A3B-5A0D-49E2-AE9F-DC9F5914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F71CF-E767-493C-BAB8-08B05777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2A6A8-96F8-41AE-A8FA-348D6305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F1EC4-B5BA-46EC-A5EA-0AE19D440126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44335-A262-497B-826A-94FD9EDFD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88EEA-61C4-46B6-A06F-6D65607D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0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sk the Coach Icon">
            <a:extLst>
              <a:ext uri="{FF2B5EF4-FFF2-40B4-BE49-F238E27FC236}">
                <a16:creationId xmlns:a16="http://schemas.microsoft.com/office/drawing/2014/main" id="{E8F45617-6366-5425-6F0C-B58AA6572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72" y="2739232"/>
            <a:ext cx="4598457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1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CDBE403-E057-4CF0-804B-5B34DA8C8FF5}"/>
              </a:ext>
            </a:extLst>
          </p:cNvPr>
          <p:cNvSpPr txBox="1"/>
          <p:nvPr/>
        </p:nvSpPr>
        <p:spPr>
          <a:xfrm>
            <a:off x="1552388" y="3981360"/>
            <a:ext cx="908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Javier Gómez</a:t>
            </a:r>
          </a:p>
        </p:txBody>
      </p:sp>
      <p:pic>
        <p:nvPicPr>
          <p:cNvPr id="7" name="Picture 4" descr="Ask the Coach Icon">
            <a:extLst>
              <a:ext uri="{FF2B5EF4-FFF2-40B4-BE49-F238E27FC236}">
                <a16:creationId xmlns:a16="http://schemas.microsoft.com/office/drawing/2014/main" id="{677D52D9-D9B0-80CA-130E-BE4DBA62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71" y="249099"/>
            <a:ext cx="4598457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CF60A64-5186-A549-96D5-42A6F2941CF4}"/>
              </a:ext>
            </a:extLst>
          </p:cNvPr>
          <p:cNvSpPr txBox="1"/>
          <p:nvPr/>
        </p:nvSpPr>
        <p:spPr>
          <a:xfrm>
            <a:off x="1277961" y="3003639"/>
            <a:ext cx="9636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Vida deportiva de</a:t>
            </a:r>
          </a:p>
        </p:txBody>
      </p:sp>
    </p:spTree>
    <p:extLst>
      <p:ext uri="{BB962C8B-B14F-4D97-AF65-F5344CB8AC3E}">
        <p14:creationId xmlns:p14="http://schemas.microsoft.com/office/powerpoint/2010/main" val="122985522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sk the Coach Icon">
            <a:extLst>
              <a:ext uri="{FF2B5EF4-FFF2-40B4-BE49-F238E27FC236}">
                <a16:creationId xmlns:a16="http://schemas.microsoft.com/office/drawing/2014/main" id="{71EF88FE-DC46-2E76-BD85-9F294F8C2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72" y="2739232"/>
            <a:ext cx="4598457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2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36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CDBE403-E057-4CF0-804B-5B34DA8C8FF5}"/>
              </a:ext>
            </a:extLst>
          </p:cNvPr>
          <p:cNvSpPr txBox="1"/>
          <p:nvPr/>
        </p:nvSpPr>
        <p:spPr>
          <a:xfrm>
            <a:off x="1552388" y="3981360"/>
            <a:ext cx="908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Javier Gómez</a:t>
            </a:r>
          </a:p>
        </p:txBody>
      </p:sp>
      <p:pic>
        <p:nvPicPr>
          <p:cNvPr id="7" name="Picture 4" descr="Ask the Coach Icon">
            <a:extLst>
              <a:ext uri="{FF2B5EF4-FFF2-40B4-BE49-F238E27FC236}">
                <a16:creationId xmlns:a16="http://schemas.microsoft.com/office/drawing/2014/main" id="{677D52D9-D9B0-80CA-130E-BE4DBA62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71" y="249099"/>
            <a:ext cx="4598457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CF60A64-5186-A549-96D5-42A6F2941CF4}"/>
              </a:ext>
            </a:extLst>
          </p:cNvPr>
          <p:cNvSpPr txBox="1"/>
          <p:nvPr/>
        </p:nvSpPr>
        <p:spPr>
          <a:xfrm>
            <a:off x="1277961" y="3003639"/>
            <a:ext cx="9636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Vida deportiva de</a:t>
            </a:r>
          </a:p>
        </p:txBody>
      </p:sp>
    </p:spTree>
    <p:extLst>
      <p:ext uri="{BB962C8B-B14F-4D97-AF65-F5344CB8AC3E}">
        <p14:creationId xmlns:p14="http://schemas.microsoft.com/office/powerpoint/2010/main" val="15736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, Icono&#10;&#10;Descripción generada automáticamente">
            <a:extLst>
              <a:ext uri="{FF2B5EF4-FFF2-40B4-BE49-F238E27FC236}">
                <a16:creationId xmlns:a16="http://schemas.microsoft.com/office/drawing/2014/main" id="{C70BF1D5-4888-E4F7-A906-D1529AF76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96" y="482999"/>
            <a:ext cx="4325524" cy="91072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378F05C9-2F4D-9319-F143-78B58909838D}"/>
              </a:ext>
            </a:extLst>
          </p:cNvPr>
          <p:cNvSpPr txBox="1"/>
          <p:nvPr/>
        </p:nvSpPr>
        <p:spPr>
          <a:xfrm>
            <a:off x="2344738" y="1625906"/>
            <a:ext cx="750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Creación y diseño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74E1AD-B9BB-4C81-0F00-C093108972C8}"/>
              </a:ext>
            </a:extLst>
          </p:cNvPr>
          <p:cNvSpPr txBox="1"/>
          <p:nvPr/>
        </p:nvSpPr>
        <p:spPr>
          <a:xfrm>
            <a:off x="608815" y="2934805"/>
            <a:ext cx="2921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Narrativa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F4B5A6-E60C-7BD1-87D7-CE1EC1E38047}"/>
              </a:ext>
            </a:extLst>
          </p:cNvPr>
          <p:cNvSpPr txBox="1"/>
          <p:nvPr/>
        </p:nvSpPr>
        <p:spPr>
          <a:xfrm>
            <a:off x="1065159" y="3747963"/>
            <a:ext cx="2008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 err="1">
                <a:solidFill>
                  <a:srgbClr val="FC4B00"/>
                </a:solidFill>
              </a:rPr>
              <a:t>Overview</a:t>
            </a:r>
            <a:r>
              <a:rPr lang="es-ES" sz="2000" i="1" dirty="0">
                <a:solidFill>
                  <a:srgbClr val="FC4B00"/>
                </a:solidFill>
              </a:rPr>
              <a:t> global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A3D3B47-6050-8162-A14C-505B74A97E18}"/>
              </a:ext>
            </a:extLst>
          </p:cNvPr>
          <p:cNvCxnSpPr>
            <a:cxnSpLocks/>
          </p:cNvCxnSpPr>
          <p:nvPr/>
        </p:nvCxnSpPr>
        <p:spPr>
          <a:xfrm>
            <a:off x="895224" y="3523863"/>
            <a:ext cx="2348344" cy="0"/>
          </a:xfrm>
          <a:prstGeom prst="line">
            <a:avLst/>
          </a:prstGeom>
          <a:ln w="3810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93602A-24D1-31E6-95CF-75A668ACEBD8}"/>
              </a:ext>
            </a:extLst>
          </p:cNvPr>
          <p:cNvSpPr txBox="1"/>
          <p:nvPr/>
        </p:nvSpPr>
        <p:spPr>
          <a:xfrm>
            <a:off x="608815" y="4517112"/>
            <a:ext cx="292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rgbClr val="FC4B00"/>
                </a:solidFill>
              </a:rPr>
              <a:t>Evolución temporal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C41B38E-D380-9EBF-7A48-5B863BDD066A}"/>
              </a:ext>
            </a:extLst>
          </p:cNvPr>
          <p:cNvSpPr txBox="1"/>
          <p:nvPr/>
        </p:nvSpPr>
        <p:spPr>
          <a:xfrm>
            <a:off x="336759" y="5286260"/>
            <a:ext cx="346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 err="1">
                <a:solidFill>
                  <a:srgbClr val="FC4B00"/>
                </a:solidFill>
              </a:rPr>
              <a:t>Insights</a:t>
            </a:r>
            <a:r>
              <a:rPr lang="es-ES" sz="2000" i="1" dirty="0">
                <a:solidFill>
                  <a:srgbClr val="FC4B00"/>
                </a:solidFill>
              </a:rPr>
              <a:t> deporte más relevante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9EF710B-E318-795A-0591-2A4A5404FE0B}"/>
              </a:ext>
            </a:extLst>
          </p:cNvPr>
          <p:cNvCxnSpPr>
            <a:cxnSpLocks/>
          </p:cNvCxnSpPr>
          <p:nvPr/>
        </p:nvCxnSpPr>
        <p:spPr>
          <a:xfrm>
            <a:off x="2069396" y="4148073"/>
            <a:ext cx="0" cy="369039"/>
          </a:xfrm>
          <a:prstGeom prst="straightConnector1">
            <a:avLst/>
          </a:prstGeom>
          <a:ln w="57150">
            <a:solidFill>
              <a:srgbClr val="F05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5933F07-8267-E605-63D4-236D4A4BC8BC}"/>
              </a:ext>
            </a:extLst>
          </p:cNvPr>
          <p:cNvCxnSpPr>
            <a:cxnSpLocks/>
          </p:cNvCxnSpPr>
          <p:nvPr/>
        </p:nvCxnSpPr>
        <p:spPr>
          <a:xfrm>
            <a:off x="2069396" y="4917222"/>
            <a:ext cx="1" cy="369038"/>
          </a:xfrm>
          <a:prstGeom prst="straightConnector1">
            <a:avLst/>
          </a:prstGeom>
          <a:ln w="57150">
            <a:solidFill>
              <a:srgbClr val="F05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8D3087C-8A7D-5307-8477-6AB951E26821}"/>
              </a:ext>
            </a:extLst>
          </p:cNvPr>
          <p:cNvSpPr txBox="1"/>
          <p:nvPr/>
        </p:nvSpPr>
        <p:spPr>
          <a:xfrm>
            <a:off x="4635419" y="2934805"/>
            <a:ext cx="2921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Colores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4A6BD2A-95D3-7A48-33DA-72235ACABA21}"/>
              </a:ext>
            </a:extLst>
          </p:cNvPr>
          <p:cNvCxnSpPr>
            <a:cxnSpLocks/>
          </p:cNvCxnSpPr>
          <p:nvPr/>
        </p:nvCxnSpPr>
        <p:spPr>
          <a:xfrm>
            <a:off x="5216387" y="3523863"/>
            <a:ext cx="1759226" cy="0"/>
          </a:xfrm>
          <a:prstGeom prst="line">
            <a:avLst/>
          </a:prstGeom>
          <a:ln w="3810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98CC432-11B7-9D60-E04A-C65894FEB233}"/>
              </a:ext>
            </a:extLst>
          </p:cNvPr>
          <p:cNvSpPr txBox="1"/>
          <p:nvPr/>
        </p:nvSpPr>
        <p:spPr>
          <a:xfrm>
            <a:off x="5101532" y="3703894"/>
            <a:ext cx="2008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u="sng" dirty="0">
                <a:solidFill>
                  <a:srgbClr val="FC4B00"/>
                </a:solidFill>
              </a:rPr>
              <a:t>Temático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4DC3630-93FE-8AAC-E529-965140908B4A}"/>
              </a:ext>
            </a:extLst>
          </p:cNvPr>
          <p:cNvSpPr txBox="1"/>
          <p:nvPr/>
        </p:nvSpPr>
        <p:spPr>
          <a:xfrm>
            <a:off x="5101532" y="4894525"/>
            <a:ext cx="2008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u="sng" dirty="0">
                <a:solidFill>
                  <a:srgbClr val="FC4B00"/>
                </a:solidFill>
              </a:rPr>
              <a:t>Deportes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0DA3B5A-FBF1-5C8C-A240-BAA52D1FEE31}"/>
              </a:ext>
            </a:extLst>
          </p:cNvPr>
          <p:cNvSpPr>
            <a:spLocks noChangeAspect="1"/>
          </p:cNvSpPr>
          <p:nvPr/>
        </p:nvSpPr>
        <p:spPr>
          <a:xfrm>
            <a:off x="5966541" y="4189477"/>
            <a:ext cx="278456" cy="278456"/>
          </a:xfrm>
          <a:prstGeom prst="roundRect">
            <a:avLst/>
          </a:prstGeom>
          <a:solidFill>
            <a:srgbClr val="F05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4B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33EA1CA-4122-C17F-CA80-D4ADD5DDD299}"/>
              </a:ext>
            </a:extLst>
          </p:cNvPr>
          <p:cNvSpPr txBox="1"/>
          <p:nvPr/>
        </p:nvSpPr>
        <p:spPr>
          <a:xfrm>
            <a:off x="4794616" y="4424779"/>
            <a:ext cx="2622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>
                <a:solidFill>
                  <a:srgbClr val="FC4B00"/>
                </a:solidFill>
              </a:rPr>
              <a:t>Strava</a:t>
            </a:r>
            <a:endParaRPr lang="es-ES" sz="1200" i="1" dirty="0">
              <a:solidFill>
                <a:srgbClr val="FC4B00"/>
              </a:solidFill>
            </a:endParaRPr>
          </a:p>
          <a:p>
            <a:pPr algn="ctr"/>
            <a:r>
              <a:rPr lang="es-ES" sz="1200" b="1" i="1" dirty="0">
                <a:solidFill>
                  <a:srgbClr val="FC4B00"/>
                </a:solidFill>
              </a:rPr>
              <a:t>#F05523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B5E6E7F-A13F-8F97-B867-144852FA3EBF}"/>
              </a:ext>
            </a:extLst>
          </p:cNvPr>
          <p:cNvSpPr txBox="1"/>
          <p:nvPr/>
        </p:nvSpPr>
        <p:spPr>
          <a:xfrm>
            <a:off x="4124810" y="5637191"/>
            <a:ext cx="8090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>
                <a:solidFill>
                  <a:srgbClr val="FC4B00"/>
                </a:solidFill>
              </a:rPr>
              <a:t>Ciclismo</a:t>
            </a:r>
            <a:endParaRPr lang="es-ES" sz="1200" i="1" dirty="0">
              <a:solidFill>
                <a:srgbClr val="FC4B00"/>
              </a:solidFill>
            </a:endParaRPr>
          </a:p>
          <a:p>
            <a:pPr algn="ctr"/>
            <a:r>
              <a:rPr lang="es-ES" sz="1200" b="1" i="1" dirty="0">
                <a:solidFill>
                  <a:srgbClr val="FC4B00"/>
                </a:solidFill>
              </a:rPr>
              <a:t>#5FB7E5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3F9432A-1364-8DF3-86FC-E0B7A917F2E4}"/>
              </a:ext>
            </a:extLst>
          </p:cNvPr>
          <p:cNvSpPr txBox="1"/>
          <p:nvPr/>
        </p:nvSpPr>
        <p:spPr>
          <a:xfrm>
            <a:off x="4884488" y="5637191"/>
            <a:ext cx="8541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>
                <a:solidFill>
                  <a:srgbClr val="FC4B00"/>
                </a:solidFill>
              </a:rPr>
              <a:t>C. </a:t>
            </a:r>
            <a:r>
              <a:rPr lang="es-ES" sz="1400" i="1" dirty="0" err="1">
                <a:solidFill>
                  <a:srgbClr val="FC4B00"/>
                </a:solidFill>
              </a:rPr>
              <a:t>Indoor</a:t>
            </a:r>
            <a:endParaRPr lang="es-ES" sz="1400" i="1" dirty="0">
              <a:solidFill>
                <a:srgbClr val="FC4B00"/>
              </a:solidFill>
            </a:endParaRPr>
          </a:p>
          <a:p>
            <a:pPr algn="ctr"/>
            <a:r>
              <a:rPr lang="es-ES" sz="1200" b="1" i="1" dirty="0">
                <a:solidFill>
                  <a:srgbClr val="FC4B00"/>
                </a:solidFill>
              </a:rPr>
              <a:t>#F0CB69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41F1A06-7EE2-434D-D31B-C042D0C3F2D7}"/>
              </a:ext>
            </a:extLst>
          </p:cNvPr>
          <p:cNvSpPr txBox="1"/>
          <p:nvPr/>
        </p:nvSpPr>
        <p:spPr>
          <a:xfrm>
            <a:off x="5701250" y="5637191"/>
            <a:ext cx="8090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>
                <a:solidFill>
                  <a:srgbClr val="FC4B00"/>
                </a:solidFill>
              </a:rPr>
              <a:t>Fuerza</a:t>
            </a:r>
            <a:endParaRPr lang="es-ES" sz="1200" i="1" dirty="0">
              <a:solidFill>
                <a:srgbClr val="FC4B00"/>
              </a:solidFill>
            </a:endParaRPr>
          </a:p>
          <a:p>
            <a:pPr algn="ctr"/>
            <a:r>
              <a:rPr lang="es-ES" sz="1200" b="1" i="1" dirty="0">
                <a:solidFill>
                  <a:srgbClr val="FC4B00"/>
                </a:solidFill>
              </a:rPr>
              <a:t>#C40606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41EB307-EF51-4C39-6BC8-109793C9E87E}"/>
              </a:ext>
            </a:extLst>
          </p:cNvPr>
          <p:cNvSpPr txBox="1"/>
          <p:nvPr/>
        </p:nvSpPr>
        <p:spPr>
          <a:xfrm>
            <a:off x="6444321" y="5637191"/>
            <a:ext cx="899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>
                <a:solidFill>
                  <a:srgbClr val="FC4B00"/>
                </a:solidFill>
              </a:rPr>
              <a:t>Caminata</a:t>
            </a:r>
          </a:p>
          <a:p>
            <a:pPr algn="ctr"/>
            <a:r>
              <a:rPr lang="es-ES" sz="1200" b="1" i="1" dirty="0">
                <a:solidFill>
                  <a:srgbClr val="FC4B00"/>
                </a:solidFill>
              </a:rPr>
              <a:t>#AB91C5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5BC8431-38FA-DD33-B8A2-57541E143F3C}"/>
              </a:ext>
            </a:extLst>
          </p:cNvPr>
          <p:cNvSpPr>
            <a:spLocks noChangeAspect="1"/>
          </p:cNvSpPr>
          <p:nvPr/>
        </p:nvSpPr>
        <p:spPr>
          <a:xfrm>
            <a:off x="4390101" y="5396347"/>
            <a:ext cx="278456" cy="278456"/>
          </a:xfrm>
          <a:prstGeom prst="roundRect">
            <a:avLst/>
          </a:prstGeom>
          <a:solidFill>
            <a:srgbClr val="5FB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4B00"/>
              </a:solidFill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854D75C-2DA0-27BA-0976-CD382D407319}"/>
              </a:ext>
            </a:extLst>
          </p:cNvPr>
          <p:cNvSpPr>
            <a:spLocks noChangeAspect="1"/>
          </p:cNvSpPr>
          <p:nvPr/>
        </p:nvSpPr>
        <p:spPr>
          <a:xfrm>
            <a:off x="5178321" y="5396347"/>
            <a:ext cx="278456" cy="278456"/>
          </a:xfrm>
          <a:prstGeom prst="roundRect">
            <a:avLst/>
          </a:prstGeom>
          <a:solidFill>
            <a:srgbClr val="F0C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4B00"/>
              </a:solidFill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46E4C81B-CE64-6B72-4259-6C29E70058A8}"/>
              </a:ext>
            </a:extLst>
          </p:cNvPr>
          <p:cNvSpPr>
            <a:spLocks noChangeAspect="1"/>
          </p:cNvSpPr>
          <p:nvPr/>
        </p:nvSpPr>
        <p:spPr>
          <a:xfrm>
            <a:off x="5966541" y="5396347"/>
            <a:ext cx="278456" cy="278456"/>
          </a:xfrm>
          <a:prstGeom prst="roundRect">
            <a:avLst/>
          </a:prstGeom>
          <a:solidFill>
            <a:srgbClr val="C4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4B00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A42E3BD-AF3D-905F-4F05-B8322352D21E}"/>
              </a:ext>
            </a:extLst>
          </p:cNvPr>
          <p:cNvSpPr>
            <a:spLocks noChangeAspect="1"/>
          </p:cNvSpPr>
          <p:nvPr/>
        </p:nvSpPr>
        <p:spPr>
          <a:xfrm>
            <a:off x="6754761" y="5396347"/>
            <a:ext cx="278456" cy="278456"/>
          </a:xfrm>
          <a:prstGeom prst="roundRect">
            <a:avLst/>
          </a:prstGeom>
          <a:solidFill>
            <a:srgbClr val="AB9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4B00"/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78ADE4C-83AA-3916-77AC-C856296B849F}"/>
              </a:ext>
            </a:extLst>
          </p:cNvPr>
          <p:cNvSpPr>
            <a:spLocks noChangeAspect="1"/>
          </p:cNvSpPr>
          <p:nvPr/>
        </p:nvSpPr>
        <p:spPr>
          <a:xfrm>
            <a:off x="7542981" y="5396347"/>
            <a:ext cx="278456" cy="278456"/>
          </a:xfrm>
          <a:prstGeom prst="roundRect">
            <a:avLst/>
          </a:prstGeom>
          <a:solidFill>
            <a:srgbClr val="8EC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4B00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B7FE06A-F99D-2D0B-BCB1-86F111EFA2E0}"/>
              </a:ext>
            </a:extLst>
          </p:cNvPr>
          <p:cNvSpPr txBox="1"/>
          <p:nvPr/>
        </p:nvSpPr>
        <p:spPr>
          <a:xfrm>
            <a:off x="7232541" y="5637191"/>
            <a:ext cx="899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>
                <a:solidFill>
                  <a:srgbClr val="FC4B00"/>
                </a:solidFill>
              </a:rPr>
              <a:t>Tenis</a:t>
            </a:r>
          </a:p>
          <a:p>
            <a:pPr algn="ctr"/>
            <a:r>
              <a:rPr lang="es-ES" sz="1200" b="1" i="1" dirty="0">
                <a:solidFill>
                  <a:srgbClr val="FC4B00"/>
                </a:solidFill>
              </a:rPr>
              <a:t>#8EC3A7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91321C0-483D-756B-7085-79508769DCC8}"/>
              </a:ext>
            </a:extLst>
          </p:cNvPr>
          <p:cNvSpPr txBox="1"/>
          <p:nvPr/>
        </p:nvSpPr>
        <p:spPr>
          <a:xfrm>
            <a:off x="8641641" y="2934805"/>
            <a:ext cx="2921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  <a:endParaRPr kumimoji="0" lang="es-ES" sz="4000" b="1" i="0" strike="noStrike" kern="1200" cap="none" spc="0" normalizeH="0" baseline="0" noProof="0" dirty="0">
              <a:ln>
                <a:noFill/>
              </a:ln>
              <a:solidFill>
                <a:srgbClr val="FC4B00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11806B7-5F47-DF5F-D6ED-30283C785D91}"/>
              </a:ext>
            </a:extLst>
          </p:cNvPr>
          <p:cNvCxnSpPr>
            <a:cxnSpLocks/>
          </p:cNvCxnSpPr>
          <p:nvPr/>
        </p:nvCxnSpPr>
        <p:spPr>
          <a:xfrm>
            <a:off x="9421884" y="3523863"/>
            <a:ext cx="1360677" cy="0"/>
          </a:xfrm>
          <a:prstGeom prst="line">
            <a:avLst/>
          </a:prstGeom>
          <a:ln w="3810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9E3B74F-F58E-29DF-A7E9-F86EDED1485E}"/>
              </a:ext>
            </a:extLst>
          </p:cNvPr>
          <p:cNvSpPr txBox="1"/>
          <p:nvPr/>
        </p:nvSpPr>
        <p:spPr>
          <a:xfrm>
            <a:off x="9414943" y="3703894"/>
            <a:ext cx="137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u="sng" dirty="0">
                <a:solidFill>
                  <a:srgbClr val="FC4B00"/>
                </a:solidFill>
              </a:rPr>
              <a:t>Selección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92C4734-6B69-92EE-8FA7-614BA4B58B62}"/>
              </a:ext>
            </a:extLst>
          </p:cNvPr>
          <p:cNvSpPr txBox="1"/>
          <p:nvPr/>
        </p:nvSpPr>
        <p:spPr>
          <a:xfrm>
            <a:off x="9422550" y="4977570"/>
            <a:ext cx="137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>
                <a:solidFill>
                  <a:srgbClr val="FC4B00"/>
                </a:solidFill>
              </a:rPr>
              <a:t>Agregación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FB9A7360-CA22-A6B8-696C-1435A91EF0E1}"/>
              </a:ext>
            </a:extLst>
          </p:cNvPr>
          <p:cNvSpPr>
            <a:spLocks noChangeAspect="1"/>
          </p:cNvSpPr>
          <p:nvPr/>
        </p:nvSpPr>
        <p:spPr>
          <a:xfrm>
            <a:off x="8565224" y="5430619"/>
            <a:ext cx="1069760" cy="580913"/>
          </a:xfrm>
          <a:prstGeom prst="roundRect">
            <a:avLst/>
          </a:prstGeom>
          <a:noFill/>
          <a:ln w="57150">
            <a:solidFill>
              <a:srgbClr val="F05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4B00"/>
              </a:solidFill>
            </a:endParaRP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97119D67-B175-C4B7-EB08-A626EA44906F}"/>
              </a:ext>
            </a:extLst>
          </p:cNvPr>
          <p:cNvCxnSpPr>
            <a:cxnSpLocks/>
          </p:cNvCxnSpPr>
          <p:nvPr/>
        </p:nvCxnSpPr>
        <p:spPr>
          <a:xfrm>
            <a:off x="8566816" y="5557710"/>
            <a:ext cx="1074497" cy="0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5D118CE-E2FF-AF44-E554-639E2507FB4A}"/>
              </a:ext>
            </a:extLst>
          </p:cNvPr>
          <p:cNvCxnSpPr>
            <a:cxnSpLocks/>
          </p:cNvCxnSpPr>
          <p:nvPr/>
        </p:nvCxnSpPr>
        <p:spPr>
          <a:xfrm>
            <a:off x="8566816" y="5901496"/>
            <a:ext cx="1074497" cy="0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4EBFE40E-2F24-5766-DA53-5F3E8D964333}"/>
              </a:ext>
            </a:extLst>
          </p:cNvPr>
          <p:cNvCxnSpPr>
            <a:cxnSpLocks/>
          </p:cNvCxnSpPr>
          <p:nvPr/>
        </p:nvCxnSpPr>
        <p:spPr>
          <a:xfrm>
            <a:off x="8566816" y="5815551"/>
            <a:ext cx="1074497" cy="0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FBD2D3D-2515-DBA0-4F16-F767C9013BC6}"/>
              </a:ext>
            </a:extLst>
          </p:cNvPr>
          <p:cNvCxnSpPr>
            <a:cxnSpLocks/>
          </p:cNvCxnSpPr>
          <p:nvPr/>
        </p:nvCxnSpPr>
        <p:spPr>
          <a:xfrm>
            <a:off x="8566816" y="5729604"/>
            <a:ext cx="1074497" cy="0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32E2972F-A9EA-60B6-03EB-D12A8D26595B}"/>
              </a:ext>
            </a:extLst>
          </p:cNvPr>
          <p:cNvCxnSpPr>
            <a:cxnSpLocks/>
          </p:cNvCxnSpPr>
          <p:nvPr/>
        </p:nvCxnSpPr>
        <p:spPr>
          <a:xfrm>
            <a:off x="8566816" y="5643657"/>
            <a:ext cx="1074497" cy="0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667D63B1-4F01-1593-094A-0B6F675A3F48}"/>
              </a:ext>
            </a:extLst>
          </p:cNvPr>
          <p:cNvSpPr>
            <a:spLocks noChangeAspect="1"/>
          </p:cNvSpPr>
          <p:nvPr/>
        </p:nvSpPr>
        <p:spPr>
          <a:xfrm>
            <a:off x="10563132" y="5430619"/>
            <a:ext cx="1069760" cy="580913"/>
          </a:xfrm>
          <a:prstGeom prst="roundRect">
            <a:avLst/>
          </a:prstGeom>
          <a:noFill/>
          <a:ln w="57150">
            <a:solidFill>
              <a:srgbClr val="F05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4B00"/>
              </a:solidFill>
            </a:endParaRP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80C58424-9B30-BA65-CE4D-CA8F4B3D1224}"/>
              </a:ext>
            </a:extLst>
          </p:cNvPr>
          <p:cNvCxnSpPr>
            <a:cxnSpLocks/>
          </p:cNvCxnSpPr>
          <p:nvPr/>
        </p:nvCxnSpPr>
        <p:spPr>
          <a:xfrm>
            <a:off x="10564724" y="5815551"/>
            <a:ext cx="1074497" cy="0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F536FB7C-1531-7DA9-B638-CA5AFA029CF5}"/>
              </a:ext>
            </a:extLst>
          </p:cNvPr>
          <p:cNvCxnSpPr>
            <a:cxnSpLocks/>
          </p:cNvCxnSpPr>
          <p:nvPr/>
        </p:nvCxnSpPr>
        <p:spPr>
          <a:xfrm>
            <a:off x="10564724" y="5643657"/>
            <a:ext cx="1074497" cy="0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8758EDDB-1FFD-3EE8-1A0C-3485A6E2FF40}"/>
              </a:ext>
            </a:extLst>
          </p:cNvPr>
          <p:cNvSpPr>
            <a:spLocks noChangeAspect="1"/>
          </p:cNvSpPr>
          <p:nvPr/>
        </p:nvSpPr>
        <p:spPr>
          <a:xfrm>
            <a:off x="8568388" y="4149916"/>
            <a:ext cx="1069760" cy="580913"/>
          </a:xfrm>
          <a:prstGeom prst="roundRect">
            <a:avLst/>
          </a:prstGeom>
          <a:noFill/>
          <a:ln w="57150">
            <a:solidFill>
              <a:srgbClr val="F05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4B00"/>
              </a:solidFill>
            </a:endParaRP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D36F47A9-C698-2A30-5BA4-70A730AEAE6E}"/>
              </a:ext>
            </a:extLst>
          </p:cNvPr>
          <p:cNvCxnSpPr>
            <a:cxnSpLocks/>
          </p:cNvCxnSpPr>
          <p:nvPr/>
        </p:nvCxnSpPr>
        <p:spPr>
          <a:xfrm>
            <a:off x="8698097" y="4150635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2FAB151D-DC63-6F2A-0D45-9B30CA17B010}"/>
              </a:ext>
            </a:extLst>
          </p:cNvPr>
          <p:cNvCxnSpPr>
            <a:cxnSpLocks/>
          </p:cNvCxnSpPr>
          <p:nvPr/>
        </p:nvCxnSpPr>
        <p:spPr>
          <a:xfrm>
            <a:off x="8799218" y="4150635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511342ED-44FB-19DB-34E5-05D578323F6C}"/>
              </a:ext>
            </a:extLst>
          </p:cNvPr>
          <p:cNvCxnSpPr>
            <a:cxnSpLocks/>
          </p:cNvCxnSpPr>
          <p:nvPr/>
        </p:nvCxnSpPr>
        <p:spPr>
          <a:xfrm>
            <a:off x="8900339" y="4150635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53C43F9F-10B0-CB51-DAB6-892DCC34F9BD}"/>
              </a:ext>
            </a:extLst>
          </p:cNvPr>
          <p:cNvCxnSpPr>
            <a:cxnSpLocks/>
          </p:cNvCxnSpPr>
          <p:nvPr/>
        </p:nvCxnSpPr>
        <p:spPr>
          <a:xfrm>
            <a:off x="9001460" y="4150635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C4078CC2-DE0A-6167-2538-0FB4BF35F2FD}"/>
              </a:ext>
            </a:extLst>
          </p:cNvPr>
          <p:cNvCxnSpPr>
            <a:cxnSpLocks/>
          </p:cNvCxnSpPr>
          <p:nvPr/>
        </p:nvCxnSpPr>
        <p:spPr>
          <a:xfrm>
            <a:off x="9102581" y="4150635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740604E-A431-3198-E036-BDB536ECF446}"/>
              </a:ext>
            </a:extLst>
          </p:cNvPr>
          <p:cNvCxnSpPr>
            <a:cxnSpLocks/>
          </p:cNvCxnSpPr>
          <p:nvPr/>
        </p:nvCxnSpPr>
        <p:spPr>
          <a:xfrm>
            <a:off x="9203702" y="4150635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EDD4C5E6-1B4A-EF6D-E68A-81031E40EC20}"/>
              </a:ext>
            </a:extLst>
          </p:cNvPr>
          <p:cNvCxnSpPr>
            <a:cxnSpLocks/>
          </p:cNvCxnSpPr>
          <p:nvPr/>
        </p:nvCxnSpPr>
        <p:spPr>
          <a:xfrm>
            <a:off x="9304823" y="4150635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EB9D6E76-8286-9A37-7D64-2F6D8F274E00}"/>
              </a:ext>
            </a:extLst>
          </p:cNvPr>
          <p:cNvCxnSpPr>
            <a:cxnSpLocks/>
          </p:cNvCxnSpPr>
          <p:nvPr/>
        </p:nvCxnSpPr>
        <p:spPr>
          <a:xfrm>
            <a:off x="9405944" y="4150635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58E75019-B59B-D148-87F7-75A8721E3B61}"/>
              </a:ext>
            </a:extLst>
          </p:cNvPr>
          <p:cNvCxnSpPr>
            <a:cxnSpLocks/>
          </p:cNvCxnSpPr>
          <p:nvPr/>
        </p:nvCxnSpPr>
        <p:spPr>
          <a:xfrm>
            <a:off x="9507066" y="4150635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59354217-85B6-D073-EE76-1297AFCD409A}"/>
              </a:ext>
            </a:extLst>
          </p:cNvPr>
          <p:cNvSpPr>
            <a:spLocks noChangeAspect="1"/>
          </p:cNvSpPr>
          <p:nvPr/>
        </p:nvSpPr>
        <p:spPr>
          <a:xfrm>
            <a:off x="10566296" y="4148073"/>
            <a:ext cx="1069760" cy="580913"/>
          </a:xfrm>
          <a:prstGeom prst="roundRect">
            <a:avLst/>
          </a:prstGeom>
          <a:noFill/>
          <a:ln w="57150">
            <a:solidFill>
              <a:srgbClr val="F05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C4B00"/>
              </a:solidFill>
            </a:endParaRPr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AE83AFE7-2374-2C06-8DD3-BF262E499B28}"/>
              </a:ext>
            </a:extLst>
          </p:cNvPr>
          <p:cNvCxnSpPr>
            <a:cxnSpLocks/>
          </p:cNvCxnSpPr>
          <p:nvPr/>
        </p:nvCxnSpPr>
        <p:spPr>
          <a:xfrm>
            <a:off x="10797126" y="4148792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73A3BC4A-9F35-3907-31AB-F409173A840F}"/>
              </a:ext>
            </a:extLst>
          </p:cNvPr>
          <p:cNvCxnSpPr>
            <a:cxnSpLocks/>
          </p:cNvCxnSpPr>
          <p:nvPr/>
        </p:nvCxnSpPr>
        <p:spPr>
          <a:xfrm>
            <a:off x="10999368" y="4148792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3470128F-5CBF-4CFB-0E76-2F964830BA01}"/>
              </a:ext>
            </a:extLst>
          </p:cNvPr>
          <p:cNvCxnSpPr>
            <a:cxnSpLocks/>
          </p:cNvCxnSpPr>
          <p:nvPr/>
        </p:nvCxnSpPr>
        <p:spPr>
          <a:xfrm>
            <a:off x="11201610" y="4148792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FACCA5DE-F8F2-7834-5FD8-81D26F0ECF4D}"/>
              </a:ext>
            </a:extLst>
          </p:cNvPr>
          <p:cNvCxnSpPr>
            <a:cxnSpLocks/>
          </p:cNvCxnSpPr>
          <p:nvPr/>
        </p:nvCxnSpPr>
        <p:spPr>
          <a:xfrm>
            <a:off x="11403852" y="4148792"/>
            <a:ext cx="0" cy="569559"/>
          </a:xfrm>
          <a:prstGeom prst="line">
            <a:avLst/>
          </a:prstGeom>
          <a:ln w="19050">
            <a:solidFill>
              <a:srgbClr val="F0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3C64EBFD-DBA9-820E-5918-151D0B99F74C}"/>
              </a:ext>
            </a:extLst>
          </p:cNvPr>
          <p:cNvCxnSpPr/>
          <p:nvPr/>
        </p:nvCxnSpPr>
        <p:spPr>
          <a:xfrm>
            <a:off x="9819744" y="4440372"/>
            <a:ext cx="600662" cy="0"/>
          </a:xfrm>
          <a:prstGeom prst="straightConnector1">
            <a:avLst/>
          </a:prstGeom>
          <a:ln w="57150">
            <a:solidFill>
              <a:srgbClr val="F05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42CBEA53-245D-AB84-8616-E7A7AA50A1FE}"/>
              </a:ext>
            </a:extLst>
          </p:cNvPr>
          <p:cNvCxnSpPr/>
          <p:nvPr/>
        </p:nvCxnSpPr>
        <p:spPr>
          <a:xfrm>
            <a:off x="9801891" y="5721075"/>
            <a:ext cx="600662" cy="0"/>
          </a:xfrm>
          <a:prstGeom prst="straightConnector1">
            <a:avLst/>
          </a:prstGeom>
          <a:ln w="57150">
            <a:solidFill>
              <a:srgbClr val="F05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44718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5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650"/>
                            </p:stCondLst>
                            <p:childTnLst>
                              <p:par>
                                <p:cTn id="1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15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65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150"/>
                            </p:stCondLst>
                            <p:childTnLst>
                              <p:par>
                                <p:cTn id="1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65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  <p:bldP spid="13" grpId="0"/>
      <p:bldP spid="15" grpId="0"/>
      <p:bldP spid="16" grpId="0"/>
      <p:bldP spid="24" grpId="0"/>
      <p:bldP spid="30" grpId="0"/>
      <p:bldP spid="31" grpId="0"/>
      <p:bldP spid="28" grpId="0" animBg="1"/>
      <p:bldP spid="33" grpId="0"/>
      <p:bldP spid="35" grpId="0"/>
      <p:bldP spid="37" grpId="0"/>
      <p:bldP spid="39" grpId="0"/>
      <p:bldP spid="41" grpId="0"/>
      <p:bldP spid="34" grpId="0" animBg="1"/>
      <p:bldP spid="36" grpId="0" animBg="1"/>
      <p:bldP spid="38" grpId="0" animBg="1"/>
      <p:bldP spid="40" grpId="0" animBg="1"/>
      <p:bldP spid="42" grpId="0" animBg="1"/>
      <p:bldP spid="43" grpId="0"/>
      <p:bldP spid="51" grpId="0"/>
      <p:bldP spid="58" grpId="0"/>
      <p:bldP spid="59" grpId="0"/>
      <p:bldP spid="56" grpId="0" animBg="1"/>
      <p:bldP spid="73" grpId="0" animBg="1"/>
      <p:bldP spid="79" grpId="0" animBg="1"/>
      <p:bldP spid="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32F6ED3-9A11-E198-F38C-CF4BC2241778}"/>
              </a:ext>
            </a:extLst>
          </p:cNvPr>
          <p:cNvSpPr txBox="1"/>
          <p:nvPr/>
        </p:nvSpPr>
        <p:spPr>
          <a:xfrm>
            <a:off x="3648074" y="3221738"/>
            <a:ext cx="489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Visualización</a:t>
            </a:r>
          </a:p>
        </p:txBody>
      </p:sp>
      <p:pic>
        <p:nvPicPr>
          <p:cNvPr id="6" name="Picture 4" descr="Ask the Coach Icon">
            <a:extLst>
              <a:ext uri="{FF2B5EF4-FFF2-40B4-BE49-F238E27FC236}">
                <a16:creationId xmlns:a16="http://schemas.microsoft.com/office/drawing/2014/main" id="{C56F29B7-ED21-D09E-AC0D-0FB9EDEA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71" y="249099"/>
            <a:ext cx="4598457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1430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32F6ED3-9A11-E198-F38C-CF4BC2241778}"/>
              </a:ext>
            </a:extLst>
          </p:cNvPr>
          <p:cNvSpPr txBox="1"/>
          <p:nvPr/>
        </p:nvSpPr>
        <p:spPr>
          <a:xfrm>
            <a:off x="3648075" y="1625906"/>
            <a:ext cx="489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Datos</a:t>
            </a:r>
          </a:p>
        </p:txBody>
      </p:sp>
      <p:pic>
        <p:nvPicPr>
          <p:cNvPr id="21" name="Imagen 20" descr="Logotipo, Icono&#10;&#10;Descripción generada automáticamente">
            <a:extLst>
              <a:ext uri="{FF2B5EF4-FFF2-40B4-BE49-F238E27FC236}">
                <a16:creationId xmlns:a16="http://schemas.microsoft.com/office/drawing/2014/main" id="{60F9A9C0-8FD5-FA25-5C6E-F78264CD2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96" y="482999"/>
            <a:ext cx="4325524" cy="910725"/>
          </a:xfrm>
          <a:prstGeom prst="rect">
            <a:avLst/>
          </a:prstGeom>
        </p:spPr>
      </p:pic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B965B62D-34AA-9DCB-0190-E453842EC579}"/>
              </a:ext>
            </a:extLst>
          </p:cNvPr>
          <p:cNvSpPr>
            <a:spLocks noChangeAspect="1"/>
          </p:cNvSpPr>
          <p:nvPr/>
        </p:nvSpPr>
        <p:spPr>
          <a:xfrm>
            <a:off x="530987" y="3657773"/>
            <a:ext cx="2921163" cy="1732639"/>
          </a:xfrm>
          <a:prstGeom prst="roundRect">
            <a:avLst/>
          </a:prstGeom>
          <a:noFill/>
          <a:ln w="57150">
            <a:solidFill>
              <a:srgbClr val="F05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FC8592A-F5C2-3114-3A52-A36B0BAD46FF}"/>
              </a:ext>
            </a:extLst>
          </p:cNvPr>
          <p:cNvSpPr txBox="1"/>
          <p:nvPr/>
        </p:nvSpPr>
        <p:spPr>
          <a:xfrm>
            <a:off x="831560" y="3129131"/>
            <a:ext cx="232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Original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1FA158F-B4AF-8349-DD23-4EB07C74BB23}"/>
              </a:ext>
            </a:extLst>
          </p:cNvPr>
          <p:cNvSpPr txBox="1"/>
          <p:nvPr/>
        </p:nvSpPr>
        <p:spPr>
          <a:xfrm>
            <a:off x="530985" y="3985483"/>
            <a:ext cx="2921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cs typeface="Aharoni" panose="02010803020104030203" pitchFamily="2" charset="-79"/>
              </a:rPr>
              <a:t>1877</a:t>
            </a:r>
            <a:r>
              <a:rPr kumimoji="0" lang="es-ES" sz="3200" i="0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cs typeface="Aharoni" panose="02010803020104030203" pitchFamily="2" charset="-79"/>
              </a:rPr>
              <a:t> filas</a:t>
            </a:r>
            <a:endParaRPr lang="es-ES" sz="3200" dirty="0">
              <a:solidFill>
                <a:srgbClr val="FC4B00"/>
              </a:solidFill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b="1" dirty="0">
                <a:solidFill>
                  <a:srgbClr val="FC4B00"/>
                </a:solidFill>
                <a:cs typeface="Aharoni" panose="02010803020104030203" pitchFamily="2" charset="-79"/>
              </a:rPr>
              <a:t>84</a:t>
            </a:r>
            <a:r>
              <a:rPr lang="es-ES" sz="3200" dirty="0">
                <a:solidFill>
                  <a:srgbClr val="FC4B00"/>
                </a:solidFill>
                <a:cs typeface="Aharoni" panose="02010803020104030203" pitchFamily="2" charset="-79"/>
              </a:rPr>
              <a:t> columnas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B55EB65-B07E-84E8-8E9B-F890D5764F7C}"/>
              </a:ext>
            </a:extLst>
          </p:cNvPr>
          <p:cNvSpPr>
            <a:spLocks noChangeAspect="1"/>
          </p:cNvSpPr>
          <p:nvPr/>
        </p:nvSpPr>
        <p:spPr>
          <a:xfrm>
            <a:off x="5003961" y="3637387"/>
            <a:ext cx="2184078" cy="1732639"/>
          </a:xfrm>
          <a:prstGeom prst="roundRect">
            <a:avLst/>
          </a:prstGeom>
          <a:noFill/>
          <a:ln w="57150">
            <a:solidFill>
              <a:srgbClr val="F05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3258ED9-9A90-2BFA-86DE-C19022B8CD71}"/>
              </a:ext>
            </a:extLst>
          </p:cNvPr>
          <p:cNvSpPr txBox="1"/>
          <p:nvPr/>
        </p:nvSpPr>
        <p:spPr>
          <a:xfrm>
            <a:off x="4635419" y="3108745"/>
            <a:ext cx="292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B4D3A05-4A17-9E15-C991-6F0130CE0646}"/>
              </a:ext>
            </a:extLst>
          </p:cNvPr>
          <p:cNvSpPr txBox="1"/>
          <p:nvPr/>
        </p:nvSpPr>
        <p:spPr>
          <a:xfrm>
            <a:off x="4635419" y="4026653"/>
            <a:ext cx="292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cs typeface="Aharoni" panose="02010803020104030203" pitchFamily="2" charset="-79"/>
              </a:rPr>
              <a:t>1873</a:t>
            </a:r>
            <a:r>
              <a:rPr kumimoji="0" lang="es-ES" sz="2800" i="0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cs typeface="Aharoni" panose="02010803020104030203" pitchFamily="2" charset="-79"/>
              </a:rPr>
              <a:t> filas</a:t>
            </a:r>
            <a:endParaRPr lang="es-ES" sz="2800" dirty="0">
              <a:solidFill>
                <a:srgbClr val="FC4B00"/>
              </a:solidFill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solidFill>
                  <a:srgbClr val="FC4B00"/>
                </a:solidFill>
                <a:cs typeface="Aharoni" panose="02010803020104030203" pitchFamily="2" charset="-79"/>
              </a:rPr>
              <a:t>19</a:t>
            </a:r>
            <a:r>
              <a:rPr lang="es-ES" sz="2800" dirty="0">
                <a:solidFill>
                  <a:srgbClr val="FC4B00"/>
                </a:solidFill>
                <a:cs typeface="Aharoni" panose="02010803020104030203" pitchFamily="2" charset="-79"/>
              </a:rPr>
              <a:t> columnas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F7624B94-3FA2-14B1-58F5-EEEC7A35A2E2}"/>
              </a:ext>
            </a:extLst>
          </p:cNvPr>
          <p:cNvSpPr>
            <a:spLocks noChangeAspect="1"/>
          </p:cNvSpPr>
          <p:nvPr/>
        </p:nvSpPr>
        <p:spPr>
          <a:xfrm>
            <a:off x="9795286" y="2304272"/>
            <a:ext cx="1590508" cy="782211"/>
          </a:xfrm>
          <a:prstGeom prst="roundRect">
            <a:avLst/>
          </a:prstGeom>
          <a:noFill/>
          <a:ln w="57150">
            <a:solidFill>
              <a:srgbClr val="5FB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B207C906-2678-65CF-B876-AC14F1A9A08A}"/>
              </a:ext>
            </a:extLst>
          </p:cNvPr>
          <p:cNvSpPr>
            <a:spLocks noChangeAspect="1"/>
          </p:cNvSpPr>
          <p:nvPr/>
        </p:nvSpPr>
        <p:spPr>
          <a:xfrm>
            <a:off x="9795286" y="3211339"/>
            <a:ext cx="1590508" cy="782211"/>
          </a:xfrm>
          <a:prstGeom prst="roundRect">
            <a:avLst/>
          </a:prstGeom>
          <a:noFill/>
          <a:ln w="57150">
            <a:solidFill>
              <a:srgbClr val="F0C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A5867FC-432F-32E2-C700-370D58D12615}"/>
              </a:ext>
            </a:extLst>
          </p:cNvPr>
          <p:cNvSpPr>
            <a:spLocks noChangeAspect="1"/>
          </p:cNvSpPr>
          <p:nvPr/>
        </p:nvSpPr>
        <p:spPr>
          <a:xfrm>
            <a:off x="9795286" y="4119830"/>
            <a:ext cx="1590508" cy="782211"/>
          </a:xfrm>
          <a:prstGeom prst="roundRect">
            <a:avLst/>
          </a:prstGeom>
          <a:noFill/>
          <a:ln w="57150">
            <a:solidFill>
              <a:srgbClr val="C4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C49D552-5D23-4120-18B4-FC1EFC4ED2F8}"/>
              </a:ext>
            </a:extLst>
          </p:cNvPr>
          <p:cNvSpPr>
            <a:spLocks noChangeAspect="1"/>
          </p:cNvSpPr>
          <p:nvPr/>
        </p:nvSpPr>
        <p:spPr>
          <a:xfrm>
            <a:off x="9795286" y="5029894"/>
            <a:ext cx="1590508" cy="782211"/>
          </a:xfrm>
          <a:prstGeom prst="roundRect">
            <a:avLst/>
          </a:prstGeom>
          <a:noFill/>
          <a:ln w="57150">
            <a:solidFill>
              <a:srgbClr val="AB91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1B69313-81B3-F6A1-C1ED-E10C25D55C8A}"/>
              </a:ext>
            </a:extLst>
          </p:cNvPr>
          <p:cNvSpPr>
            <a:spLocks noChangeAspect="1"/>
          </p:cNvSpPr>
          <p:nvPr/>
        </p:nvSpPr>
        <p:spPr>
          <a:xfrm>
            <a:off x="9795286" y="5935558"/>
            <a:ext cx="1590508" cy="782211"/>
          </a:xfrm>
          <a:prstGeom prst="roundRect">
            <a:avLst/>
          </a:prstGeom>
          <a:noFill/>
          <a:ln w="57150">
            <a:solidFill>
              <a:srgbClr val="8EC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575B376-FD91-5F55-DDEF-8CD6073A0387}"/>
              </a:ext>
            </a:extLst>
          </p:cNvPr>
          <p:cNvSpPr txBox="1"/>
          <p:nvPr/>
        </p:nvSpPr>
        <p:spPr>
          <a:xfrm>
            <a:off x="9930180" y="1778680"/>
            <a:ext cx="132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Subsets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B510589-FC6D-25C0-8FA0-D4765AC4927B}"/>
              </a:ext>
            </a:extLst>
          </p:cNvPr>
          <p:cNvCxnSpPr>
            <a:cxnSpLocks/>
          </p:cNvCxnSpPr>
          <p:nvPr/>
        </p:nvCxnSpPr>
        <p:spPr>
          <a:xfrm>
            <a:off x="3856530" y="4560352"/>
            <a:ext cx="852040" cy="0"/>
          </a:xfrm>
          <a:prstGeom prst="straightConnector1">
            <a:avLst/>
          </a:prstGeom>
          <a:ln w="76200">
            <a:solidFill>
              <a:srgbClr val="F05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38749FA-2FB6-CEE8-0F5D-0CE86CE207A2}"/>
              </a:ext>
            </a:extLst>
          </p:cNvPr>
          <p:cNvSpPr txBox="1"/>
          <p:nvPr/>
        </p:nvSpPr>
        <p:spPr>
          <a:xfrm>
            <a:off x="3569579" y="4154760"/>
            <a:ext cx="142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>
                <a:solidFill>
                  <a:srgbClr val="FC4B00"/>
                </a:solidFill>
              </a:rPr>
              <a:t>Selección y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743208-1951-0E81-7B83-4C664DDEE97E}"/>
              </a:ext>
            </a:extLst>
          </p:cNvPr>
          <p:cNvSpPr txBox="1"/>
          <p:nvPr/>
        </p:nvSpPr>
        <p:spPr>
          <a:xfrm>
            <a:off x="3569579" y="4573847"/>
            <a:ext cx="142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>
                <a:solidFill>
                  <a:srgbClr val="FC4B00"/>
                </a:solidFill>
              </a:rPr>
              <a:t>tratamiento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E22B6371-4427-FE1D-8932-53EF57FC446B}"/>
              </a:ext>
            </a:extLst>
          </p:cNvPr>
          <p:cNvCxnSpPr>
            <a:cxnSpLocks/>
            <a:stCxn id="46" idx="3"/>
            <a:endCxn id="63" idx="1"/>
          </p:cNvCxnSpPr>
          <p:nvPr/>
        </p:nvCxnSpPr>
        <p:spPr>
          <a:xfrm flipV="1">
            <a:off x="7556582" y="2695377"/>
            <a:ext cx="2053186" cy="1808330"/>
          </a:xfrm>
          <a:prstGeom prst="straightConnector1">
            <a:avLst/>
          </a:prstGeom>
          <a:ln w="57150">
            <a:solidFill>
              <a:srgbClr val="F05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F9F851D-2C1F-82CF-5011-8E22ECEC4EE7}"/>
              </a:ext>
            </a:extLst>
          </p:cNvPr>
          <p:cNvSpPr txBox="1"/>
          <p:nvPr/>
        </p:nvSpPr>
        <p:spPr>
          <a:xfrm>
            <a:off x="9609768" y="2341434"/>
            <a:ext cx="196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strike="noStrike" kern="1200" cap="none" spc="0" normalizeH="0" baseline="0" noProof="0" dirty="0">
                <a:ln>
                  <a:noFill/>
                </a:ln>
                <a:solidFill>
                  <a:srgbClr val="5FB7E5"/>
                </a:solidFill>
                <a:effectLst/>
                <a:uLnTx/>
                <a:uFillTx/>
                <a:cs typeface="Aharoni" panose="02010803020104030203" pitchFamily="2" charset="-79"/>
              </a:rPr>
              <a:t>376</a:t>
            </a:r>
            <a:r>
              <a:rPr kumimoji="0" lang="es-ES" sz="2000" i="0" strike="noStrike" kern="1200" cap="none" spc="0" normalizeH="0" baseline="0" noProof="0" dirty="0">
                <a:ln>
                  <a:noFill/>
                </a:ln>
                <a:solidFill>
                  <a:srgbClr val="5FB7E5"/>
                </a:solidFill>
                <a:effectLst/>
                <a:uLnTx/>
                <a:uFillTx/>
                <a:cs typeface="Aharoni" panose="02010803020104030203" pitchFamily="2" charset="-79"/>
              </a:rPr>
              <a:t> filas</a:t>
            </a:r>
            <a:endParaRPr lang="es-ES" sz="2000" dirty="0">
              <a:solidFill>
                <a:srgbClr val="5FB7E5"/>
              </a:solidFill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5FB7E5"/>
                </a:solidFill>
                <a:cs typeface="Aharoni" panose="02010803020104030203" pitchFamily="2" charset="-79"/>
              </a:rPr>
              <a:t>19</a:t>
            </a:r>
            <a:r>
              <a:rPr lang="es-ES" sz="2000" dirty="0">
                <a:solidFill>
                  <a:srgbClr val="5FB7E5"/>
                </a:solidFill>
                <a:cs typeface="Aharoni" panose="02010803020104030203" pitchFamily="2" charset="-79"/>
              </a:rPr>
              <a:t> columnas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DAF0FBD-A41E-FAB2-C288-B922161BC0D2}"/>
              </a:ext>
            </a:extLst>
          </p:cNvPr>
          <p:cNvSpPr txBox="1"/>
          <p:nvPr/>
        </p:nvSpPr>
        <p:spPr>
          <a:xfrm>
            <a:off x="9609767" y="3254728"/>
            <a:ext cx="196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strike="noStrike" kern="1200" cap="none" spc="0" normalizeH="0" baseline="0" noProof="0" dirty="0">
                <a:ln>
                  <a:noFill/>
                </a:ln>
                <a:solidFill>
                  <a:srgbClr val="F0CB69"/>
                </a:solidFill>
                <a:effectLst/>
                <a:uLnTx/>
                <a:uFillTx/>
                <a:cs typeface="Aharoni" panose="02010803020104030203" pitchFamily="2" charset="-79"/>
              </a:rPr>
              <a:t>297</a:t>
            </a:r>
            <a:r>
              <a:rPr kumimoji="0" lang="es-ES" sz="2000" i="0" strike="noStrike" kern="1200" cap="none" spc="0" normalizeH="0" baseline="0" noProof="0" dirty="0">
                <a:ln>
                  <a:noFill/>
                </a:ln>
                <a:solidFill>
                  <a:srgbClr val="F0CB69"/>
                </a:solidFill>
                <a:effectLst/>
                <a:uLnTx/>
                <a:uFillTx/>
                <a:cs typeface="Aharoni" panose="02010803020104030203" pitchFamily="2" charset="-79"/>
              </a:rPr>
              <a:t> filas</a:t>
            </a:r>
            <a:endParaRPr lang="es-ES" sz="2000" dirty="0">
              <a:solidFill>
                <a:srgbClr val="F0CB69"/>
              </a:solidFill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0CB69"/>
                </a:solidFill>
                <a:cs typeface="Aharoni" panose="02010803020104030203" pitchFamily="2" charset="-79"/>
              </a:rPr>
              <a:t>19</a:t>
            </a:r>
            <a:r>
              <a:rPr lang="es-ES" sz="2000" dirty="0">
                <a:solidFill>
                  <a:srgbClr val="F0CB69"/>
                </a:solidFill>
                <a:cs typeface="Aharoni" panose="02010803020104030203" pitchFamily="2" charset="-79"/>
              </a:rPr>
              <a:t> columnas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33F6D30-4614-0C7F-1D5E-9AEF8AA55225}"/>
              </a:ext>
            </a:extLst>
          </p:cNvPr>
          <p:cNvSpPr txBox="1"/>
          <p:nvPr/>
        </p:nvSpPr>
        <p:spPr>
          <a:xfrm>
            <a:off x="9609766" y="4156992"/>
            <a:ext cx="196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strike="noStrike" kern="1200" cap="none" spc="0" normalizeH="0" baseline="0" noProof="0" dirty="0">
                <a:ln>
                  <a:noFill/>
                </a:ln>
                <a:solidFill>
                  <a:srgbClr val="C40606"/>
                </a:solidFill>
                <a:effectLst/>
                <a:uLnTx/>
                <a:uFillTx/>
                <a:cs typeface="Aharoni" panose="02010803020104030203" pitchFamily="2" charset="-79"/>
              </a:rPr>
              <a:t>900</a:t>
            </a:r>
            <a:r>
              <a:rPr kumimoji="0" lang="es-ES" sz="2000" i="0" strike="noStrike" kern="1200" cap="none" spc="0" normalizeH="0" baseline="0" noProof="0" dirty="0">
                <a:ln>
                  <a:noFill/>
                </a:ln>
                <a:solidFill>
                  <a:srgbClr val="C40606"/>
                </a:solidFill>
                <a:effectLst/>
                <a:uLnTx/>
                <a:uFillTx/>
                <a:cs typeface="Aharoni" panose="02010803020104030203" pitchFamily="2" charset="-79"/>
              </a:rPr>
              <a:t> filas</a:t>
            </a:r>
            <a:endParaRPr lang="es-ES" sz="2000" dirty="0">
              <a:solidFill>
                <a:srgbClr val="C40606"/>
              </a:solidFill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C40606"/>
                </a:solidFill>
                <a:cs typeface="Aharoni" panose="02010803020104030203" pitchFamily="2" charset="-79"/>
              </a:rPr>
              <a:t>19</a:t>
            </a:r>
            <a:r>
              <a:rPr lang="es-ES" sz="2000" dirty="0">
                <a:solidFill>
                  <a:srgbClr val="C40606"/>
                </a:solidFill>
                <a:cs typeface="Aharoni" panose="02010803020104030203" pitchFamily="2" charset="-79"/>
              </a:rPr>
              <a:t> columnas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7B191039-2169-307A-5FA3-B61BF790B70F}"/>
              </a:ext>
            </a:extLst>
          </p:cNvPr>
          <p:cNvSpPr txBox="1"/>
          <p:nvPr/>
        </p:nvSpPr>
        <p:spPr>
          <a:xfrm>
            <a:off x="9609765" y="5067056"/>
            <a:ext cx="196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strike="noStrike" kern="1200" cap="none" spc="0" normalizeH="0" baseline="0" noProof="0" dirty="0">
                <a:ln>
                  <a:noFill/>
                </a:ln>
                <a:solidFill>
                  <a:srgbClr val="AB91C5"/>
                </a:solidFill>
                <a:effectLst/>
                <a:uLnTx/>
                <a:uFillTx/>
                <a:cs typeface="Aharoni" panose="02010803020104030203" pitchFamily="2" charset="-79"/>
              </a:rPr>
              <a:t>191</a:t>
            </a:r>
            <a:r>
              <a:rPr kumimoji="0" lang="es-ES" sz="2000" i="0" strike="noStrike" kern="1200" cap="none" spc="0" normalizeH="0" baseline="0" noProof="0" dirty="0">
                <a:ln>
                  <a:noFill/>
                </a:ln>
                <a:solidFill>
                  <a:srgbClr val="AB91C5"/>
                </a:solidFill>
                <a:effectLst/>
                <a:uLnTx/>
                <a:uFillTx/>
                <a:cs typeface="Aharoni" panose="02010803020104030203" pitchFamily="2" charset="-79"/>
              </a:rPr>
              <a:t> filas</a:t>
            </a:r>
            <a:endParaRPr lang="es-ES" sz="2000" dirty="0">
              <a:solidFill>
                <a:srgbClr val="AB91C5"/>
              </a:solidFill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AB91C5"/>
                </a:solidFill>
                <a:cs typeface="Aharoni" panose="02010803020104030203" pitchFamily="2" charset="-79"/>
              </a:rPr>
              <a:t>19</a:t>
            </a:r>
            <a:r>
              <a:rPr lang="es-ES" sz="2000" dirty="0">
                <a:solidFill>
                  <a:srgbClr val="AB91C5"/>
                </a:solidFill>
                <a:cs typeface="Aharoni" panose="02010803020104030203" pitchFamily="2" charset="-79"/>
              </a:rPr>
              <a:t> columnas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3B1E21-EDD1-968B-F8B8-CE18A7B7BBAF}"/>
              </a:ext>
            </a:extLst>
          </p:cNvPr>
          <p:cNvSpPr txBox="1"/>
          <p:nvPr/>
        </p:nvSpPr>
        <p:spPr>
          <a:xfrm>
            <a:off x="9609765" y="5969320"/>
            <a:ext cx="196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strike="noStrike" kern="1200" cap="none" spc="0" normalizeH="0" baseline="0" noProof="0" dirty="0">
                <a:ln>
                  <a:noFill/>
                </a:ln>
                <a:solidFill>
                  <a:srgbClr val="8EC3A7"/>
                </a:solidFill>
                <a:effectLst/>
                <a:uLnTx/>
                <a:uFillTx/>
                <a:cs typeface="Aharoni" panose="02010803020104030203" pitchFamily="2" charset="-79"/>
              </a:rPr>
              <a:t>109</a:t>
            </a:r>
            <a:r>
              <a:rPr kumimoji="0" lang="es-ES" sz="2000" i="0" strike="noStrike" kern="1200" cap="none" spc="0" normalizeH="0" baseline="0" noProof="0" dirty="0">
                <a:ln>
                  <a:noFill/>
                </a:ln>
                <a:solidFill>
                  <a:srgbClr val="8EC3A7"/>
                </a:solidFill>
                <a:effectLst/>
                <a:uLnTx/>
                <a:uFillTx/>
                <a:cs typeface="Aharoni" panose="02010803020104030203" pitchFamily="2" charset="-79"/>
              </a:rPr>
              <a:t> filas</a:t>
            </a:r>
            <a:endParaRPr lang="es-ES" sz="2000" dirty="0">
              <a:solidFill>
                <a:srgbClr val="8EC3A7"/>
              </a:solidFill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8EC3A7"/>
                </a:solidFill>
                <a:cs typeface="Aharoni" panose="02010803020104030203" pitchFamily="2" charset="-79"/>
              </a:rPr>
              <a:t>19</a:t>
            </a:r>
            <a:r>
              <a:rPr lang="es-ES" sz="2000" dirty="0">
                <a:solidFill>
                  <a:srgbClr val="8EC3A7"/>
                </a:solidFill>
                <a:cs typeface="Aharoni" panose="02010803020104030203" pitchFamily="2" charset="-79"/>
              </a:rPr>
              <a:t> columnas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961F19BC-24B8-48AF-6729-7C96CFF622A9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7556582" y="3608671"/>
            <a:ext cx="2053185" cy="895036"/>
          </a:xfrm>
          <a:prstGeom prst="straightConnector1">
            <a:avLst/>
          </a:prstGeom>
          <a:ln w="57150">
            <a:solidFill>
              <a:srgbClr val="F05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7462BBB-3B89-DCDE-0C4E-C50971BBDD26}"/>
              </a:ext>
            </a:extLst>
          </p:cNvPr>
          <p:cNvCxnSpPr>
            <a:cxnSpLocks/>
            <a:stCxn id="46" idx="3"/>
            <a:endCxn id="65" idx="1"/>
          </p:cNvCxnSpPr>
          <p:nvPr/>
        </p:nvCxnSpPr>
        <p:spPr>
          <a:xfrm>
            <a:off x="7556582" y="4503707"/>
            <a:ext cx="2053184" cy="7228"/>
          </a:xfrm>
          <a:prstGeom prst="straightConnector1">
            <a:avLst/>
          </a:prstGeom>
          <a:ln w="57150">
            <a:solidFill>
              <a:srgbClr val="F05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D8CEEB6B-3DAD-8FAD-A3FB-FE433F880201}"/>
              </a:ext>
            </a:extLst>
          </p:cNvPr>
          <p:cNvCxnSpPr>
            <a:cxnSpLocks/>
            <a:stCxn id="46" idx="3"/>
            <a:endCxn id="66" idx="1"/>
          </p:cNvCxnSpPr>
          <p:nvPr/>
        </p:nvCxnSpPr>
        <p:spPr>
          <a:xfrm>
            <a:off x="7556582" y="4503707"/>
            <a:ext cx="2053183" cy="917292"/>
          </a:xfrm>
          <a:prstGeom prst="straightConnector1">
            <a:avLst/>
          </a:prstGeom>
          <a:ln w="57150">
            <a:solidFill>
              <a:srgbClr val="F05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85E3F903-1FAA-15B9-37C2-643866D75405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7556582" y="4503707"/>
            <a:ext cx="2053183" cy="1819556"/>
          </a:xfrm>
          <a:prstGeom prst="straightConnector1">
            <a:avLst/>
          </a:prstGeom>
          <a:ln w="57150">
            <a:solidFill>
              <a:srgbClr val="F05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E3A68917-3869-014C-4C5E-DB70942781C4}"/>
              </a:ext>
            </a:extLst>
          </p:cNvPr>
          <p:cNvSpPr txBox="1"/>
          <p:nvPr/>
        </p:nvSpPr>
        <p:spPr>
          <a:xfrm>
            <a:off x="7299778" y="3036001"/>
            <a:ext cx="131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>
                <a:solidFill>
                  <a:srgbClr val="FC4B00"/>
                </a:solidFill>
              </a:rPr>
              <a:t>División por deporte</a:t>
            </a:r>
          </a:p>
        </p:txBody>
      </p:sp>
    </p:spTree>
    <p:extLst>
      <p:ext uri="{BB962C8B-B14F-4D97-AF65-F5344CB8AC3E}">
        <p14:creationId xmlns:p14="http://schemas.microsoft.com/office/powerpoint/2010/main" val="3330465975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1" grpId="0" animBg="1"/>
      <p:bldP spid="42" grpId="0"/>
      <p:bldP spid="43" grpId="0"/>
      <p:bldP spid="44" grpId="0" animBg="1"/>
      <p:bldP spid="45" grpId="0"/>
      <p:bldP spid="46" grpId="0"/>
      <p:bldP spid="47" grpId="0" animBg="1"/>
      <p:bldP spid="51" grpId="0" animBg="1"/>
      <p:bldP spid="52" grpId="0" animBg="1"/>
      <p:bldP spid="53" grpId="0" animBg="1"/>
      <p:bldP spid="54" grpId="0" animBg="1"/>
      <p:bldP spid="55" grpId="0"/>
      <p:bldP spid="58" grpId="0"/>
      <p:bldP spid="59" grpId="0"/>
      <p:bldP spid="63" grpId="0"/>
      <p:bldP spid="64" grpId="0"/>
      <p:bldP spid="65" grpId="0"/>
      <p:bldP spid="66" grpId="0"/>
      <p:bldP spid="67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32F6ED3-9A11-E198-F38C-CF4BC2241778}"/>
              </a:ext>
            </a:extLst>
          </p:cNvPr>
          <p:cNvSpPr txBox="1"/>
          <p:nvPr/>
        </p:nvSpPr>
        <p:spPr>
          <a:xfrm>
            <a:off x="3648075" y="1625906"/>
            <a:ext cx="489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Preguntas</a:t>
            </a:r>
          </a:p>
        </p:txBody>
      </p:sp>
      <p:pic>
        <p:nvPicPr>
          <p:cNvPr id="21" name="Imagen 20" descr="Logotipo, Icono&#10;&#10;Descripción generada automáticamente">
            <a:extLst>
              <a:ext uri="{FF2B5EF4-FFF2-40B4-BE49-F238E27FC236}">
                <a16:creationId xmlns:a16="http://schemas.microsoft.com/office/drawing/2014/main" id="{60F9A9C0-8FD5-FA25-5C6E-F78264CD2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96" y="482999"/>
            <a:ext cx="4325524" cy="910725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DB921F5F-2566-D5A5-F61C-E34F2FBA0D7A}"/>
              </a:ext>
            </a:extLst>
          </p:cNvPr>
          <p:cNvSpPr txBox="1"/>
          <p:nvPr/>
        </p:nvSpPr>
        <p:spPr>
          <a:xfrm>
            <a:off x="4935993" y="2620346"/>
            <a:ext cx="232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i="1" dirty="0">
                <a:solidFill>
                  <a:srgbClr val="FC4B00"/>
                </a:solidFill>
                <a:cs typeface="Aharoni" panose="02010803020104030203" pitchFamily="2" charset="-79"/>
              </a:rPr>
              <a:t>Parte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351EF40-6C3E-364A-A493-FB6A6A2B8D6D}"/>
              </a:ext>
            </a:extLst>
          </p:cNvPr>
          <p:cNvSpPr txBox="1"/>
          <p:nvPr/>
        </p:nvSpPr>
        <p:spPr>
          <a:xfrm>
            <a:off x="4935992" y="3972474"/>
            <a:ext cx="232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i="1" dirty="0">
                <a:solidFill>
                  <a:srgbClr val="FC4B00"/>
                </a:solidFill>
                <a:cs typeface="Aharoni" panose="02010803020104030203" pitchFamily="2" charset="-79"/>
              </a:rPr>
              <a:t>Parte 2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EED372-E3AA-FE50-22DD-71AE07A43EBE}"/>
              </a:ext>
            </a:extLst>
          </p:cNvPr>
          <p:cNvSpPr txBox="1"/>
          <p:nvPr/>
        </p:nvSpPr>
        <p:spPr>
          <a:xfrm>
            <a:off x="4935993" y="5296737"/>
            <a:ext cx="232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i="1" dirty="0">
                <a:solidFill>
                  <a:srgbClr val="FC4B00"/>
                </a:solidFill>
                <a:cs typeface="Aharoni" panose="02010803020104030203" pitchFamily="2" charset="-79"/>
              </a:rPr>
              <a:t>Parte 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EFC0D67-641C-3A3E-8D03-3B52E387857E}"/>
              </a:ext>
            </a:extLst>
          </p:cNvPr>
          <p:cNvSpPr txBox="1"/>
          <p:nvPr/>
        </p:nvSpPr>
        <p:spPr>
          <a:xfrm>
            <a:off x="1713286" y="3152001"/>
            <a:ext cx="87654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i="0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¿Cuál es la</a:t>
            </a:r>
            <a:r>
              <a:rPr kumimoji="0" lang="es-ES" sz="3000" i="0" strike="noStrike" kern="1200" cap="none" spc="0" normalizeH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s-ES" sz="3000" i="0" u="sng" strike="noStrike" kern="1200" cap="none" spc="0" normalizeH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magnitud</a:t>
            </a:r>
            <a:r>
              <a:rPr kumimoji="0" lang="es-ES" sz="3000" i="0" strike="noStrike" kern="1200" cap="none" spc="0" normalizeH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de la vida deportiva?</a:t>
            </a:r>
            <a:endParaRPr kumimoji="0" lang="es-ES" sz="3000" i="0" strike="noStrike" kern="1200" cap="none" spc="0" normalizeH="0" baseline="0" noProof="0" dirty="0">
              <a:ln>
                <a:noFill/>
              </a:ln>
              <a:solidFill>
                <a:srgbClr val="FC4B00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2E215FA-1717-939F-0332-3566996C41FE}"/>
              </a:ext>
            </a:extLst>
          </p:cNvPr>
          <p:cNvSpPr txBox="1"/>
          <p:nvPr/>
        </p:nvSpPr>
        <p:spPr>
          <a:xfrm>
            <a:off x="1317239" y="4476264"/>
            <a:ext cx="9557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000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¿Cómo se ha desarrollado a lo largo del </a:t>
            </a:r>
            <a:r>
              <a:rPr lang="es-ES" sz="3000" u="sng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tiempo</a:t>
            </a:r>
            <a:r>
              <a:rPr lang="es-ES" sz="3000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05B0265-EF4F-D0F7-43AD-AE15225DF657}"/>
              </a:ext>
            </a:extLst>
          </p:cNvPr>
          <p:cNvSpPr txBox="1"/>
          <p:nvPr/>
        </p:nvSpPr>
        <p:spPr>
          <a:xfrm>
            <a:off x="452624" y="5830999"/>
            <a:ext cx="11286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000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¿Cuál es el </a:t>
            </a:r>
            <a:r>
              <a:rPr lang="es-ES" sz="3000" u="sng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deporte principal</a:t>
            </a:r>
            <a:r>
              <a:rPr lang="es-ES" sz="3000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 cómo ha sido su </a:t>
            </a:r>
            <a:r>
              <a:rPr lang="es-ES" sz="3000" u="sng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rendimiento</a:t>
            </a:r>
            <a:r>
              <a:rPr lang="es-ES" sz="3000" dirty="0">
                <a:solidFill>
                  <a:srgbClr val="FC4B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834343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32F6ED3-9A11-E198-F38C-CF4BC2241778}"/>
              </a:ext>
            </a:extLst>
          </p:cNvPr>
          <p:cNvSpPr txBox="1"/>
          <p:nvPr/>
        </p:nvSpPr>
        <p:spPr>
          <a:xfrm>
            <a:off x="2672177" y="1625906"/>
            <a:ext cx="684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Elementos interactivos</a:t>
            </a:r>
          </a:p>
        </p:txBody>
      </p:sp>
      <p:pic>
        <p:nvPicPr>
          <p:cNvPr id="21" name="Imagen 20" descr="Logotipo, Icono&#10;&#10;Descripción generada automáticamente">
            <a:extLst>
              <a:ext uri="{FF2B5EF4-FFF2-40B4-BE49-F238E27FC236}">
                <a16:creationId xmlns:a16="http://schemas.microsoft.com/office/drawing/2014/main" id="{60F9A9C0-8FD5-FA25-5C6E-F78264CD2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96" y="482999"/>
            <a:ext cx="4325524" cy="910725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918B6D49-8C0E-1731-EB49-D38E57D55214}"/>
              </a:ext>
            </a:extLst>
          </p:cNvPr>
          <p:cNvGrpSpPr>
            <a:grpSpLocks noChangeAspect="1"/>
          </p:cNvGrpSpPr>
          <p:nvPr/>
        </p:nvGrpSpPr>
        <p:grpSpPr>
          <a:xfrm>
            <a:off x="2844234" y="2822389"/>
            <a:ext cx="1514206" cy="1609498"/>
            <a:chOff x="1060029" y="3371488"/>
            <a:chExt cx="1109671" cy="117950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5BE29AA-768C-088D-95D3-DCEB38888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1429"/>
            <a:stretch/>
          </p:blipFill>
          <p:spPr>
            <a:xfrm>
              <a:off x="1060029" y="3372080"/>
              <a:ext cx="1109671" cy="117832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C54BE535-A43F-F659-8969-463978BB8317}"/>
                </a:ext>
              </a:extLst>
            </p:cNvPr>
            <p:cNvSpPr/>
            <p:nvPr/>
          </p:nvSpPr>
          <p:spPr>
            <a:xfrm>
              <a:off x="1060029" y="3371488"/>
              <a:ext cx="1109671" cy="1179505"/>
            </a:xfrm>
            <a:prstGeom prst="roundRect">
              <a:avLst>
                <a:gd name="adj" fmla="val 9156"/>
              </a:avLst>
            </a:prstGeom>
            <a:noFill/>
            <a:ln w="38100">
              <a:solidFill>
                <a:srgbClr val="FC4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49E1C89-FDF7-C305-D821-6884FAD6CA57}"/>
              </a:ext>
            </a:extLst>
          </p:cNvPr>
          <p:cNvGrpSpPr>
            <a:grpSpLocks noChangeAspect="1"/>
          </p:cNvGrpSpPr>
          <p:nvPr/>
        </p:nvGrpSpPr>
        <p:grpSpPr>
          <a:xfrm>
            <a:off x="5316957" y="2822389"/>
            <a:ext cx="1558087" cy="1609498"/>
            <a:chOff x="3487906" y="3498573"/>
            <a:chExt cx="1141829" cy="117950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FED682A-493D-BD88-1E04-4B1171EC8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27"/>
            <a:stretch/>
          </p:blipFill>
          <p:spPr>
            <a:xfrm>
              <a:off x="3487906" y="3498573"/>
              <a:ext cx="1141829" cy="117950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7F3943A5-A396-C9C7-6F2E-4934B4F19AB8}"/>
                </a:ext>
              </a:extLst>
            </p:cNvPr>
            <p:cNvSpPr/>
            <p:nvPr/>
          </p:nvSpPr>
          <p:spPr>
            <a:xfrm>
              <a:off x="3503985" y="3498573"/>
              <a:ext cx="1109671" cy="1179505"/>
            </a:xfrm>
            <a:prstGeom prst="roundRect">
              <a:avLst>
                <a:gd name="adj" fmla="val 9156"/>
              </a:avLst>
            </a:prstGeom>
            <a:noFill/>
            <a:ln w="38100">
              <a:solidFill>
                <a:srgbClr val="FC4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027ED8E1-6B0F-7030-EF73-2CDD9CDA9E54}"/>
              </a:ext>
            </a:extLst>
          </p:cNvPr>
          <p:cNvGrpSpPr>
            <a:grpSpLocks noChangeAspect="1"/>
          </p:cNvGrpSpPr>
          <p:nvPr/>
        </p:nvGrpSpPr>
        <p:grpSpPr>
          <a:xfrm>
            <a:off x="7856234" y="2822389"/>
            <a:ext cx="1514206" cy="1609498"/>
            <a:chOff x="5192331" y="3510881"/>
            <a:chExt cx="1109671" cy="1179505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D6DDE5D-7C91-B1B2-7809-75C4818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2331" y="3514574"/>
              <a:ext cx="1109671" cy="117211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2A6D80B0-BDBC-BF0B-2492-9E4A915D6BF1}"/>
                </a:ext>
              </a:extLst>
            </p:cNvPr>
            <p:cNvSpPr/>
            <p:nvPr/>
          </p:nvSpPr>
          <p:spPr>
            <a:xfrm>
              <a:off x="5192331" y="3510881"/>
              <a:ext cx="1109671" cy="1179505"/>
            </a:xfrm>
            <a:prstGeom prst="roundRect">
              <a:avLst>
                <a:gd name="adj" fmla="val 9156"/>
              </a:avLst>
            </a:prstGeom>
            <a:noFill/>
            <a:ln w="38100">
              <a:solidFill>
                <a:srgbClr val="FC4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CBEDB64-E502-7041-345B-5D61D5CEBA75}"/>
              </a:ext>
            </a:extLst>
          </p:cNvPr>
          <p:cNvGrpSpPr>
            <a:grpSpLocks noChangeAspect="1"/>
          </p:cNvGrpSpPr>
          <p:nvPr/>
        </p:nvGrpSpPr>
        <p:grpSpPr>
          <a:xfrm>
            <a:off x="2843868" y="4928584"/>
            <a:ext cx="1514206" cy="1609498"/>
            <a:chOff x="6589993" y="3498573"/>
            <a:chExt cx="1109671" cy="1179505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D707D5E-DC21-0202-9DC3-AA08672AA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9993" y="3504416"/>
              <a:ext cx="1109670" cy="116781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699AF2D5-FDE4-E8CD-9CB1-4F14B379AA4A}"/>
                </a:ext>
              </a:extLst>
            </p:cNvPr>
            <p:cNvSpPr/>
            <p:nvPr/>
          </p:nvSpPr>
          <p:spPr>
            <a:xfrm>
              <a:off x="6589993" y="3498573"/>
              <a:ext cx="1109671" cy="1179505"/>
            </a:xfrm>
            <a:prstGeom prst="roundRect">
              <a:avLst>
                <a:gd name="adj" fmla="val 9156"/>
              </a:avLst>
            </a:prstGeom>
            <a:noFill/>
            <a:ln w="38100">
              <a:solidFill>
                <a:srgbClr val="FC4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F5AC683-505A-0A8D-F81F-C5677B749D1F}"/>
              </a:ext>
            </a:extLst>
          </p:cNvPr>
          <p:cNvGrpSpPr>
            <a:grpSpLocks noChangeAspect="1"/>
          </p:cNvGrpSpPr>
          <p:nvPr/>
        </p:nvGrpSpPr>
        <p:grpSpPr>
          <a:xfrm>
            <a:off x="5338897" y="4928584"/>
            <a:ext cx="1514206" cy="1609498"/>
            <a:chOff x="7989447" y="3507188"/>
            <a:chExt cx="1109671" cy="1179505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F24E64BA-B439-31EC-0695-65AFFEEB5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9447" y="3520394"/>
              <a:ext cx="1109670" cy="11530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12DA22DD-1E53-945E-2975-D32B5200992D}"/>
                </a:ext>
              </a:extLst>
            </p:cNvPr>
            <p:cNvSpPr/>
            <p:nvPr/>
          </p:nvSpPr>
          <p:spPr>
            <a:xfrm>
              <a:off x="7989447" y="3507188"/>
              <a:ext cx="1109671" cy="1179505"/>
            </a:xfrm>
            <a:prstGeom prst="roundRect">
              <a:avLst>
                <a:gd name="adj" fmla="val 9156"/>
              </a:avLst>
            </a:prstGeom>
            <a:noFill/>
            <a:ln w="38100">
              <a:solidFill>
                <a:srgbClr val="FC4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A7F0A1-4CB4-1173-0C7D-4FA446102AA9}"/>
              </a:ext>
            </a:extLst>
          </p:cNvPr>
          <p:cNvGrpSpPr>
            <a:grpSpLocks noChangeAspect="1"/>
          </p:cNvGrpSpPr>
          <p:nvPr/>
        </p:nvGrpSpPr>
        <p:grpSpPr>
          <a:xfrm>
            <a:off x="7855867" y="4928584"/>
            <a:ext cx="1514939" cy="1609499"/>
            <a:chOff x="9259459" y="3526628"/>
            <a:chExt cx="1110208" cy="117950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DA37F85-C020-B6B9-186B-64DDD3C67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59459" y="3539835"/>
              <a:ext cx="1110208" cy="11530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A8318C84-CC43-EA54-3A8E-978B4C70E63C}"/>
                </a:ext>
              </a:extLst>
            </p:cNvPr>
            <p:cNvSpPr/>
            <p:nvPr/>
          </p:nvSpPr>
          <p:spPr>
            <a:xfrm>
              <a:off x="9259728" y="3526628"/>
              <a:ext cx="1109671" cy="1179505"/>
            </a:xfrm>
            <a:prstGeom prst="roundRect">
              <a:avLst>
                <a:gd name="adj" fmla="val 9156"/>
              </a:avLst>
            </a:prstGeom>
            <a:noFill/>
            <a:ln w="38100">
              <a:solidFill>
                <a:srgbClr val="FC4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953261117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32F6ED3-9A11-E198-F38C-CF4BC2241778}"/>
              </a:ext>
            </a:extLst>
          </p:cNvPr>
          <p:cNvSpPr txBox="1"/>
          <p:nvPr/>
        </p:nvSpPr>
        <p:spPr>
          <a:xfrm>
            <a:off x="2672177" y="1625906"/>
            <a:ext cx="684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Reflexión</a:t>
            </a:r>
          </a:p>
        </p:txBody>
      </p:sp>
      <p:pic>
        <p:nvPicPr>
          <p:cNvPr id="21" name="Imagen 20" descr="Logotipo, Icono&#10;&#10;Descripción generada automáticamente">
            <a:extLst>
              <a:ext uri="{FF2B5EF4-FFF2-40B4-BE49-F238E27FC236}">
                <a16:creationId xmlns:a16="http://schemas.microsoft.com/office/drawing/2014/main" id="{60F9A9C0-8FD5-FA25-5C6E-F78264CD2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96" y="482999"/>
            <a:ext cx="4325524" cy="91072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8D5FA98-618E-9A0C-142C-A83EED30D861}"/>
              </a:ext>
            </a:extLst>
          </p:cNvPr>
          <p:cNvSpPr txBox="1"/>
          <p:nvPr/>
        </p:nvSpPr>
        <p:spPr>
          <a:xfrm>
            <a:off x="2004015" y="3077517"/>
            <a:ext cx="818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i="1" dirty="0">
                <a:solidFill>
                  <a:srgbClr val="FC4B00"/>
                </a:solidFill>
                <a:cs typeface="Aharoni" panose="02010803020104030203" pitchFamily="2" charset="-79"/>
              </a:rPr>
              <a:t>G</a:t>
            </a:r>
            <a:r>
              <a:rPr kumimoji="0" lang="es-ES" sz="2800" i="1" strike="noStrike" kern="1200" cap="none" spc="0" normalizeH="0" baseline="0" noProof="0" dirty="0" err="1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cs typeface="Aharoni" panose="02010803020104030203" pitchFamily="2" charset="-79"/>
              </a:rPr>
              <a:t>ran</a:t>
            </a:r>
            <a:r>
              <a:rPr kumimoji="0" lang="es-ES" sz="2800" i="1" strike="noStrike" kern="1200" cap="none" spc="0" normalizeH="0" baseline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cs typeface="Aharoni" panose="02010803020104030203" pitchFamily="2" charset="-79"/>
              </a:rPr>
              <a:t> evolución deportiva</a:t>
            </a:r>
            <a:r>
              <a:rPr kumimoji="0" lang="es-ES" sz="2800" i="1" strike="noStrike" kern="1200" cap="none" spc="0" normalizeH="0" noProof="0" dirty="0">
                <a:ln>
                  <a:noFill/>
                </a:ln>
                <a:solidFill>
                  <a:srgbClr val="FC4B00"/>
                </a:solidFill>
                <a:effectLst/>
                <a:uLnTx/>
                <a:uFillTx/>
                <a:cs typeface="Aharoni" panose="02010803020104030203" pitchFamily="2" charset="-79"/>
              </a:rPr>
              <a:t> año a año</a:t>
            </a:r>
            <a:endParaRPr kumimoji="0" lang="es-ES" sz="2800" i="1" strike="noStrike" kern="1200" cap="none" spc="0" normalizeH="0" baseline="0" noProof="0" dirty="0">
              <a:ln>
                <a:noFill/>
              </a:ln>
              <a:solidFill>
                <a:srgbClr val="FC4B00"/>
              </a:solidFill>
              <a:effectLst/>
              <a:uLnTx/>
              <a:uFillTx/>
              <a:cs typeface="Aharoni" panose="02010803020104030203" pitchFamily="2" charset="-79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2CA4239-7162-D461-6BA4-F175FD8E7B83}"/>
              </a:ext>
            </a:extLst>
          </p:cNvPr>
          <p:cNvSpPr txBox="1"/>
          <p:nvPr/>
        </p:nvSpPr>
        <p:spPr>
          <a:xfrm>
            <a:off x="814770" y="4506386"/>
            <a:ext cx="1056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i="1" dirty="0">
                <a:solidFill>
                  <a:srgbClr val="FC4B00"/>
                </a:solidFill>
                <a:cs typeface="Aharoni" panose="02010803020104030203" pitchFamily="2" charset="-79"/>
              </a:rPr>
              <a:t>Potencia de la visualización: mucha información con pocos datos</a:t>
            </a:r>
            <a:endParaRPr kumimoji="0" lang="es-ES" sz="2800" i="1" strike="noStrike" kern="1200" cap="none" spc="0" normalizeH="0" baseline="0" noProof="0" dirty="0">
              <a:ln>
                <a:noFill/>
              </a:ln>
              <a:solidFill>
                <a:srgbClr val="FC4B00"/>
              </a:solidFill>
              <a:effectLst/>
              <a:uLnTx/>
              <a:uFillTx/>
              <a:cs typeface="Aharoni" panose="02010803020104030203" pitchFamily="2" charset="-79"/>
            </a:endParaRPr>
          </a:p>
        </p:txBody>
      </p:sp>
      <p:pic>
        <p:nvPicPr>
          <p:cNvPr id="4" name="Gráfico 3" descr="Tendencia al alza con relleno sólido">
            <a:extLst>
              <a:ext uri="{FF2B5EF4-FFF2-40B4-BE49-F238E27FC236}">
                <a16:creationId xmlns:a16="http://schemas.microsoft.com/office/drawing/2014/main" id="{C3ACAC8B-61E3-8992-BA3F-626E4B88D4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578" t="30138" r="12276" b="30838"/>
          <a:stretch/>
        </p:blipFill>
        <p:spPr>
          <a:xfrm>
            <a:off x="5581682" y="2560277"/>
            <a:ext cx="1028631" cy="625783"/>
          </a:xfrm>
          <a:prstGeom prst="rect">
            <a:avLst/>
          </a:prstGeom>
        </p:spPr>
      </p:pic>
      <p:pic>
        <p:nvPicPr>
          <p:cNvPr id="13" name="Gráfico 12" descr="Presentación con gráfico circular con relleno sólido">
            <a:extLst>
              <a:ext uri="{FF2B5EF4-FFF2-40B4-BE49-F238E27FC236}">
                <a16:creationId xmlns:a16="http://schemas.microsoft.com/office/drawing/2014/main" id="{D536DAEE-B0E3-4FDD-3FA1-3A348DB08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9087" y="3740937"/>
            <a:ext cx="933825" cy="933825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C150B2DC-9BD4-4E78-5345-26462C36ACEE}"/>
              </a:ext>
            </a:extLst>
          </p:cNvPr>
          <p:cNvSpPr txBox="1"/>
          <p:nvPr/>
        </p:nvSpPr>
        <p:spPr>
          <a:xfrm>
            <a:off x="814770" y="5935255"/>
            <a:ext cx="10562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i="1" dirty="0">
                <a:solidFill>
                  <a:srgbClr val="FC4B00"/>
                </a:solidFill>
                <a:cs typeface="Aharoni" panose="02010803020104030203" pitchFamily="2" charset="-79"/>
              </a:rPr>
              <a:t>Enlaces a actividades o agrupación de actividades de </a:t>
            </a:r>
            <a:r>
              <a:rPr lang="es-ES" sz="2800" i="1" dirty="0" err="1">
                <a:solidFill>
                  <a:srgbClr val="FC4B00"/>
                </a:solidFill>
                <a:cs typeface="Aharoni" panose="02010803020104030203" pitchFamily="2" charset="-79"/>
              </a:rPr>
              <a:t>Strava</a:t>
            </a:r>
            <a:endParaRPr kumimoji="0" lang="es-ES" sz="2800" i="1" strike="noStrike" kern="1200" cap="none" spc="0" normalizeH="0" baseline="0" noProof="0" dirty="0">
              <a:ln>
                <a:noFill/>
              </a:ln>
              <a:solidFill>
                <a:srgbClr val="FC4B00"/>
              </a:solidFill>
              <a:effectLst/>
              <a:uLnTx/>
              <a:uFillTx/>
              <a:cs typeface="Aharoni" panose="02010803020104030203" pitchFamily="2" charset="-79"/>
            </a:endParaRPr>
          </a:p>
        </p:txBody>
      </p:sp>
      <p:pic>
        <p:nvPicPr>
          <p:cNvPr id="25" name="Gráfico 24" descr="Vínculo con relleno sólido">
            <a:extLst>
              <a:ext uri="{FF2B5EF4-FFF2-40B4-BE49-F238E27FC236}">
                <a16:creationId xmlns:a16="http://schemas.microsoft.com/office/drawing/2014/main" id="{A636D781-54E2-29B4-83E0-5E2AA4680D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5915" y="5154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85735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30" grpId="0"/>
    </p:bld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156</Words>
  <Application>Microsoft Office PowerPoint</Application>
  <PresentationFormat>Panorámica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Gómez de Diego</dc:creator>
  <cp:lastModifiedBy>Javi Gómez de Diego</cp:lastModifiedBy>
  <cp:revision>3</cp:revision>
  <dcterms:created xsi:type="dcterms:W3CDTF">2022-04-19T14:57:29Z</dcterms:created>
  <dcterms:modified xsi:type="dcterms:W3CDTF">2022-06-13T17:23:34Z</dcterms:modified>
</cp:coreProperties>
</file>