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Syne Bold"/>
      <p:regular r:id="rId15"/>
    </p:embeddedFont>
    <p:embeddedFont>
      <p:font typeface="Syne Bold"/>
      <p:regular r:id="rId16"/>
    </p:embeddedFont>
    <p:embeddedFont>
      <p:font typeface="Syne Bold"/>
      <p:regular r:id="rId17"/>
    </p:embeddedFont>
    <p:embeddedFont>
      <p:font typeface="Syne Bold"/>
      <p:regular r:id="rId18"/>
    </p:embeddedFont>
    <p:embeddedFont>
      <p:font typeface="Syne Bold"/>
      <p:regular r:id="rId19"/>
    </p:embeddedFont>
    <p:embeddedFont>
      <p:font typeface="Arimo"/>
      <p:regular r:id="rId20"/>
    </p:embeddedFont>
    <p:embeddedFont>
      <p:font typeface="Arimo"/>
      <p:regular r:id="rId21"/>
    </p:embeddedFont>
    <p:embeddedFont>
      <p:font typeface="Arim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281708"/>
            <a:ext cx="7415927" cy="3006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850"/>
              </a:lnSpc>
              <a:buNone/>
            </a:pPr>
            <a:r>
              <a:rPr lang="en-US" sz="63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DAMusic: Tu Aplicación de Música</a:t>
            </a:r>
            <a:endParaRPr lang="en-US" sz="6300" dirty="0"/>
          </a:p>
        </p:txBody>
      </p:sp>
      <p:sp>
        <p:nvSpPr>
          <p:cNvPr id="4" name="Text 1"/>
          <p:cNvSpPr/>
          <p:nvPr/>
        </p:nvSpPr>
        <p:spPr>
          <a:xfrm>
            <a:off x="864037" y="4658082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DAMusic aspira a ser la aplicación de música más usada del mercado. Ofrece una interfaz sencilla e intuitiva para jóvenes y adultos. La app es responsive y se desarrolla en NetBeans con apoyo de IA.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6534388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5588E8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2628" y="6683097"/>
            <a:ext cx="77748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Arimo Medium" pitchFamily="34" charset="0"/>
                <a:ea typeface="Arimo Medium" pitchFamily="34" charset="-122"/>
                <a:cs typeface="Arimo Medium" pitchFamily="34" charset="-120"/>
              </a:rPr>
              <a:t>ji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382316" y="6515933"/>
            <a:ext cx="1561148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9E1FF"/>
                </a:solidFill>
                <a:latin typeface="Arimo Bold" pitchFamily="34" charset="0"/>
                <a:ea typeface="Arimo Bold" pitchFamily="34" charset="-122"/>
                <a:cs typeface="Arimo Bold" pitchFamily="34" charset="-120"/>
              </a:rPr>
              <a:t>by javi isla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9364" y="671989"/>
            <a:ext cx="5734764" cy="716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Imagen de Marca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6339364" y="1754386"/>
            <a:ext cx="7438073" cy="1771888"/>
          </a:xfrm>
          <a:prstGeom prst="roundRect">
            <a:avLst>
              <a:gd name="adj" fmla="val 2063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6583085" y="1998107"/>
            <a:ext cx="2867382" cy="358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Amarillo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6583085" y="2502694"/>
            <a:ext cx="6950631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Llama la atención, irradia alegría y vitalidad. Ideal para botones e iconos.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39364" y="3769995"/>
            <a:ext cx="7438073" cy="1771888"/>
          </a:xfrm>
          <a:prstGeom prst="roundRect">
            <a:avLst>
              <a:gd name="adj" fmla="val 2063"/>
            </a:avLst>
          </a:prstGeom>
          <a:solidFill>
            <a:srgbClr val="2B2952"/>
          </a:solidFill>
          <a:ln/>
        </p:spPr>
      </p:sp>
      <p:sp>
        <p:nvSpPr>
          <p:cNvPr id="8" name="Text 5"/>
          <p:cNvSpPr/>
          <p:nvPr/>
        </p:nvSpPr>
        <p:spPr>
          <a:xfrm>
            <a:off x="6583085" y="4013716"/>
            <a:ext cx="2867382" cy="358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Negro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6583085" y="4518303"/>
            <a:ext cx="6950631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Aporta elegancia y contraste. Perfecto como fondo de la interfaz.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39364" y="5785604"/>
            <a:ext cx="7438073" cy="1771888"/>
          </a:xfrm>
          <a:prstGeom prst="roundRect">
            <a:avLst>
              <a:gd name="adj" fmla="val 2063"/>
            </a:avLst>
          </a:prstGeom>
          <a:solidFill>
            <a:srgbClr val="2B2952"/>
          </a:solidFill>
          <a:ln/>
        </p:spPr>
      </p:sp>
      <p:sp>
        <p:nvSpPr>
          <p:cNvPr id="11" name="Text 8"/>
          <p:cNvSpPr/>
          <p:nvPr/>
        </p:nvSpPr>
        <p:spPr>
          <a:xfrm>
            <a:off x="6583085" y="6029325"/>
            <a:ext cx="2867382" cy="358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Logo</a:t>
            </a:r>
            <a:endParaRPr lang="en-US" sz="2250" dirty="0"/>
          </a:p>
        </p:txBody>
      </p:sp>
      <p:sp>
        <p:nvSpPr>
          <p:cNvPr id="12" name="Text 9"/>
          <p:cNvSpPr/>
          <p:nvPr/>
        </p:nvSpPr>
        <p:spPr>
          <a:xfrm>
            <a:off x="6583085" y="6533912"/>
            <a:ext cx="6950631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Triángulo de "play" con barras que representan ondas sonoras. Simple y atractivo.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346359"/>
            <a:ext cx="5809059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Diseño de Interfaz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864037" y="2720340"/>
            <a:ext cx="555427" cy="55542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1073706" y="2823805"/>
            <a:ext cx="135969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1666280" y="2720340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Minimalista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666280" y="3231594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Elementos claros y diferenciados para facilitar la navegación.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454616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9" name="Text 6"/>
          <p:cNvSpPr/>
          <p:nvPr/>
        </p:nvSpPr>
        <p:spPr>
          <a:xfrm>
            <a:off x="1032986" y="4649629"/>
            <a:ext cx="217527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1666280" y="4546163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Botones Amarillos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1666280" y="5057418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Resaltan a primera vista, guiando al usuario.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5976938"/>
            <a:ext cx="555427" cy="55542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3" name="Text 10"/>
          <p:cNvSpPr/>
          <p:nvPr/>
        </p:nvSpPr>
        <p:spPr>
          <a:xfrm>
            <a:off x="1030010" y="6080403"/>
            <a:ext cx="223480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700" dirty="0"/>
          </a:p>
        </p:txBody>
      </p:sp>
      <p:sp>
        <p:nvSpPr>
          <p:cNvPr id="14" name="Text 11"/>
          <p:cNvSpPr/>
          <p:nvPr/>
        </p:nvSpPr>
        <p:spPr>
          <a:xfrm>
            <a:off x="1666280" y="5976938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Fondo Negro</a:t>
            </a:r>
            <a:endParaRPr lang="en-US" sz="2250" dirty="0"/>
          </a:p>
        </p:txBody>
      </p:sp>
      <p:sp>
        <p:nvSpPr>
          <p:cNvPr id="15" name="Text 12"/>
          <p:cNvSpPr/>
          <p:nvPr/>
        </p:nvSpPr>
        <p:spPr>
          <a:xfrm>
            <a:off x="1666280" y="6488192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 prioridad a los demás elementos de la interfaz.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8906" y="605314"/>
            <a:ext cx="5301377" cy="646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Aspectos Técnicos</a:t>
            </a:r>
            <a:endParaRPr lang="en-US" sz="40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6" y="1580912"/>
            <a:ext cx="549116" cy="5491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8906" y="2349698"/>
            <a:ext cx="2584490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Fuente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68906" y="2804517"/>
            <a:ext cx="943498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POPPINS, estilo neutro y estándar para fácil comprensión visual.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6" y="3815001"/>
            <a:ext cx="549116" cy="54911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8906" y="4583787"/>
            <a:ext cx="2584490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Colores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68906" y="5038606"/>
            <a:ext cx="943498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Amarillo #F2BE00, gris oscuro #454040, negro #000000, blanco #FBFCFC.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06" y="6049089"/>
            <a:ext cx="549116" cy="54911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8906" y="6817876"/>
            <a:ext cx="2584490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Responsive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68906" y="7272695"/>
            <a:ext cx="943498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 adapta a todos los tipos de dispositivos en modo vertical.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7331" y="613648"/>
            <a:ext cx="7582138" cy="1312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Funcionalidades Principales</a:t>
            </a:r>
            <a:endParaRPr lang="en-US" sz="41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331" y="2260878"/>
            <a:ext cx="1115616" cy="17849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17631" y="2484001"/>
            <a:ext cx="2624971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Canciones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717631" y="2945963"/>
            <a:ext cx="6131838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Lista completa de canciones disponibles para reproducir o gestionar.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31" y="4045863"/>
            <a:ext cx="1115616" cy="17849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17631" y="4268986"/>
            <a:ext cx="2624971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Añadir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717631" y="4730948"/>
            <a:ext cx="6131838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Opción para subir o registrar nuevas canciones desde archivos locales.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331" y="5830848"/>
            <a:ext cx="1115616" cy="17849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17631" y="6053971"/>
            <a:ext cx="2624971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Playlists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717631" y="6515933"/>
            <a:ext cx="6131838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Sección para ver y gestionar listas de reproducción creadas o seguidas.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68693" y="4122658"/>
            <a:ext cx="6906816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Entorno de Desarrollo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968693" y="549663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1178362" y="5600105"/>
            <a:ext cx="135969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1770936" y="549663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NetBeans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770936" y="6007894"/>
            <a:ext cx="32642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IDE completo con soporte para múltiples lenguajes y herramientas integradas.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81970" y="549663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9" name="Text 6"/>
          <p:cNvSpPr/>
          <p:nvPr/>
        </p:nvSpPr>
        <p:spPr>
          <a:xfrm>
            <a:off x="5450919" y="5600105"/>
            <a:ext cx="217527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6084213" y="549663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Ventajas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6084213" y="6007894"/>
            <a:ext cx="32642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Interfaz intuitiva, características avanzadas y gran comunidad de soporte.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9595247" y="5496639"/>
            <a:ext cx="555427" cy="555427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3" name="Text 10"/>
          <p:cNvSpPr/>
          <p:nvPr/>
        </p:nvSpPr>
        <p:spPr>
          <a:xfrm>
            <a:off x="9761220" y="5600105"/>
            <a:ext cx="223480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700" dirty="0"/>
          </a:p>
        </p:txBody>
      </p:sp>
      <p:sp>
        <p:nvSpPr>
          <p:cNvPr id="14" name="Text 11"/>
          <p:cNvSpPr/>
          <p:nvPr/>
        </p:nvSpPr>
        <p:spPr>
          <a:xfrm>
            <a:off x="10397490" y="549663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Multiplataforma</a:t>
            </a:r>
            <a:endParaRPr lang="en-US" sz="2250" dirty="0"/>
          </a:p>
        </p:txBody>
      </p:sp>
      <p:sp>
        <p:nvSpPr>
          <p:cNvPr id="15" name="Text 12"/>
          <p:cNvSpPr/>
          <p:nvPr/>
        </p:nvSpPr>
        <p:spPr>
          <a:xfrm>
            <a:off x="10397490" y="6007894"/>
            <a:ext cx="32642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Funciona en Windows, macOS y Linux para mayor accesibilidad.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434590"/>
            <a:ext cx="8631198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Lenguaje de Programación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777734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Java Swing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968693" y="4387691"/>
            <a:ext cx="382893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Ofrece portabilidad, rico conjunto de componentes GUI y personalización.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407462" y="3777734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Ventajas</a:t>
            </a:r>
            <a:endParaRPr lang="en-US" sz="2250" dirty="0"/>
          </a:p>
        </p:txBody>
      </p:sp>
      <p:sp>
        <p:nvSpPr>
          <p:cNvPr id="6" name="Text 4"/>
          <p:cNvSpPr/>
          <p:nvPr/>
        </p:nvSpPr>
        <p:spPr>
          <a:xfrm>
            <a:off x="5407462" y="4387691"/>
            <a:ext cx="382893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Modelo de eventos eficiente, soporte para gráficos y amplia documentación.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46231" y="3777734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Integración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9846231" y="4387691"/>
            <a:ext cx="382893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Fácil integración con otras bibliotecas Java para funcionalidades adicionales.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2964" y="671989"/>
            <a:ext cx="5734764" cy="716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Base de Datos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1203246" y="1754386"/>
            <a:ext cx="30480" cy="5803106"/>
          </a:xfrm>
          <a:prstGeom prst="roundRect">
            <a:avLst>
              <a:gd name="adj" fmla="val 119945"/>
            </a:avLst>
          </a:prstGeom>
          <a:solidFill>
            <a:srgbClr val="44426B"/>
          </a:solidFill>
          <a:ln/>
        </p:spPr>
      </p:sp>
      <p:sp>
        <p:nvSpPr>
          <p:cNvPr id="5" name="Shape 2"/>
          <p:cNvSpPr/>
          <p:nvPr/>
        </p:nvSpPr>
        <p:spPr>
          <a:xfrm>
            <a:off x="1462147" y="2287310"/>
            <a:ext cx="852964" cy="30480"/>
          </a:xfrm>
          <a:prstGeom prst="roundRect">
            <a:avLst>
              <a:gd name="adj" fmla="val 119945"/>
            </a:avLst>
          </a:prstGeom>
          <a:solidFill>
            <a:srgbClr val="44426B"/>
          </a:solidFill>
          <a:ln/>
        </p:spPr>
      </p:sp>
      <p:sp>
        <p:nvSpPr>
          <p:cNvPr id="6" name="Shape 3"/>
          <p:cNvSpPr/>
          <p:nvPr/>
        </p:nvSpPr>
        <p:spPr>
          <a:xfrm>
            <a:off x="944344" y="2028468"/>
            <a:ext cx="548283" cy="548283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7" name="Text 4"/>
          <p:cNvSpPr/>
          <p:nvPr/>
        </p:nvSpPr>
        <p:spPr>
          <a:xfrm>
            <a:off x="1151394" y="2130504"/>
            <a:ext cx="13418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700" dirty="0"/>
          </a:p>
        </p:txBody>
      </p:sp>
      <p:sp>
        <p:nvSpPr>
          <p:cNvPr id="8" name="Text 5"/>
          <p:cNvSpPr/>
          <p:nvPr/>
        </p:nvSpPr>
        <p:spPr>
          <a:xfrm>
            <a:off x="2558891" y="1998107"/>
            <a:ext cx="2867382" cy="358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SQLite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2558891" y="2502694"/>
            <a:ext cx="5732145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Base de datos ligera y eficiente, ideal para aplicaciones móviles.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462147" y="4302919"/>
            <a:ext cx="852964" cy="30480"/>
          </a:xfrm>
          <a:prstGeom prst="roundRect">
            <a:avLst>
              <a:gd name="adj" fmla="val 119945"/>
            </a:avLst>
          </a:prstGeom>
          <a:solidFill>
            <a:srgbClr val="44426B"/>
          </a:solidFill>
          <a:ln/>
        </p:spPr>
      </p:sp>
      <p:sp>
        <p:nvSpPr>
          <p:cNvPr id="11" name="Shape 8"/>
          <p:cNvSpPr/>
          <p:nvPr/>
        </p:nvSpPr>
        <p:spPr>
          <a:xfrm>
            <a:off x="944344" y="4044077"/>
            <a:ext cx="548283" cy="548283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2" name="Text 9"/>
          <p:cNvSpPr/>
          <p:nvPr/>
        </p:nvSpPr>
        <p:spPr>
          <a:xfrm>
            <a:off x="1111151" y="4146113"/>
            <a:ext cx="214670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700" dirty="0"/>
          </a:p>
        </p:txBody>
      </p:sp>
      <p:sp>
        <p:nvSpPr>
          <p:cNvPr id="13" name="Text 10"/>
          <p:cNvSpPr/>
          <p:nvPr/>
        </p:nvSpPr>
        <p:spPr>
          <a:xfrm>
            <a:off x="2558891" y="4013716"/>
            <a:ext cx="2867382" cy="358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Ventajas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2558891" y="4518303"/>
            <a:ext cx="5732145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Sin configuración, almacenamiento local, rápido y efectivo.</a:t>
            </a:r>
            <a:endParaRPr lang="en-US" sz="1900" dirty="0"/>
          </a:p>
        </p:txBody>
      </p:sp>
      <p:sp>
        <p:nvSpPr>
          <p:cNvPr id="15" name="Shape 12"/>
          <p:cNvSpPr/>
          <p:nvPr/>
        </p:nvSpPr>
        <p:spPr>
          <a:xfrm>
            <a:off x="1462147" y="6318528"/>
            <a:ext cx="852964" cy="30480"/>
          </a:xfrm>
          <a:prstGeom prst="roundRect">
            <a:avLst>
              <a:gd name="adj" fmla="val 119945"/>
            </a:avLst>
          </a:prstGeom>
          <a:solidFill>
            <a:srgbClr val="44426B"/>
          </a:solidFill>
          <a:ln/>
        </p:spPr>
      </p:sp>
      <p:sp>
        <p:nvSpPr>
          <p:cNvPr id="16" name="Shape 13"/>
          <p:cNvSpPr/>
          <p:nvPr/>
        </p:nvSpPr>
        <p:spPr>
          <a:xfrm>
            <a:off x="944344" y="6059686"/>
            <a:ext cx="548283" cy="548283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7" name="Text 14"/>
          <p:cNvSpPr/>
          <p:nvPr/>
        </p:nvSpPr>
        <p:spPr>
          <a:xfrm>
            <a:off x="1108174" y="6161723"/>
            <a:ext cx="220504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700" dirty="0"/>
          </a:p>
        </p:txBody>
      </p:sp>
      <p:sp>
        <p:nvSpPr>
          <p:cNvPr id="18" name="Text 15"/>
          <p:cNvSpPr/>
          <p:nvPr/>
        </p:nvSpPr>
        <p:spPr>
          <a:xfrm>
            <a:off x="2558891" y="6029325"/>
            <a:ext cx="2867382" cy="358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Características</a:t>
            </a:r>
            <a:endParaRPr lang="en-US" sz="2250" dirty="0"/>
          </a:p>
        </p:txBody>
      </p:sp>
      <p:sp>
        <p:nvSpPr>
          <p:cNvPr id="19" name="Text 16"/>
          <p:cNvSpPr/>
          <p:nvPr/>
        </p:nvSpPr>
        <p:spPr>
          <a:xfrm>
            <a:off x="2558891" y="6533912"/>
            <a:ext cx="5732145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Soporte SQL completo, transacciones y fácil integración en apps móviles.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2024-09-30T09:55:40Z</dcterms:created>
  <dcterms:modified xsi:type="dcterms:W3CDTF">2024-09-30T09:55:40Z</dcterms:modified>
</cp:coreProperties>
</file>