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835a7a2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835a7a2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835a7a2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835a7a2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835a7a28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835a7a28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835a7a28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835a7a2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835a7a2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835a7a2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9733" y="580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Pizza Time</a:t>
            </a:r>
            <a:endParaRPr sz="7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Javier | Troy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38" y="152400"/>
            <a:ext cx="78355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84" y="-104500"/>
            <a:ext cx="60568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85625" y="348050"/>
            <a:ext cx="32640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77" y="0"/>
            <a:ext cx="63266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1624875"/>
            <a:ext cx="8520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</a:t>
            </a:r>
            <a:endParaRPr sz="60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724050" y="454975"/>
            <a:ext cx="7695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Questions?</a:t>
            </a:r>
            <a:endParaRPr sz="7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