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D2D8-B160-473D-9BA1-6E6FB74A941B}" type="datetimeFigureOut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3B9B-7C34-48A7-AD8A-BACEA6D530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697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D2D8-B160-473D-9BA1-6E6FB74A941B}" type="datetimeFigureOut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3B9B-7C34-48A7-AD8A-BACEA6D530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058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D2D8-B160-473D-9BA1-6E6FB74A941B}" type="datetimeFigureOut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3B9B-7C34-48A7-AD8A-BACEA6D530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455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D2D8-B160-473D-9BA1-6E6FB74A941B}" type="datetimeFigureOut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3B9B-7C34-48A7-AD8A-BACEA6D530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11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D2D8-B160-473D-9BA1-6E6FB74A941B}" type="datetimeFigureOut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3B9B-7C34-48A7-AD8A-BACEA6D530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505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D2D8-B160-473D-9BA1-6E6FB74A941B}" type="datetimeFigureOut">
              <a:rPr lang="en-SG" smtClean="0"/>
              <a:t>4/6/2021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3B9B-7C34-48A7-AD8A-BACEA6D530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598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D2D8-B160-473D-9BA1-6E6FB74A941B}" type="datetimeFigureOut">
              <a:rPr lang="en-SG" smtClean="0"/>
              <a:t>4/6/2021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3B9B-7C34-48A7-AD8A-BACEA6D530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509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D2D8-B160-473D-9BA1-6E6FB74A941B}" type="datetimeFigureOut">
              <a:rPr lang="en-SG" smtClean="0"/>
              <a:t>4/6/2021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3B9B-7C34-48A7-AD8A-BACEA6D530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083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D2D8-B160-473D-9BA1-6E6FB74A941B}" type="datetimeFigureOut">
              <a:rPr lang="en-SG" smtClean="0"/>
              <a:t>4/6/2021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3B9B-7C34-48A7-AD8A-BACEA6D530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222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D2D8-B160-473D-9BA1-6E6FB74A941B}" type="datetimeFigureOut">
              <a:rPr lang="en-SG" smtClean="0"/>
              <a:t>4/6/2021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3B9B-7C34-48A7-AD8A-BACEA6D530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6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D2D8-B160-473D-9BA1-6E6FB74A941B}" type="datetimeFigureOut">
              <a:rPr lang="en-SG" smtClean="0"/>
              <a:t>4/6/2021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3B9B-7C34-48A7-AD8A-BACEA6D530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71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FD2D8-B160-473D-9BA1-6E6FB74A941B}" type="datetimeFigureOut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73B9B-7C34-48A7-AD8A-BACEA6D530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41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990" y="32964"/>
            <a:ext cx="10986247" cy="1325563"/>
          </a:xfrm>
        </p:spPr>
        <p:txBody>
          <a:bodyPr/>
          <a:lstStyle/>
          <a:p>
            <a:r>
              <a:rPr lang="en-SG" dirty="0" smtClean="0"/>
              <a:t>Prefix – “pre” means take it </a:t>
            </a:r>
            <a:r>
              <a:rPr lang="en-SG" dirty="0" smtClean="0">
                <a:solidFill>
                  <a:srgbClr val="FF0000"/>
                </a:solidFill>
              </a:rPr>
              <a:t>before</a:t>
            </a:r>
            <a:r>
              <a:rPr lang="en-SG" dirty="0" smtClean="0"/>
              <a:t> anyone</a:t>
            </a:r>
            <a:endParaRPr lang="en-SG" dirty="0"/>
          </a:p>
        </p:txBody>
      </p:sp>
      <p:grpSp>
        <p:nvGrpSpPr>
          <p:cNvPr id="50" name="Group 49"/>
          <p:cNvGrpSpPr/>
          <p:nvPr/>
        </p:nvGrpSpPr>
        <p:grpSpPr>
          <a:xfrm>
            <a:off x="1187823" y="1936376"/>
            <a:ext cx="4168589" cy="3254189"/>
            <a:chOff x="1187823" y="1936376"/>
            <a:chExt cx="4168589" cy="3254189"/>
          </a:xfrm>
        </p:grpSpPr>
        <p:sp>
          <p:nvSpPr>
            <p:cNvPr id="4" name="Oval 3"/>
            <p:cNvSpPr/>
            <p:nvPr/>
          </p:nvSpPr>
          <p:spPr>
            <a:xfrm>
              <a:off x="2545976" y="1936376"/>
              <a:ext cx="775447" cy="7485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Oval 4"/>
            <p:cNvSpPr/>
            <p:nvPr/>
          </p:nvSpPr>
          <p:spPr>
            <a:xfrm>
              <a:off x="1622612" y="3316940"/>
              <a:ext cx="775447" cy="7485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/>
            <p:cNvSpPr/>
            <p:nvPr/>
          </p:nvSpPr>
          <p:spPr>
            <a:xfrm>
              <a:off x="3684494" y="3227295"/>
              <a:ext cx="775447" cy="7485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/>
            <p:cNvSpPr/>
            <p:nvPr/>
          </p:nvSpPr>
          <p:spPr>
            <a:xfrm>
              <a:off x="1187823" y="4442012"/>
              <a:ext cx="775447" cy="7485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/>
            <p:cNvSpPr/>
            <p:nvPr/>
          </p:nvSpPr>
          <p:spPr>
            <a:xfrm>
              <a:off x="2303929" y="4383741"/>
              <a:ext cx="775447" cy="7485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Oval 8"/>
            <p:cNvSpPr/>
            <p:nvPr/>
          </p:nvSpPr>
          <p:spPr>
            <a:xfrm>
              <a:off x="3518647" y="4415118"/>
              <a:ext cx="775447" cy="7171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Oval 9"/>
            <p:cNvSpPr/>
            <p:nvPr/>
          </p:nvSpPr>
          <p:spPr>
            <a:xfrm>
              <a:off x="4580965" y="4329953"/>
              <a:ext cx="775447" cy="7171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56648" y="2013782"/>
              <a:ext cx="4168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3200" dirty="0" smtClean="0"/>
                <a:t>+</a:t>
              </a:r>
              <a:endParaRPr lang="en-SG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01905" y="3480718"/>
              <a:ext cx="4168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3200" dirty="0"/>
                <a:t>*</a:t>
              </a:r>
              <a:endParaRPr lang="en-SG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06370" y="3186260"/>
              <a:ext cx="4168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3200" dirty="0"/>
                <a:t>_</a:t>
              </a:r>
              <a:endParaRPr lang="en-SG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85046" y="4523900"/>
              <a:ext cx="4168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3200" dirty="0" smtClean="0"/>
                <a:t>5</a:t>
              </a:r>
              <a:endParaRPr lang="en-SG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16840" y="4465629"/>
              <a:ext cx="4168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3200" dirty="0" smtClean="0"/>
                <a:t>4</a:t>
              </a:r>
              <a:endParaRPr lang="en-S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01301" y="4442012"/>
              <a:ext cx="4168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3200" dirty="0"/>
                <a:t>2</a:t>
              </a:r>
              <a:endParaRPr lang="en-S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60258" y="4411841"/>
              <a:ext cx="4168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3200" dirty="0" smtClean="0"/>
                <a:t>1</a:t>
              </a:r>
              <a:endParaRPr lang="en-SG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2173941" y="2607521"/>
              <a:ext cx="517711" cy="709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6" idx="1"/>
            </p:cNvCxnSpPr>
            <p:nvPr/>
          </p:nvCxnSpPr>
          <p:spPr>
            <a:xfrm>
              <a:off x="3188073" y="2571059"/>
              <a:ext cx="609983" cy="765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247708" y="3950588"/>
              <a:ext cx="298268" cy="461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1653988" y="4016593"/>
              <a:ext cx="121213" cy="367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3892829" y="3993777"/>
              <a:ext cx="121213" cy="367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385790" y="3834866"/>
              <a:ext cx="298268" cy="461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8659905" y="1915170"/>
            <a:ext cx="775447" cy="748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Oval 52"/>
          <p:cNvSpPr/>
          <p:nvPr/>
        </p:nvSpPr>
        <p:spPr>
          <a:xfrm>
            <a:off x="7736541" y="3295734"/>
            <a:ext cx="775447" cy="748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Oval 53"/>
          <p:cNvSpPr/>
          <p:nvPr/>
        </p:nvSpPr>
        <p:spPr>
          <a:xfrm>
            <a:off x="9931773" y="1113631"/>
            <a:ext cx="775447" cy="748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Oval 54"/>
          <p:cNvSpPr/>
          <p:nvPr/>
        </p:nvSpPr>
        <p:spPr>
          <a:xfrm>
            <a:off x="7301752" y="4420806"/>
            <a:ext cx="775447" cy="748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Oval 55"/>
          <p:cNvSpPr/>
          <p:nvPr/>
        </p:nvSpPr>
        <p:spPr>
          <a:xfrm>
            <a:off x="8417858" y="4362535"/>
            <a:ext cx="775447" cy="748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Oval 56"/>
          <p:cNvSpPr/>
          <p:nvPr/>
        </p:nvSpPr>
        <p:spPr>
          <a:xfrm>
            <a:off x="9544049" y="2903371"/>
            <a:ext cx="775447" cy="7171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Oval 57"/>
          <p:cNvSpPr/>
          <p:nvPr/>
        </p:nvSpPr>
        <p:spPr>
          <a:xfrm>
            <a:off x="10874187" y="2024389"/>
            <a:ext cx="775447" cy="7171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TextBox 58"/>
          <p:cNvSpPr txBox="1"/>
          <p:nvPr/>
        </p:nvSpPr>
        <p:spPr>
          <a:xfrm>
            <a:off x="8870577" y="1992576"/>
            <a:ext cx="416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+</a:t>
            </a:r>
            <a:endParaRPr lang="en-SG" dirty="0"/>
          </a:p>
        </p:txBody>
      </p:sp>
      <p:sp>
        <p:nvSpPr>
          <p:cNvPr id="60" name="TextBox 59"/>
          <p:cNvSpPr txBox="1"/>
          <p:nvPr/>
        </p:nvSpPr>
        <p:spPr>
          <a:xfrm>
            <a:off x="7915834" y="3459512"/>
            <a:ext cx="416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*</a:t>
            </a:r>
            <a:endParaRPr lang="en-SG" dirty="0"/>
          </a:p>
        </p:txBody>
      </p:sp>
      <p:sp>
        <p:nvSpPr>
          <p:cNvPr id="61" name="TextBox 60"/>
          <p:cNvSpPr txBox="1"/>
          <p:nvPr/>
        </p:nvSpPr>
        <p:spPr>
          <a:xfrm>
            <a:off x="10176799" y="1024661"/>
            <a:ext cx="416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_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7498975" y="4502694"/>
            <a:ext cx="416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/>
              <a:t>5</a:t>
            </a:r>
            <a:endParaRPr lang="en-SG" dirty="0"/>
          </a:p>
        </p:txBody>
      </p:sp>
      <p:sp>
        <p:nvSpPr>
          <p:cNvPr id="63" name="TextBox 62"/>
          <p:cNvSpPr txBox="1"/>
          <p:nvPr/>
        </p:nvSpPr>
        <p:spPr>
          <a:xfrm>
            <a:off x="8630769" y="4444423"/>
            <a:ext cx="416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/>
              <a:t>4</a:t>
            </a:r>
            <a:endParaRPr lang="en-SG" dirty="0"/>
          </a:p>
        </p:txBody>
      </p:sp>
      <p:sp>
        <p:nvSpPr>
          <p:cNvPr id="64" name="TextBox 63"/>
          <p:cNvSpPr txBox="1"/>
          <p:nvPr/>
        </p:nvSpPr>
        <p:spPr>
          <a:xfrm>
            <a:off x="9723436" y="2946712"/>
            <a:ext cx="416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2</a:t>
            </a:r>
            <a:endParaRPr lang="en-SG" dirty="0"/>
          </a:p>
        </p:txBody>
      </p:sp>
      <p:sp>
        <p:nvSpPr>
          <p:cNvPr id="65" name="TextBox 64"/>
          <p:cNvSpPr txBox="1"/>
          <p:nvPr/>
        </p:nvSpPr>
        <p:spPr>
          <a:xfrm>
            <a:off x="11084859" y="2100154"/>
            <a:ext cx="416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/>
              <a:t>1</a:t>
            </a:r>
            <a:endParaRPr lang="en-SG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8287870" y="2586315"/>
            <a:ext cx="517711" cy="70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4" idx="2"/>
            <a:endCxn id="52" idx="7"/>
          </p:cNvCxnSpPr>
          <p:nvPr/>
        </p:nvCxnSpPr>
        <p:spPr>
          <a:xfrm flipH="1">
            <a:off x="9321790" y="1487908"/>
            <a:ext cx="609983" cy="53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361637" y="3929382"/>
            <a:ext cx="298268" cy="46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7767917" y="3995387"/>
            <a:ext cx="121213" cy="36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9314330" y="2557555"/>
            <a:ext cx="409106" cy="38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0582069" y="1736958"/>
            <a:ext cx="422107" cy="363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622612" y="5723965"/>
            <a:ext cx="2727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 smtClean="0">
                <a:solidFill>
                  <a:srgbClr val="FF0000"/>
                </a:solidFill>
              </a:rPr>
              <a:t>+, *, 5, 4, -, 2, 1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70055" y="5450711"/>
            <a:ext cx="2727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 smtClean="0">
                <a:solidFill>
                  <a:srgbClr val="FF0000"/>
                </a:solidFill>
              </a:rPr>
              <a:t>-, +, *, 5, 4, 2, 1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9727" y="1254319"/>
            <a:ext cx="23169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(5 * 4)  + (2 – 1) ….infix</a:t>
            </a:r>
          </a:p>
          <a:p>
            <a:r>
              <a:rPr lang="en-US" dirty="0" smtClean="0"/>
              <a:t>= 20 + (2 – 1)</a:t>
            </a:r>
          </a:p>
          <a:p>
            <a:r>
              <a:rPr lang="en-US" dirty="0" smtClean="0"/>
              <a:t>= 20 + 1</a:t>
            </a:r>
          </a:p>
          <a:p>
            <a:r>
              <a:rPr lang="en-US" dirty="0" smtClean="0"/>
              <a:t>= 21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83680" y="1540720"/>
            <a:ext cx="2158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((5*4) + 2 ) – 1….infix</a:t>
            </a:r>
          </a:p>
          <a:p>
            <a:r>
              <a:rPr lang="en-US" dirty="0" smtClean="0"/>
              <a:t>= 20 + 2 -1 </a:t>
            </a:r>
          </a:p>
          <a:p>
            <a:r>
              <a:rPr lang="en-US" dirty="0" smtClean="0"/>
              <a:t>= 22 – 1</a:t>
            </a:r>
          </a:p>
          <a:p>
            <a:r>
              <a:rPr lang="en-US" dirty="0" smtClean="0"/>
              <a:t>= 21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3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990" y="32964"/>
            <a:ext cx="10986247" cy="1325563"/>
          </a:xfrm>
        </p:spPr>
        <p:txBody>
          <a:bodyPr/>
          <a:lstStyle/>
          <a:p>
            <a:r>
              <a:rPr lang="en-SG" dirty="0" smtClean="0"/>
              <a:t>Postfix – “post” means take it </a:t>
            </a:r>
            <a:r>
              <a:rPr lang="en-SG" dirty="0" smtClean="0">
                <a:solidFill>
                  <a:srgbClr val="FF0000"/>
                </a:solidFill>
              </a:rPr>
              <a:t>after</a:t>
            </a:r>
            <a:r>
              <a:rPr lang="en-SG" dirty="0" smtClean="0"/>
              <a:t> anyone</a:t>
            </a:r>
            <a:endParaRPr lang="en-SG" dirty="0"/>
          </a:p>
        </p:txBody>
      </p:sp>
      <p:grpSp>
        <p:nvGrpSpPr>
          <p:cNvPr id="50" name="Group 49"/>
          <p:cNvGrpSpPr/>
          <p:nvPr/>
        </p:nvGrpSpPr>
        <p:grpSpPr>
          <a:xfrm>
            <a:off x="1187823" y="1936376"/>
            <a:ext cx="4168589" cy="3254189"/>
            <a:chOff x="1187823" y="1936376"/>
            <a:chExt cx="4168589" cy="3254189"/>
          </a:xfrm>
        </p:grpSpPr>
        <p:sp>
          <p:nvSpPr>
            <p:cNvPr id="4" name="Oval 3"/>
            <p:cNvSpPr/>
            <p:nvPr/>
          </p:nvSpPr>
          <p:spPr>
            <a:xfrm>
              <a:off x="2545976" y="1936376"/>
              <a:ext cx="775447" cy="7485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Oval 4"/>
            <p:cNvSpPr/>
            <p:nvPr/>
          </p:nvSpPr>
          <p:spPr>
            <a:xfrm>
              <a:off x="1622612" y="3316940"/>
              <a:ext cx="775447" cy="7485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/>
            <p:cNvSpPr/>
            <p:nvPr/>
          </p:nvSpPr>
          <p:spPr>
            <a:xfrm>
              <a:off x="3684494" y="3227295"/>
              <a:ext cx="775447" cy="7485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/>
            <p:cNvSpPr/>
            <p:nvPr/>
          </p:nvSpPr>
          <p:spPr>
            <a:xfrm>
              <a:off x="1187823" y="4442012"/>
              <a:ext cx="775447" cy="7485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/>
            <p:cNvSpPr/>
            <p:nvPr/>
          </p:nvSpPr>
          <p:spPr>
            <a:xfrm>
              <a:off x="2303929" y="4383741"/>
              <a:ext cx="775447" cy="7485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Oval 8"/>
            <p:cNvSpPr/>
            <p:nvPr/>
          </p:nvSpPr>
          <p:spPr>
            <a:xfrm>
              <a:off x="3518647" y="4415118"/>
              <a:ext cx="775447" cy="7171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Oval 9"/>
            <p:cNvSpPr/>
            <p:nvPr/>
          </p:nvSpPr>
          <p:spPr>
            <a:xfrm>
              <a:off x="4580965" y="4329953"/>
              <a:ext cx="775447" cy="7171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56648" y="2013782"/>
              <a:ext cx="416859" cy="59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3200" dirty="0" smtClean="0"/>
                <a:t>+</a:t>
              </a:r>
              <a:endParaRPr lang="en-SG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01905" y="3480718"/>
              <a:ext cx="4168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3200" dirty="0"/>
                <a:t>*</a:t>
              </a:r>
              <a:endParaRPr lang="en-SG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06370" y="3186260"/>
              <a:ext cx="4168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3200" dirty="0"/>
                <a:t>_</a:t>
              </a:r>
              <a:endParaRPr lang="en-SG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85046" y="4523900"/>
              <a:ext cx="4168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3200" dirty="0" smtClean="0"/>
                <a:t>5</a:t>
              </a:r>
              <a:endParaRPr lang="en-SG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16840" y="4465629"/>
              <a:ext cx="4168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3200" dirty="0" smtClean="0"/>
                <a:t>4</a:t>
              </a:r>
              <a:endParaRPr lang="en-S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01301" y="4442012"/>
              <a:ext cx="4168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3200" dirty="0"/>
                <a:t>2</a:t>
              </a:r>
              <a:endParaRPr lang="en-S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60258" y="4411841"/>
              <a:ext cx="4168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3200" dirty="0" smtClean="0"/>
                <a:t>1</a:t>
              </a:r>
              <a:endParaRPr lang="en-SG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2173941" y="2607521"/>
              <a:ext cx="517711" cy="709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6" idx="1"/>
            </p:cNvCxnSpPr>
            <p:nvPr/>
          </p:nvCxnSpPr>
          <p:spPr>
            <a:xfrm>
              <a:off x="3188073" y="2571059"/>
              <a:ext cx="609983" cy="765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247708" y="3950588"/>
              <a:ext cx="298268" cy="461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1653988" y="4016593"/>
              <a:ext cx="121213" cy="367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3892829" y="3993777"/>
              <a:ext cx="121213" cy="367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385790" y="3834866"/>
              <a:ext cx="298268" cy="461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8659905" y="1915170"/>
            <a:ext cx="775447" cy="748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Oval 52"/>
          <p:cNvSpPr/>
          <p:nvPr/>
        </p:nvSpPr>
        <p:spPr>
          <a:xfrm>
            <a:off x="7736541" y="3295734"/>
            <a:ext cx="775447" cy="748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Oval 53"/>
          <p:cNvSpPr/>
          <p:nvPr/>
        </p:nvSpPr>
        <p:spPr>
          <a:xfrm>
            <a:off x="9931773" y="1113631"/>
            <a:ext cx="775447" cy="748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Oval 54"/>
          <p:cNvSpPr/>
          <p:nvPr/>
        </p:nvSpPr>
        <p:spPr>
          <a:xfrm>
            <a:off x="7301752" y="4420806"/>
            <a:ext cx="775447" cy="748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Oval 55"/>
          <p:cNvSpPr/>
          <p:nvPr/>
        </p:nvSpPr>
        <p:spPr>
          <a:xfrm>
            <a:off x="8417858" y="4362535"/>
            <a:ext cx="775447" cy="748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Oval 56"/>
          <p:cNvSpPr/>
          <p:nvPr/>
        </p:nvSpPr>
        <p:spPr>
          <a:xfrm>
            <a:off x="9544049" y="2903371"/>
            <a:ext cx="775447" cy="7171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Oval 57"/>
          <p:cNvSpPr/>
          <p:nvPr/>
        </p:nvSpPr>
        <p:spPr>
          <a:xfrm>
            <a:off x="10874187" y="2024389"/>
            <a:ext cx="775447" cy="7171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TextBox 58"/>
          <p:cNvSpPr txBox="1"/>
          <p:nvPr/>
        </p:nvSpPr>
        <p:spPr>
          <a:xfrm>
            <a:off x="8870577" y="1992576"/>
            <a:ext cx="416859" cy="59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/>
              <a:t>+</a:t>
            </a:r>
            <a:endParaRPr lang="en-SG" dirty="0"/>
          </a:p>
        </p:txBody>
      </p:sp>
      <p:sp>
        <p:nvSpPr>
          <p:cNvPr id="60" name="TextBox 59"/>
          <p:cNvSpPr txBox="1"/>
          <p:nvPr/>
        </p:nvSpPr>
        <p:spPr>
          <a:xfrm>
            <a:off x="7915834" y="3459512"/>
            <a:ext cx="416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*</a:t>
            </a:r>
            <a:endParaRPr lang="en-SG" dirty="0"/>
          </a:p>
        </p:txBody>
      </p:sp>
      <p:sp>
        <p:nvSpPr>
          <p:cNvPr id="61" name="TextBox 60"/>
          <p:cNvSpPr txBox="1"/>
          <p:nvPr/>
        </p:nvSpPr>
        <p:spPr>
          <a:xfrm>
            <a:off x="10176799" y="1024661"/>
            <a:ext cx="416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_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7498975" y="4502694"/>
            <a:ext cx="416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/>
              <a:t>5</a:t>
            </a:r>
            <a:endParaRPr lang="en-SG" dirty="0"/>
          </a:p>
        </p:txBody>
      </p:sp>
      <p:sp>
        <p:nvSpPr>
          <p:cNvPr id="63" name="TextBox 62"/>
          <p:cNvSpPr txBox="1"/>
          <p:nvPr/>
        </p:nvSpPr>
        <p:spPr>
          <a:xfrm>
            <a:off x="8630769" y="4444423"/>
            <a:ext cx="416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/>
              <a:t>4</a:t>
            </a:r>
            <a:endParaRPr lang="en-SG" dirty="0"/>
          </a:p>
        </p:txBody>
      </p:sp>
      <p:sp>
        <p:nvSpPr>
          <p:cNvPr id="64" name="TextBox 63"/>
          <p:cNvSpPr txBox="1"/>
          <p:nvPr/>
        </p:nvSpPr>
        <p:spPr>
          <a:xfrm>
            <a:off x="9723436" y="2946712"/>
            <a:ext cx="416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2</a:t>
            </a:r>
            <a:endParaRPr lang="en-SG" dirty="0"/>
          </a:p>
        </p:txBody>
      </p:sp>
      <p:sp>
        <p:nvSpPr>
          <p:cNvPr id="65" name="TextBox 64"/>
          <p:cNvSpPr txBox="1"/>
          <p:nvPr/>
        </p:nvSpPr>
        <p:spPr>
          <a:xfrm>
            <a:off x="11084859" y="2100154"/>
            <a:ext cx="416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/>
              <a:t>1</a:t>
            </a:r>
            <a:endParaRPr lang="en-SG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8287870" y="2586315"/>
            <a:ext cx="517711" cy="70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4" idx="2"/>
            <a:endCxn id="52" idx="7"/>
          </p:cNvCxnSpPr>
          <p:nvPr/>
        </p:nvCxnSpPr>
        <p:spPr>
          <a:xfrm flipH="1">
            <a:off x="9321790" y="1487908"/>
            <a:ext cx="609983" cy="53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361637" y="3929382"/>
            <a:ext cx="298268" cy="46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7767917" y="3995387"/>
            <a:ext cx="121213" cy="36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9314330" y="2557555"/>
            <a:ext cx="409106" cy="38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0582069" y="1736958"/>
            <a:ext cx="422107" cy="363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53988" y="5906707"/>
            <a:ext cx="2922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 smtClean="0">
                <a:solidFill>
                  <a:srgbClr val="FF0000"/>
                </a:solidFill>
              </a:rPr>
              <a:t>5, 4, *, 2, 1, -,  +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15834" y="5648594"/>
            <a:ext cx="2829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 smtClean="0">
                <a:solidFill>
                  <a:srgbClr val="FF0000"/>
                </a:solidFill>
              </a:rPr>
              <a:t>5, 4, *, 2, +, 1, -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54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5695</TotalTime>
  <Words>139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Prefix – “pre” means take it before anyone</vt:lpstr>
      <vt:lpstr>Postfix – “post” means take it after anyone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Tiow Seng</dc:creator>
  <cp:lastModifiedBy>Tan Tiow Seng</cp:lastModifiedBy>
  <cp:revision>19</cp:revision>
  <dcterms:created xsi:type="dcterms:W3CDTF">2020-05-27T00:44:12Z</dcterms:created>
  <dcterms:modified xsi:type="dcterms:W3CDTF">2021-06-04T06:22:33Z</dcterms:modified>
</cp:coreProperties>
</file>