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45605FF-8414-4AF9-B81D-02A2B88CABFD}" type="datetimeFigureOut">
              <a:rPr lang="es-ES" smtClean="0"/>
              <a:pPr/>
              <a:t>23/06/2013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F2B2B83-7D0E-4AEF-8364-6753C762C8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7E20-CC66-4C6C-8415-13D46225D927}" type="datetime1">
              <a:rPr lang="es-ES" smtClean="0"/>
              <a:pPr/>
              <a:t>23/06/2013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5B38-9751-4594-9A0A-2572FF8EBE69}" type="datetime1">
              <a:rPr lang="es-ES" smtClean="0"/>
              <a:pPr/>
              <a:t>23/06/2013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255D-D0D1-4CF5-BB6C-83BB46C8B55F}" type="datetime1">
              <a:rPr lang="es-ES" smtClean="0"/>
              <a:pPr/>
              <a:t>23/06/2013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FBB1-9523-409E-A2A1-7D13839AE525}" type="datetime1">
              <a:rPr lang="es-ES" smtClean="0"/>
              <a:pPr/>
              <a:t>23/06/2013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4FEC-4CEE-4FBE-BF98-F4342F1C8C21}" type="datetime1">
              <a:rPr lang="es-ES" smtClean="0"/>
              <a:pPr/>
              <a:t>23/06/2013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85BCB44-132F-43DF-9EA4-69ECAC851FE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5FB8-D512-4BDF-B969-F6A6971598EB}" type="datetime1">
              <a:rPr lang="es-ES" smtClean="0"/>
              <a:pPr/>
              <a:t>23/06/2013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F97B-EF49-4095-A56E-212A74D987D8}" type="datetime1">
              <a:rPr lang="es-ES" smtClean="0"/>
              <a:pPr/>
              <a:t>23/06/2013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8DD3-DF3D-499F-A917-7ECECA840CD5}" type="datetime1">
              <a:rPr lang="es-ES" smtClean="0"/>
              <a:pPr/>
              <a:t>23/06/2013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FFD-2605-43B3-8484-ACB841A93C55}" type="datetime1">
              <a:rPr lang="es-ES" smtClean="0"/>
              <a:pPr/>
              <a:t>23/06/2013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C7A5-E903-47DB-9F75-2A4C29B31FF3}" type="datetime1">
              <a:rPr lang="es-ES" smtClean="0"/>
              <a:pPr/>
              <a:t>23/06/2013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A2E1-3E21-4C2F-A9B5-81130CB12600}" type="datetime1">
              <a:rPr lang="es-ES" smtClean="0"/>
              <a:pPr/>
              <a:t>23/06/2013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C47DEC5-79F2-4745-A3FC-94B52B66694E}" type="datetime1">
              <a:rPr lang="es-ES" smtClean="0"/>
              <a:pPr/>
              <a:t>23/06/2013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85BCB44-132F-43DF-9EA4-69ECAC851FE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Exploración de la api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moodle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Fin de Carrera</a:t>
            </a:r>
          </a:p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Universidad Rey Juan Carlos</a:t>
            </a:r>
          </a:p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Ingeniería de Telecomunicaciones + ITIS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avi\Desktop\Presentacion\urj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03857"/>
            <a:ext cx="1490736" cy="1554143"/>
          </a:xfrm>
          <a:prstGeom prst="rect">
            <a:avLst/>
          </a:prstGeom>
          <a:noFill/>
        </p:spPr>
      </p:pic>
      <p:pic>
        <p:nvPicPr>
          <p:cNvPr id="1027" name="Picture 3" descr="C:\Users\javi\Desktop\Presentacion\Mood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5572140"/>
            <a:ext cx="1285852" cy="95638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285984" y="600076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Javier Benito García-Mochales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avi\Desktop\Presentacion\urj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03857"/>
            <a:ext cx="1490736" cy="1554143"/>
          </a:xfrm>
          <a:prstGeom prst="rect">
            <a:avLst/>
          </a:prstGeom>
          <a:noFill/>
        </p:spPr>
      </p:pic>
      <p:pic>
        <p:nvPicPr>
          <p:cNvPr id="1027" name="Picture 3" descr="C:\Users\javi\Desktop\Presentacion\Mood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5572140"/>
            <a:ext cx="1285852" cy="95638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285984" y="600076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Javier Benito García-Mochales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39290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Separadas en módulos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Labores administrativas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Información sobre los elementos de Moodle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Descarga de contenidos, envío de mensajes, manipulación de eventos,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Librería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avi\Desktop\Presentacion\urj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03857"/>
            <a:ext cx="1490736" cy="1554143"/>
          </a:xfrm>
          <a:prstGeom prst="rect">
            <a:avLst/>
          </a:prstGeom>
          <a:noFill/>
        </p:spPr>
      </p:pic>
      <p:pic>
        <p:nvPicPr>
          <p:cNvPr id="1027" name="Picture 3" descr="C:\Users\javi\Desktop\Presentacion\Mood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5572140"/>
            <a:ext cx="1285852" cy="95638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285984" y="600076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Javier Benito García-Mochales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186254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Recubrimiento de todas las funciones</a:t>
            </a:r>
          </a:p>
          <a:p>
            <a:pPr>
              <a:buNone/>
            </a:pP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core_user_create_users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create_users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plana</a:t>
            </a:r>
          </a:p>
          <a:p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C:\Users\javi\Desktop\Estructura del proyecto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3071810"/>
            <a:ext cx="8048626" cy="2200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Librería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avi\Desktop\Presentacion\urj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03857"/>
            <a:ext cx="1490736" cy="1554143"/>
          </a:xfrm>
          <a:prstGeom prst="rect">
            <a:avLst/>
          </a:prstGeom>
          <a:noFill/>
        </p:spPr>
      </p:pic>
      <p:pic>
        <p:nvPicPr>
          <p:cNvPr id="1027" name="Picture 3" descr="C:\Users\javi\Desktop\Presentacion\Mood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5572140"/>
            <a:ext cx="1285852" cy="95638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285984" y="600076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Javier Benito García-Mochales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3929090"/>
          </a:xfrm>
        </p:spPr>
        <p:txBody>
          <a:bodyPr>
            <a:noAutofit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Complejidad reducida</a:t>
            </a:r>
          </a:p>
          <a:p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completamente documentadas</a:t>
            </a:r>
          </a:p>
          <a:p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libre</a:t>
            </a:r>
          </a:p>
          <a:p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disponible en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avi\Desktop\Presentacion\urj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03857"/>
            <a:ext cx="1490736" cy="1554143"/>
          </a:xfrm>
          <a:prstGeom prst="rect">
            <a:avLst/>
          </a:prstGeom>
          <a:noFill/>
        </p:spPr>
      </p:pic>
      <p:pic>
        <p:nvPicPr>
          <p:cNvPr id="1027" name="Picture 3" descr="C:\Users\javi\Desktop\Presentacion\Mood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5572140"/>
            <a:ext cx="1285852" cy="95638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285984" y="600076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Javier Benito García-Mochales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13</a:t>
            </a:fld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0005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s-E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Nuevos usos para </a:t>
            </a:r>
            <a:r>
              <a:rPr lang="es-E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Moodle</a:t>
            </a:r>
          </a:p>
          <a:p>
            <a:pPr>
              <a:lnSpc>
                <a:spcPct val="120000"/>
              </a:lnSpc>
            </a:pPr>
            <a:endPara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s-E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desde otras aplicaciones</a:t>
            </a:r>
          </a:p>
          <a:p>
            <a:pPr>
              <a:lnSpc>
                <a:spcPct val="120000"/>
              </a:lnSpc>
            </a:pPr>
            <a:endPara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s-E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Ventajas </a:t>
            </a:r>
            <a:r>
              <a:rPr lang="es-E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los servicios </a:t>
            </a:r>
            <a:r>
              <a:rPr lang="es-E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</a:p>
          <a:p>
            <a:pPr>
              <a:lnSpc>
                <a:spcPct val="120000"/>
              </a:lnSpc>
            </a:pPr>
            <a:endPara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s-E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</a:t>
            </a:r>
            <a:r>
              <a:rPr lang="es-E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aún en desarrollo</a:t>
            </a:r>
          </a:p>
          <a:p>
            <a:pPr>
              <a:lnSpc>
                <a:spcPct val="120000"/>
              </a:lnSpc>
            </a:pPr>
            <a:endPara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endPara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avi\Desktop\Presentacion\urj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03857"/>
            <a:ext cx="1490736" cy="1554143"/>
          </a:xfrm>
          <a:prstGeom prst="rect">
            <a:avLst/>
          </a:prstGeom>
          <a:noFill/>
        </p:spPr>
      </p:pic>
      <p:pic>
        <p:nvPicPr>
          <p:cNvPr id="1027" name="Picture 3" descr="C:\Users\javi\Desktop\Presentacion\Mood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5572140"/>
            <a:ext cx="1285852" cy="95638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285984" y="600076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Javier Benito García-Mochales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14</a:t>
            </a:fld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32861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s-E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Aclarar el estado actual y los posibles usos de los servicios web</a:t>
            </a:r>
          </a:p>
          <a:p>
            <a:pPr>
              <a:lnSpc>
                <a:spcPct val="120000"/>
              </a:lnSpc>
            </a:pPr>
            <a:r>
              <a:rPr lang="es-E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Mostrar el potente uso mediante scripts</a:t>
            </a:r>
          </a:p>
          <a:p>
            <a:pPr>
              <a:lnSpc>
                <a:spcPct val="120000"/>
              </a:lnSpc>
            </a:pPr>
            <a:r>
              <a:rPr lang="es-E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Librería para facilitar el desarrollo de aplicaciones</a:t>
            </a:r>
          </a:p>
          <a:p>
            <a:pPr>
              <a:lnSpc>
                <a:spcPct val="120000"/>
              </a:lnSpc>
            </a:pPr>
            <a:r>
              <a:rPr lang="es-E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Documentación de todo el proceso para su uso</a:t>
            </a:r>
          </a:p>
          <a:p>
            <a:pPr>
              <a:lnSpc>
                <a:spcPct val="120000"/>
              </a:lnSpc>
            </a:pPr>
            <a:r>
              <a:rPr lang="es-E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Disponibilidad de todo lo visto en el proyecto en </a:t>
            </a:r>
          </a:p>
          <a:p>
            <a:pPr algn="ctr">
              <a:lnSpc>
                <a:spcPct val="120000"/>
              </a:lnSpc>
              <a:buNone/>
            </a:pPr>
            <a:r>
              <a:rPr lang="es-E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https://github.com/javibgm/MoodlePython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avi\Desktop\Presentacion\urj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03857"/>
            <a:ext cx="1490736" cy="1554143"/>
          </a:xfrm>
          <a:prstGeom prst="rect">
            <a:avLst/>
          </a:prstGeom>
          <a:noFill/>
        </p:spPr>
      </p:pic>
      <p:pic>
        <p:nvPicPr>
          <p:cNvPr id="1027" name="Picture 3" descr="C:\Users\javi\Desktop\Presentacion\Mood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5572140"/>
            <a:ext cx="1285852" cy="95638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285984" y="600076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Javier Benito García-Mochales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15</a:t>
            </a:fld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000528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  <a:buNone/>
            </a:pPr>
            <a:r>
              <a:rPr lang="es-E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¿Dudas o sugerencias?</a:t>
            </a:r>
          </a:p>
        </p:txBody>
      </p:sp>
      <p:pic>
        <p:nvPicPr>
          <p:cNvPr id="3" name="Picture 2" descr="http://hackeodecuentas.bligoo.com.mx/media/users/9/491243/images/public/42613/Preguntas-frecuentes_1_.png?v=129694651887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2500306"/>
            <a:ext cx="1943100" cy="304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86254"/>
          </a:xfrm>
        </p:spPr>
        <p:txBody>
          <a:bodyPr>
            <a:normAutofit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Puesta en contexto</a:t>
            </a:r>
          </a:p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 inicio</a:t>
            </a:r>
          </a:p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Moodle</a:t>
            </a:r>
          </a:p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aplicaciones externas</a:t>
            </a:r>
          </a:p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Interfaz de servicios web</a:t>
            </a:r>
          </a:p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Apoyo mediante una librería</a:t>
            </a:r>
          </a:p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 y resultados</a:t>
            </a:r>
          </a:p>
          <a:p>
            <a:endParaRPr lang="es-ES_tradn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avi\Desktop\Presentacion\urj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03857"/>
            <a:ext cx="1490736" cy="1554143"/>
          </a:xfrm>
          <a:prstGeom prst="rect">
            <a:avLst/>
          </a:prstGeom>
          <a:noFill/>
        </p:spPr>
      </p:pic>
      <p:pic>
        <p:nvPicPr>
          <p:cNvPr id="1027" name="Picture 3" descr="C:\Users\javi\Desktop\Presentacion\Mood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5572140"/>
            <a:ext cx="1285852" cy="95638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285984" y="600076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Javier Benito García-Mochales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</a:t>
            </a:fld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de aprendizaje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xfrm>
            <a:off x="457200" y="1600200"/>
            <a:ext cx="4471990" cy="4186254"/>
          </a:xfrm>
        </p:spPr>
        <p:txBody>
          <a:bodyPr>
            <a:normAutofit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Apoyo a la enseñanza</a:t>
            </a:r>
          </a:p>
          <a:p>
            <a:pPr>
              <a:buNone/>
            </a:pPr>
            <a:endParaRPr lang="es-ES_tradn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Usado en academias, colegios y universidades</a:t>
            </a:r>
          </a:p>
          <a:p>
            <a:pPr>
              <a:buNone/>
            </a:pPr>
            <a:endParaRPr lang="es-ES_tradn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Gratuitos y de pago</a:t>
            </a:r>
          </a:p>
          <a:p>
            <a:endParaRPr lang="es-ES_tradn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avi\Desktop\Presentacion\urj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03857"/>
            <a:ext cx="1490736" cy="1554143"/>
          </a:xfrm>
          <a:prstGeom prst="rect">
            <a:avLst/>
          </a:prstGeom>
          <a:noFill/>
        </p:spPr>
      </p:pic>
      <p:pic>
        <p:nvPicPr>
          <p:cNvPr id="1027" name="Picture 3" descr="C:\Users\javi\Desktop\Presentacion\Mood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5572140"/>
            <a:ext cx="1285852" cy="95638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285984" y="600076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Javier Benito García-Mochales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C:\Users\javi\Desktop\Presentacion\LMS.png"/>
          <p:cNvPicPr>
            <a:picLocks noChangeAspect="1" noChangeArrowheads="1"/>
          </p:cNvPicPr>
          <p:nvPr/>
        </p:nvPicPr>
        <p:blipFill>
          <a:blip r:embed="rId4"/>
          <a:srcRect l="1752"/>
          <a:stretch>
            <a:fillRect/>
          </a:stretch>
        </p:blipFill>
        <p:spPr bwMode="auto">
          <a:xfrm>
            <a:off x="4429124" y="1285860"/>
            <a:ext cx="4435477" cy="3895980"/>
          </a:xfrm>
          <a:prstGeom prst="rect">
            <a:avLst/>
          </a:prstGeom>
          <a:noFill/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3</a:t>
            </a:fld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14876" y="5143512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Mercado de LMS en 2011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Moodle?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86254"/>
          </a:xfrm>
        </p:spPr>
        <p:txBody>
          <a:bodyPr>
            <a:normAutofit/>
          </a:bodyPr>
          <a:lstStyle/>
          <a:p>
            <a:r>
              <a:rPr lang="es-ES_tradnl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administración para el aprendizaje:</a:t>
            </a:r>
          </a:p>
          <a:p>
            <a:pPr lvl="1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</a:p>
          <a:p>
            <a:pPr lvl="1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de datos</a:t>
            </a:r>
          </a:p>
          <a:p>
            <a:pPr lvl="1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 Web</a:t>
            </a:r>
          </a:p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 páginas web dinámicas</a:t>
            </a:r>
          </a:p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a través de navegadores web</a:t>
            </a:r>
          </a:p>
          <a:p>
            <a:endParaRPr lang="es-ES_tradn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avi\Desktop\Presentacion\urj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03857"/>
            <a:ext cx="1490736" cy="1554143"/>
          </a:xfrm>
          <a:prstGeom prst="rect">
            <a:avLst/>
          </a:prstGeom>
          <a:noFill/>
        </p:spPr>
      </p:pic>
      <p:pic>
        <p:nvPicPr>
          <p:cNvPr id="1027" name="Picture 3" descr="C:\Users\javi\Desktop\Presentacion\Mood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5572140"/>
            <a:ext cx="1285852" cy="95638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285984" y="600076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Javier Benito García-Mochales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4</a:t>
            </a:fld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l="17578" t="18750" r="3906" b="16666"/>
          <a:stretch>
            <a:fillRect/>
          </a:stretch>
        </p:blipFill>
        <p:spPr bwMode="auto">
          <a:xfrm>
            <a:off x="857224" y="1857364"/>
            <a:ext cx="7752188" cy="3586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Aplicaciones para Moodle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186254"/>
          </a:xfrm>
        </p:spPr>
        <p:txBody>
          <a:bodyPr>
            <a:normAutofit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Navegadores web</a:t>
            </a:r>
          </a:p>
        </p:txBody>
      </p:sp>
      <p:pic>
        <p:nvPicPr>
          <p:cNvPr id="1026" name="Picture 2" descr="C:\Users\javi\Desktop\Presentacion\urj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03857"/>
            <a:ext cx="1490736" cy="1554143"/>
          </a:xfrm>
          <a:prstGeom prst="rect">
            <a:avLst/>
          </a:prstGeom>
          <a:noFill/>
        </p:spPr>
      </p:pic>
      <p:pic>
        <p:nvPicPr>
          <p:cNvPr id="1027" name="Picture 3" descr="C:\Users\javi\Desktop\Presentacion\Mood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5572140"/>
            <a:ext cx="1285852" cy="95638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285984" y="600076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Javier Benito García-Mochales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</a:t>
            </a:fld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Aplicaciones para Moodle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186254"/>
          </a:xfrm>
        </p:spPr>
        <p:txBody>
          <a:bodyPr>
            <a:normAutofit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  <a:r>
              <a:rPr lang="es-ES_trad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scrapping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_tradn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avi\Desktop\Presentacion\urj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03857"/>
            <a:ext cx="1490736" cy="1554143"/>
          </a:xfrm>
          <a:prstGeom prst="rect">
            <a:avLst/>
          </a:prstGeom>
          <a:noFill/>
        </p:spPr>
      </p:pic>
      <p:pic>
        <p:nvPicPr>
          <p:cNvPr id="1027" name="Picture 3" descr="C:\Users\javi\Desktop\Presentacion\Mood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5572140"/>
            <a:ext cx="1285852" cy="95638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285984" y="600076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Javier Benito García-Mochales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6</a:t>
            </a:fld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 l="17578" t="27778" r="39063" b="29166"/>
          <a:stretch>
            <a:fillRect/>
          </a:stretch>
        </p:blipFill>
        <p:spPr bwMode="auto">
          <a:xfrm>
            <a:off x="1142976" y="1928802"/>
            <a:ext cx="6429420" cy="359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Aplicaciones para Moodle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186254"/>
          </a:xfrm>
        </p:spPr>
        <p:txBody>
          <a:bodyPr>
            <a:normAutofit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web</a:t>
            </a:r>
          </a:p>
          <a:p>
            <a:pPr lvl="1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Moodle 2.0</a:t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_tradn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Usan 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 POST de REST</a:t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_tradn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Común en todas las versiones</a:t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_tradn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Pensados para aplicaciones externas</a:t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_tradn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Mejorados hasta la 2.5</a:t>
            </a:r>
          </a:p>
        </p:txBody>
      </p:sp>
      <p:pic>
        <p:nvPicPr>
          <p:cNvPr id="1026" name="Picture 2" descr="C:\Users\javi\Desktop\Presentacion\urj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03857"/>
            <a:ext cx="1490736" cy="1554143"/>
          </a:xfrm>
          <a:prstGeom prst="rect">
            <a:avLst/>
          </a:prstGeom>
          <a:noFill/>
        </p:spPr>
      </p:pic>
      <p:pic>
        <p:nvPicPr>
          <p:cNvPr id="1027" name="Picture 3" descr="C:\Users\javi\Desktop\Presentacion\Mood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5572140"/>
            <a:ext cx="1285852" cy="95638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285984" y="600076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Javier Benito García-Mochales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7</a:t>
            </a:fld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web con REST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000528"/>
          </a:xfrm>
        </p:spPr>
        <p:txBody>
          <a:bodyPr>
            <a:noAutofit/>
          </a:bodyPr>
          <a:lstStyle/>
          <a:p>
            <a:pPr marL="594360" indent="-457200">
              <a:lnSpc>
                <a:spcPct val="200000"/>
              </a:lnSpc>
              <a:buFont typeface="+mj-lt"/>
              <a:buAutoNum type="arabicPeriod"/>
            </a:pPr>
            <a:r>
              <a:rPr lang="es-ES_tradn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Habilitar servicios web</a:t>
            </a:r>
          </a:p>
          <a:p>
            <a:pPr marL="594360" indent="-457200">
              <a:lnSpc>
                <a:spcPct val="200000"/>
              </a:lnSpc>
              <a:buFont typeface="+mj-lt"/>
              <a:buAutoNum type="arabicPeriod"/>
            </a:pPr>
            <a:r>
              <a:rPr lang="es-ES_tradn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 un determinado servicio web</a:t>
            </a:r>
          </a:p>
          <a:p>
            <a:pPr marL="594360" indent="-457200">
              <a:lnSpc>
                <a:spcPct val="200000"/>
              </a:lnSpc>
              <a:buFont typeface="+mj-lt"/>
              <a:buAutoNum type="arabicPeriod"/>
            </a:pPr>
            <a:r>
              <a:rPr lang="es-ES_tradn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Añadir funciones al servicio</a:t>
            </a:r>
          </a:p>
          <a:p>
            <a:pPr marL="594360" indent="-457200">
              <a:lnSpc>
                <a:spcPct val="200000"/>
              </a:lnSpc>
              <a:buFont typeface="+mj-lt"/>
              <a:buAutoNum type="arabicPeriod"/>
            </a:pPr>
            <a:r>
              <a:rPr lang="es-ES_tradn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Añadir permisos a los usuarios</a:t>
            </a:r>
          </a:p>
          <a:p>
            <a:pPr marL="594360" indent="-457200">
              <a:lnSpc>
                <a:spcPct val="200000"/>
              </a:lnSpc>
              <a:buFont typeface="+mj-lt"/>
              <a:buAutoNum type="arabicPeriod"/>
            </a:pPr>
            <a:r>
              <a:rPr lang="es-ES_tradn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Obtener el </a:t>
            </a:r>
            <a:r>
              <a:rPr lang="es-ES_tradnl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  <a:r>
              <a:rPr lang="es-ES_tradn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usuario</a:t>
            </a:r>
          </a:p>
          <a:p>
            <a:pPr marL="594360" indent="-457200">
              <a:lnSpc>
                <a:spcPct val="200000"/>
              </a:lnSpc>
              <a:buFont typeface="+mj-lt"/>
              <a:buAutoNum type="arabicPeriod"/>
            </a:pPr>
            <a:r>
              <a:rPr lang="es-ES_tradn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Usar la API de Moodle</a:t>
            </a:r>
          </a:p>
        </p:txBody>
      </p:sp>
      <p:pic>
        <p:nvPicPr>
          <p:cNvPr id="1026" name="Picture 2" descr="C:\Users\javi\Desktop\Presentacion\urj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03857"/>
            <a:ext cx="1490736" cy="1554143"/>
          </a:xfrm>
          <a:prstGeom prst="rect">
            <a:avLst/>
          </a:prstGeom>
          <a:noFill/>
        </p:spPr>
      </p:pic>
      <p:pic>
        <p:nvPicPr>
          <p:cNvPr id="1027" name="Picture 3" descr="C:\Users\javi\Desktop\Presentacion\Mood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5572140"/>
            <a:ext cx="1285852" cy="95638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285984" y="600076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Javier Benito García-Mochales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8</a:t>
            </a:fld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API REST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0719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 POST con parámetros</a:t>
            </a:r>
          </a:p>
          <a:p>
            <a:pPr>
              <a:lnSpc>
                <a:spcPct val="150000"/>
              </a:lnSpc>
            </a:pP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 para usar los servicios web:</a:t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http://moodleurl.com/webservice/rest/server.php</a:t>
            </a:r>
          </a:p>
          <a:p>
            <a:pPr>
              <a:lnSpc>
                <a:spcPct val="150000"/>
              </a:lnSpc>
            </a:pP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Parámetros necesarios:</a:t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 la función: </a:t>
            </a:r>
            <a:r>
              <a:rPr lang="es-ES_tradnl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wsfunction</a:t>
            </a:r>
            <a:r>
              <a:rPr lang="es-ES_tradn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  <a:r>
              <a:rPr lang="es-ES_tradn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usuario: </a:t>
            </a:r>
            <a:r>
              <a:rPr lang="es-ES_tradnl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wstoken</a:t>
            </a:r>
            <a:endParaRPr lang="es-ES_tradnl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Parámetros de la función concreta</a:t>
            </a:r>
          </a:p>
          <a:p>
            <a:endParaRPr lang="es-ES_tradn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_tradn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avi\Desktop\Presentacion\urj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03857"/>
            <a:ext cx="1490736" cy="1554143"/>
          </a:xfrm>
          <a:prstGeom prst="rect">
            <a:avLst/>
          </a:prstGeom>
          <a:noFill/>
        </p:spPr>
      </p:pic>
      <p:pic>
        <p:nvPicPr>
          <p:cNvPr id="1027" name="Picture 3" descr="C:\Users\javi\Desktop\Presentacion\Mood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5572140"/>
            <a:ext cx="1285852" cy="95638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285984" y="600076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Javier Benito García-Mochales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CB44-132F-43DF-9EA4-69ECAC851FE2}" type="slidenum">
              <a:rPr lang="es-E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1076</TotalTime>
  <Words>340</Words>
  <Application>Microsoft Office PowerPoint</Application>
  <PresentationFormat>Presentación en pantalla (4:3)</PresentationFormat>
  <Paragraphs>113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Vértice</vt:lpstr>
      <vt:lpstr>Exploración de la api rest de moodle</vt:lpstr>
      <vt:lpstr>Introducción</vt:lpstr>
      <vt:lpstr>Sistemas de aprendizaje</vt:lpstr>
      <vt:lpstr>¿Qué es Moodle?</vt:lpstr>
      <vt:lpstr>Aplicaciones para Moodle</vt:lpstr>
      <vt:lpstr>Aplicaciones para Moodle</vt:lpstr>
      <vt:lpstr>Aplicaciones para Moodle</vt:lpstr>
      <vt:lpstr>Servicios web con REST</vt:lpstr>
      <vt:lpstr>La API REST</vt:lpstr>
      <vt:lpstr>Funcionalidades</vt:lpstr>
      <vt:lpstr>Librería Python</vt:lpstr>
      <vt:lpstr>Librería Python</vt:lpstr>
      <vt:lpstr>Conclusiones</vt:lpstr>
      <vt:lpstr>Resultados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</dc:creator>
  <cp:lastModifiedBy>javi</cp:lastModifiedBy>
  <cp:revision>84</cp:revision>
  <dcterms:created xsi:type="dcterms:W3CDTF">2013-06-20T21:48:59Z</dcterms:created>
  <dcterms:modified xsi:type="dcterms:W3CDTF">2013-06-23T18:23:10Z</dcterms:modified>
</cp:coreProperties>
</file>