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21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2" autoAdjust="0"/>
    <p:restoredTop sz="94648" autoAdjust="0"/>
  </p:normalViewPr>
  <p:slideViewPr>
    <p:cSldViewPr>
      <p:cViewPr varScale="1">
        <p:scale>
          <a:sx n="100" d="100"/>
          <a:sy n="100" d="100"/>
        </p:scale>
        <p:origin x="2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85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C63C260-039E-4D03-9055-356D5E2DDA0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68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5949950"/>
            <a:ext cx="6188075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4C5A75"/>
                </a:solidFill>
              </a:defRPr>
            </a:lvl1pPr>
          </a:lstStyle>
          <a:p>
            <a:pPr lvl="0"/>
            <a:r>
              <a:rPr lang="en-US" altLang="ru-RU" noProof="0" smtClean="0"/>
              <a:t>Click to edit Master subtitle style</a:t>
            </a:r>
            <a:endParaRPr lang="ru-RU" altLang="ru-RU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90299D-E23F-48ED-827E-441921E8FE9E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98002-05ED-4ACE-939B-19F6FF060EB0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261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473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03925" cy="5473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97496-BA13-4F9E-9562-DC16F11CB2FD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DBEA0-B1AD-4EEE-97CB-45B57619BFEB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4563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E5743D-00BE-4F2E-9F95-A978FCBE59B5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D0DBD-87A2-4DA8-AC86-7D9F11399FC4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7850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97AB9-6216-4D99-B430-5F74C419287A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EEE62-4290-4056-AF96-1D9FB00F80BB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130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87231-2661-47F8-B0EF-75C010F15884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5778C-989F-47EC-89FB-354E43455DB1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2168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5" y="1628775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28775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E102E-4E5A-4C14-95D3-A9F9BD8871B2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9F133-F767-4F93-93C0-52EFAC850689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15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0560E-6E61-426B-98C6-67B1636E8EC0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FC50E-E892-44A0-8BFC-AA03504D6ACA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246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8DD277-5E40-4030-B49D-4C413F5BB0E5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BABB6-0F75-4049-A37C-044A3D9449E2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599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6B5FFD-7E5D-4C21-A539-DF19321BCC16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A4A0C-57F8-4191-834E-C584B458EB18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6072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77848F-8C2A-4D6D-B0D2-C90AB107128B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CBE99-78EA-46DC-96BA-33159DDFAABD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2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ED1DC-F18D-4AA3-BC1C-C5149241B9BB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5C8B0-6AD8-4744-90F1-667AF148B78B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99773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89AFD-B8A7-4D06-B202-EC363A6C1907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171DD-DA9F-41FA-BD44-131160A1F238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9282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E2402E-9C4B-4CF6-B5FD-D8E34185071A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575C5-1357-4004-82E3-587BB2AFB3D7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6081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60350"/>
            <a:ext cx="1693862" cy="5894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5" y="260350"/>
            <a:ext cx="4932363" cy="5894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EE9EF-8A83-4F89-AA32-4582B6E359DD}" type="datetime1">
              <a:rPr lang="en-US" altLang="ru-RU" smtClean="0"/>
              <a:t>2/1/2023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 smtClean="0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3959A-BF07-4530-9640-52FDA68228FC}" type="slidenum">
              <a:rPr lang="ru-RU" altLang="ru-RU"/>
              <a:pPr/>
              <a:t>‹Nº›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954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F8DFB-BDE0-4862-872F-6BCB062204B2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DCD0D-F5A8-46B9-8028-3F712B568C47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15138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027487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27488" cy="388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36DBD-3968-4445-963A-972687F8607C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2FAC75-0F67-4E0D-9437-883767CFB94E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544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8CF61-3CB3-498C-993A-5E11F0E30E99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8B396-59C6-407F-8367-CC78C1F0B864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2697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E97A2-D61B-49B7-9C3D-961CED33EA0E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55BE3-41F3-4D6D-A39A-0459C3C344BA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9767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DB802-F4CF-4138-AB15-97E361B1AF7A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E2BCF-581F-439A-AEF9-9CFE354E31FC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69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DCCDB-0A59-4ACB-9979-758E11545D6D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A3070-5510-40A5-AAE0-F30883EE0942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76514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D7CBE0-CFB7-4418-A765-B1619F32082F}" type="datetime1">
              <a:rPr lang="en-US" altLang="ru-RU" smtClean="0"/>
              <a:t>2/1/2023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 smtClean="0"/>
              <a:t>Designed by PoweredTemplate.com</a:t>
            </a:r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7D8CA-912D-47FC-9750-7EA13651228E}" type="slidenum">
              <a:rPr lang="en-GB" altLang="ru-RU"/>
              <a:pPr/>
              <a:t>‹Nº›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0671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title style</a:t>
            </a:r>
            <a:endParaRPr lang="ru-RU" alt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207375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 smtClean="0"/>
              <a:t>Click to edit Master text styles</a:t>
            </a:r>
          </a:p>
          <a:p>
            <a:pPr lvl="1"/>
            <a:r>
              <a:rPr lang="en-US" altLang="ru-RU" smtClean="0"/>
              <a:t>Second level</a:t>
            </a:r>
          </a:p>
          <a:p>
            <a:pPr lvl="2"/>
            <a:r>
              <a:rPr lang="en-US" altLang="ru-RU" smtClean="0"/>
              <a:t>Third level</a:t>
            </a:r>
          </a:p>
          <a:p>
            <a:pPr lvl="3"/>
            <a:r>
              <a:rPr lang="en-US" altLang="ru-RU" smtClean="0"/>
              <a:t>Fourth level</a:t>
            </a:r>
          </a:p>
          <a:p>
            <a:pPr lvl="4"/>
            <a:r>
              <a:rPr lang="en-US" altLang="ru-RU" smtClean="0"/>
              <a:t>Fifth level</a:t>
            </a:r>
            <a:endParaRPr lang="ru-RU" altLang="ru-RU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fld id="{19CBA17C-570B-4272-9840-9874C631B915}" type="datetime1">
              <a:rPr lang="en-US" altLang="ru-RU" smtClean="0"/>
              <a:pPr/>
              <a:t>2/1/2023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GB" smtClean="0"/>
              <a:t>Designed by PoweredTemplate.com</a:t>
            </a:r>
            <a:endParaRPr lang="en-GB" altLang="ru-RU" sz="1200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fld id="{FF66FCC5-30EC-4C69-9BA0-A1C0CBCF2F16}" type="slidenum">
              <a:rPr lang="en-GB" altLang="ru-RU" smtClean="0"/>
              <a:pPr/>
              <a:t>‹Nº›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60350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28775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fld id="{4658C16F-2260-4A9E-BB9A-161EE0D9A127}" type="datetime1">
              <a:rPr lang="en-US" altLang="ru-RU" smtClean="0"/>
              <a:pPr/>
              <a:t>2/1/2023</a:t>
            </a:fld>
            <a:endParaRPr lang="ru-RU" altLang="ru-RU" dirty="0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GB" smtClean="0"/>
              <a:t>Designed by PoweredTemplate.com</a:t>
            </a:r>
            <a:endParaRPr lang="ru-RU" altLang="ru-RU" sz="1200" dirty="0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fld id="{32E3FA9E-C530-4201-A91C-E45AD16659AE}" type="slidenum">
              <a:rPr lang="ru-RU" altLang="ru-RU" smtClean="0"/>
              <a:pPr/>
              <a:t>‹Nº›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4C5A7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59832" y="5301208"/>
            <a:ext cx="5761038" cy="647700"/>
          </a:xfrm>
          <a:noFill/>
          <a:effectLst/>
        </p:spPr>
        <p:txBody>
          <a:bodyPr/>
          <a:lstStyle/>
          <a:p>
            <a:pPr algn="r"/>
            <a:r>
              <a:rPr lang="es-ES" altLang="ru-RU" dirty="0" smtClean="0">
                <a:solidFill>
                  <a:schemeClr val="tx2"/>
                </a:solidFill>
              </a:rPr>
              <a:t>Proyecto Final CFGS Desarrollo De Aplicaciones Multiplataforma </a:t>
            </a:r>
            <a:endParaRPr lang="en-US" altLang="ru-RU" dirty="0">
              <a:solidFill>
                <a:schemeClr val="tx2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915816" y="6095082"/>
            <a:ext cx="57610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rgbClr val="4C5A75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rgbClr val="000000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Calibri" pitchFamily="34" charset="0"/>
              </a:defRPr>
            </a:lvl9pPr>
          </a:lstStyle>
          <a:p>
            <a:pPr algn="r"/>
            <a:r>
              <a:rPr lang="en-US" altLang="ru-RU" b="0" dirty="0" smtClean="0">
                <a:solidFill>
                  <a:schemeClr val="tx2"/>
                </a:solidFill>
              </a:rPr>
              <a:t>Javier García Pérez</a:t>
            </a:r>
            <a:endParaRPr lang="uk-UA" altLang="ru-RU" b="0" dirty="0">
              <a:solidFill>
                <a:schemeClr val="tx2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-459432"/>
            <a:ext cx="3168750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10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Mockups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de la aplicación(II).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9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11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Mockups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de la aplicación(III).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12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Diagrama de clases.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13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Implementación.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14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Despliegue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pruebas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En el marco de la metodología en cascada con retroalimentación, la mayoría de las funcionalidades han sido testeadas conforme se iba implementado a lo largo del proyecto.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La aplicación ha sido instalada en varios dispositivos Android con diferentes características como lo son Samsung Galaxy Note 9, 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Huawei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P Smart, Samsung Galaxy 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Tab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A8.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15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Objetivos principales alcanzados. Algunas funcionalidades se implementaron con algunas limitaciones.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Se proponen algunas mejoras para el futuro, como puedan ser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Mejoras en la interfaz gráfica.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Vender productos a través de la aplicación.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Realizar estadísticas de entrenamientos dentro del perfil del usuario.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Técnicas de monetización de la aplicación.</a:t>
            </a: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57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1395536"/>
            <a:ext cx="8352928" cy="85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9479-5DB2-4AC5-9DE3-BBD99A97242D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710" y="908720"/>
            <a:ext cx="6696993" cy="935038"/>
          </a:xfrm>
        </p:spPr>
        <p:txBody>
          <a:bodyPr/>
          <a:lstStyle/>
          <a:p>
            <a:r>
              <a:rPr lang="en-US" altLang="ru-RU" sz="6000" b="1" i="1" dirty="0" smtClean="0">
                <a:solidFill>
                  <a:schemeClr val="tx1"/>
                </a:solidFill>
              </a:rPr>
              <a:t>PARADISE CROSSFIT</a:t>
            </a:r>
            <a:endParaRPr lang="uk-UA" altLang="ru-RU" sz="6000" b="1" i="1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41" y="3752194"/>
            <a:ext cx="8350250" cy="1367904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Diseño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e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implementación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de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aplicación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para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realizar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reservas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mediante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cita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previa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, para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clases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colectivas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de CrossFit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en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  <a:ea typeface="Gulim" pitchFamily="34" charset="-127"/>
              </a:rPr>
              <a:t>dispositivos</a:t>
            </a:r>
            <a:r>
              <a:rPr lang="en-US" altLang="ko-KR" dirty="0" smtClean="0">
                <a:solidFill>
                  <a:schemeClr val="tx2"/>
                </a:solidFill>
                <a:ea typeface="Gulim" pitchFamily="34" charset="-127"/>
              </a:rPr>
              <a:t> Android.</a:t>
            </a:r>
            <a:endParaRPr lang="en-US" altLang="ko-KR" dirty="0">
              <a:solidFill>
                <a:schemeClr val="tx2"/>
              </a:solidFill>
              <a:ea typeface="Gulim" pitchFamily="34" charset="-127"/>
            </a:endParaRPr>
          </a:p>
          <a:p>
            <a:endParaRPr lang="en-US" altLang="ko-KR" dirty="0">
              <a:solidFill>
                <a:schemeClr val="tx2"/>
              </a:solidFill>
              <a:ea typeface="Gulim" pitchFamily="34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2"/>
              </a:solidFill>
              <a:ea typeface="Gulim" pitchFamily="34" charset="-127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 dirty="0" smtClean="0"/>
              <a:t>Javier García Pérez</a:t>
            </a:r>
            <a:endParaRPr lang="en-GB" alt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4040088" cy="339725"/>
          </a:xfrm>
        </p:spPr>
        <p:txBody>
          <a:bodyPr/>
          <a:lstStyle/>
          <a:p>
            <a:r>
              <a:rPr lang="en-GB" altLang="ru-RU" dirty="0" smtClean="0"/>
              <a:t>Proyecto Final CFGS </a:t>
            </a:r>
            <a:r>
              <a:rPr lang="en-GB" altLang="ru-RU" dirty="0" err="1" smtClean="0"/>
              <a:t>Desarrollo</a:t>
            </a:r>
            <a:r>
              <a:rPr lang="en-GB" altLang="ru-RU" dirty="0" smtClean="0"/>
              <a:t> De </a:t>
            </a:r>
            <a:r>
              <a:rPr lang="en-GB" altLang="ru-RU" dirty="0" err="1" smtClean="0"/>
              <a:t>Aplicaciones</a:t>
            </a:r>
            <a:r>
              <a:rPr lang="en-GB" altLang="ru-RU" dirty="0" smtClean="0"/>
              <a:t> </a:t>
            </a:r>
            <a:r>
              <a:rPr lang="en-GB" altLang="ru-RU" dirty="0" err="1" smtClean="0"/>
              <a:t>Multiplataforma</a:t>
            </a:r>
            <a:endParaRPr lang="en-GB" altLang="ru-RU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6632" y="-901700"/>
            <a:ext cx="4762500" cy="476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3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5400" kern="0" dirty="0" err="1" smtClean="0">
                <a:solidFill>
                  <a:schemeClr val="accent1">
                    <a:lumMod val="75000"/>
                  </a:schemeClr>
                </a:solidFill>
              </a:rPr>
              <a:t>Índice</a:t>
            </a:r>
            <a:r>
              <a:rPr lang="en-US" altLang="ru-RU" sz="5400" kern="0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altLang="ru-RU" sz="5400" kern="0" dirty="0" err="1" smtClean="0">
                <a:solidFill>
                  <a:schemeClr val="accent1">
                    <a:lumMod val="75000"/>
                  </a:schemeClr>
                </a:solidFill>
              </a:rPr>
              <a:t>presentación</a:t>
            </a:r>
            <a:endParaRPr lang="en-US" altLang="ru-RU" sz="5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457200" indent="-457200">
              <a:buAutoNum type="arabicPeriod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Introducción.</a:t>
            </a:r>
          </a:p>
          <a:p>
            <a:pPr marL="457200" indent="-457200">
              <a:buAutoNum type="arabicPeriod"/>
            </a:pPr>
            <a:endParaRPr lang="ru-RU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indent="-457200">
              <a:buAutoNum type="arabicPeriod" startAt="2"/>
            </a:pP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Metodología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empleada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 marL="457200" indent="-457200">
              <a:buAutoNum type="arabicPeriod" startAt="2"/>
            </a:pPr>
            <a:endParaRPr lang="en-U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indent="-457200">
              <a:buAutoNum type="arabicPeriod" startAt="3"/>
            </a:pP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Tecnologías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y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herramientas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 marL="457200" indent="-457200">
              <a:buAutoNum type="arabicPeriod" startAt="3"/>
            </a:pPr>
            <a:endParaRPr lang="en-U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indent="-457200">
              <a:buAutoNum type="arabicPeriod" startAt="4"/>
            </a:pP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Estimación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de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recursos</a:t>
            </a:r>
            <a:r>
              <a:rPr lang="en-US" b="0" kern="0" dirty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y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planificación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 marL="457200" indent="-457200">
              <a:buAutoNum type="arabicPeriod" startAt="4"/>
            </a:pPr>
            <a:endParaRPr lang="en-US" b="0" u="sng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indent="-457200">
              <a:buAutoNum type="arabicPeriod" startAt="5"/>
            </a:pP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Desarroyo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del Proyecto.</a:t>
            </a:r>
          </a:p>
          <a:p>
            <a:pPr marL="457200" indent="-457200">
              <a:buAutoNum type="arabicPeriod" startAt="5"/>
            </a:pPr>
            <a:endParaRPr lang="en-U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457200" indent="-457200">
              <a:buAutoNum type="arabicPeriod" startAt="6"/>
            </a:pP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Despliegue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y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pruebas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 marL="457200" indent="-457200">
              <a:buAutoNum type="arabicPeriod" startAt="6"/>
            </a:pPr>
            <a:endParaRPr lang="en-US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r>
              <a:rPr lang="en-US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7.   </a:t>
            </a:r>
            <a:r>
              <a:rPr lang="en-U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Conclusiones</a:t>
            </a:r>
            <a:r>
              <a:rPr lang="en-U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  <a:endParaRPr lang="en-US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4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5400" kern="0" dirty="0" err="1" smtClean="0">
                <a:solidFill>
                  <a:schemeClr val="accent1">
                    <a:lumMod val="75000"/>
                  </a:schemeClr>
                </a:solidFill>
              </a:rPr>
              <a:t>Introducción</a:t>
            </a:r>
            <a:endParaRPr lang="en-US" altLang="ru-RU" sz="5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La app de 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CrossFit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Paradise facilita la labor del buen funcionamiento de un gimnasio dedicado a la práctica de las diferentes modalidades de 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CrossFit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y facilitando la vida a los usuarios.</a:t>
            </a: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 marL="0" indent="0">
              <a:buNone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Aplicación desarrollada para dispositivos Android.</a:t>
            </a:r>
          </a:p>
          <a:p>
            <a:pPr marL="0" indent="0">
              <a:buNone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Posibles usos:</a:t>
            </a:r>
          </a:p>
          <a:p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Realizar reservas de clases colectivas.</a:t>
            </a:r>
          </a:p>
          <a:p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Mostrar horarios de clases colectivas.</a:t>
            </a:r>
          </a:p>
          <a:p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Notificar reserva 1 hora antes.</a:t>
            </a:r>
          </a:p>
          <a:p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Notificar incidencias.    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5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5400" kern="0" dirty="0" err="1" smtClean="0">
                <a:solidFill>
                  <a:schemeClr val="accent1">
                    <a:lumMod val="75000"/>
                  </a:schemeClr>
                </a:solidFill>
              </a:rPr>
              <a:t>Metodología</a:t>
            </a:r>
            <a:r>
              <a:rPr lang="en-US" altLang="ru-RU" sz="54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ru-RU" sz="5400" kern="0" dirty="0" err="1" smtClean="0">
                <a:solidFill>
                  <a:schemeClr val="accent1">
                    <a:lumMod val="75000"/>
                  </a:schemeClr>
                </a:solidFill>
              </a:rPr>
              <a:t>empleada</a:t>
            </a:r>
            <a:endParaRPr lang="en-US" altLang="ru-RU" sz="5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Modelo en cascada con retroalimentación.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112" y="2507838"/>
            <a:ext cx="6147320" cy="384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6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Tecnologías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herramietas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CANVA:   </a:t>
            </a:r>
            <a:r>
              <a:rPr lang="es-ES" b="0" kern="0" dirty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 L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ogo, imágenes, 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gif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TEAMGANTT:    Diagrama de Gantt.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ANDROID STUDIO:    IDE de desarrollo.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FIREBASE:     Base de datos.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GITHUB:     Control de versiones.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01" y="4941168"/>
            <a:ext cx="2088232" cy="120359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01" y="1309911"/>
            <a:ext cx="1874912" cy="173089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14" y="5085184"/>
            <a:ext cx="2997771" cy="12115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77" y="3006180"/>
            <a:ext cx="1440160" cy="137245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442" y="4973042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7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Estimación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recursos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planificación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5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8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Definición de los requisitos funcionales y no funcionales.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Base de datos con estructura en árbol formada por nodos (</a:t>
            </a: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NoSql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).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250F-419C-4638-AEDB-74BD44F5D5C4}" type="slidenum">
              <a:rPr lang="ru-RU" altLang="ru-RU" sz="1100"/>
              <a:pPr/>
              <a:t>9</a:t>
            </a:fld>
            <a:endParaRPr lang="ru-RU" altLang="ru-RU" sz="11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179512" y="6453188"/>
            <a:ext cx="2133600" cy="268287"/>
          </a:xfrm>
        </p:spPr>
        <p:txBody>
          <a:bodyPr/>
          <a:lstStyle/>
          <a:p>
            <a:r>
              <a:rPr lang="en-US" altLang="ru-RU" dirty="0"/>
              <a:t>Javier García Pérez</a:t>
            </a:r>
            <a:endParaRPr lang="en-GB" altLang="ru-RU" dirty="0"/>
          </a:p>
          <a:p>
            <a:endParaRPr lang="ru-RU" altLang="ru-RU" sz="11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3896072" cy="268287"/>
          </a:xfrm>
        </p:spPr>
        <p:txBody>
          <a:bodyPr/>
          <a:lstStyle/>
          <a:p>
            <a:r>
              <a:rPr lang="en-GB" altLang="ru-RU" dirty="0"/>
              <a:t>Proyecto Final CFGS </a:t>
            </a:r>
            <a:r>
              <a:rPr lang="en-GB" altLang="ru-RU" dirty="0" err="1"/>
              <a:t>Desarrollo</a:t>
            </a:r>
            <a:r>
              <a:rPr lang="en-GB" altLang="ru-RU" dirty="0"/>
              <a:t> De </a:t>
            </a:r>
            <a:r>
              <a:rPr lang="en-GB" altLang="ru-RU" dirty="0" err="1"/>
              <a:t>Aplicaciones</a:t>
            </a:r>
            <a:r>
              <a:rPr lang="en-GB" altLang="ru-RU" dirty="0"/>
              <a:t> </a:t>
            </a:r>
            <a:r>
              <a:rPr lang="en-GB" altLang="ru-RU" dirty="0" err="1"/>
              <a:t>Multiplataforma</a:t>
            </a:r>
            <a:endParaRPr lang="en-GB" altLang="ru-RU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908175" y="476250"/>
            <a:ext cx="6840538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C5A75"/>
                </a:solidFill>
                <a:latin typeface="Calibri" pitchFamily="34" charset="0"/>
              </a:defRPr>
            </a:lvl9pPr>
          </a:lstStyle>
          <a:p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altLang="ru-RU" sz="4800" kern="0" dirty="0" smtClean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n-US" altLang="ru-RU" sz="4800" kern="0" dirty="0" err="1" smtClean="0">
                <a:solidFill>
                  <a:schemeClr val="accent1">
                    <a:lumMod val="75000"/>
                  </a:schemeClr>
                </a:solidFill>
              </a:rPr>
              <a:t>proyecto</a:t>
            </a:r>
            <a:endParaRPr lang="en-US" altLang="ru-RU" sz="4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08175" y="1628800"/>
            <a:ext cx="6840538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ES" b="0" kern="0" dirty="0" err="1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Mockups</a:t>
            </a:r>
            <a:r>
              <a:rPr lang="es-ES" b="0" kern="0" dirty="0" smtClean="0">
                <a:solidFill>
                  <a:schemeClr val="bg2"/>
                </a:solidFill>
                <a:ea typeface="Futura" panose="02020800000000000000" pitchFamily="18" charset="0"/>
                <a:cs typeface="Futura" panose="02020800000000000000" pitchFamily="18" charset="0"/>
              </a:rPr>
              <a:t> de la aplicación(I).</a:t>
            </a:r>
            <a:endParaRPr lang="es-ES" b="0" kern="0" dirty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s-ES" b="0" kern="0" dirty="0" smtClean="0">
              <a:solidFill>
                <a:schemeClr val="bg2"/>
              </a:solidFill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8640" y="-891480"/>
            <a:ext cx="4176464" cy="3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Deadlift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9CA5A8"/>
      </a:accent1>
      <a:accent2>
        <a:srgbClr val="5A7E96"/>
      </a:accent2>
      <a:accent3>
        <a:srgbClr val="D34444"/>
      </a:accent3>
      <a:accent4>
        <a:srgbClr val="CC9900"/>
      </a:accent4>
      <a:accent5>
        <a:srgbClr val="35CCC6"/>
      </a:accent5>
      <a:accent6>
        <a:srgbClr val="B94BA4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Deadlift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9CA5A8"/>
      </a:accent1>
      <a:accent2>
        <a:srgbClr val="5A7E96"/>
      </a:accent2>
      <a:accent3>
        <a:srgbClr val="D34444"/>
      </a:accent3>
      <a:accent4>
        <a:srgbClr val="CC9900"/>
      </a:accent4>
      <a:accent5>
        <a:srgbClr val="35CCC6"/>
      </a:accent5>
      <a:accent6>
        <a:srgbClr val="B94BA4"/>
      </a:accent6>
      <a:hlink>
        <a:srgbClr val="FF0000"/>
      </a:hlink>
      <a:folHlink>
        <a:srgbClr val="00B0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492</TotalTime>
  <Words>507</Words>
  <Application>Microsoft Office PowerPoint</Application>
  <PresentationFormat>Presentación en pantalla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Futura</vt:lpstr>
      <vt:lpstr>Gulim</vt:lpstr>
      <vt:lpstr>Wingdings</vt:lpstr>
      <vt:lpstr>template</vt:lpstr>
      <vt:lpstr>Custom Design</vt:lpstr>
      <vt:lpstr>Proyecto Final CFGS Desarrollo De Aplicaciones Multiplataforma </vt:lpstr>
      <vt:lpstr>PARADISE CROSSFIT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Irina</dc:creator>
  <cp:lastModifiedBy>Garcia Perez, Javier</cp:lastModifiedBy>
  <cp:revision>44</cp:revision>
  <dcterms:created xsi:type="dcterms:W3CDTF">2019-06-25T11:06:16Z</dcterms:created>
  <dcterms:modified xsi:type="dcterms:W3CDTF">2023-02-02T05:01:17Z</dcterms:modified>
</cp:coreProperties>
</file>