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ccca22ab7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ccca22ab7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ccca22ab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ccca22ab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ccca22ab7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ccca22ab7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ccca22ab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ccca22ab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279700" y="719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Implementación</a:t>
            </a:r>
            <a:r>
              <a:rPr lang="es"/>
              <a:t> </a:t>
            </a:r>
            <a:r>
              <a:rPr lang="es"/>
              <a:t>Conejo Furioso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CAPSTONE 007D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Cortés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Sebastian Cruz</a:t>
            </a:r>
            <a:br>
              <a:rPr lang="es"/>
            </a:br>
            <a:r>
              <a:rPr lang="es"/>
              <a:t>Darío Vera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00" y="2427125"/>
            <a:ext cx="2264800" cy="222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900"/>
              <a:t>El proyecto a realizar consiste en mejorar e implementar el producto Conejo Furioso. Esto contempla desde inspecciones y limpieza de código, implementar un nuevo módulo, realizar pruebas al producto y subir el sitio web a un servicio de hosting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40">
                <a:latin typeface="Lato"/>
                <a:ea typeface="Lato"/>
                <a:cs typeface="Lato"/>
                <a:sym typeface="Lato"/>
              </a:rPr>
              <a:t>Un gran cambio:</a:t>
            </a:r>
            <a:endParaRPr sz="293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s" sz="1940">
                <a:latin typeface="Lato"/>
                <a:ea typeface="Lato"/>
                <a:cs typeface="Lato"/>
                <a:sym typeface="Lato"/>
              </a:rPr>
              <a:t>Potencia a tu equipo, alivia la carga y optimiza tus procesos</a:t>
            </a:r>
            <a:endParaRPr sz="293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Contamos con soluciones que se adaptan a la realidad de tu negocio. </a:t>
            </a:r>
            <a:endParaRPr sz="1500"/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latin typeface="Calibri"/>
                <a:ea typeface="Calibri"/>
                <a:cs typeface="Calibri"/>
                <a:sym typeface="Calibri"/>
              </a:rPr>
              <a:t>Buscamos potenciar al equipo, alivianar la carga y optimizar los procesos de nuestro cliente a través de control de inventario mejorado, proporcionado una visión en el tiempo de este para pronosticar futuros sobre stock o ventas perdidas por la falta de un producto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425" y="3283838"/>
            <a:ext cx="26289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Valor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C</a:t>
            </a:r>
            <a:r>
              <a:rPr lang="es" sz="1700"/>
              <a:t>ontrol de inventario mejorado , proporcionado una visión en el tiempo de este para pronosticar futuros sobre stock o ventas perdidas por la falta de un producto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G</a:t>
            </a:r>
            <a:r>
              <a:rPr lang="es" sz="1700"/>
              <a:t>estión sobre las ventas con un módulo de reporte de ventas diarias , semanales , mensuales e históricas , pudiendo en conjunto con el control pronosticar de inventario poder comportamiento de ventas y usuarios y sus preferencias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