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Contrato  de compraventa  de un vehículo  usado  entre  particulares  </a:t>
            </a:r>
          </a:p>
          <a:p>
            <a:r>
              <a:t> </a:t>
            </a:r>
          </a:p>
          <a:p>
            <a:r>
              <a:t>En Madrid  a 10 de septiembre de 2024 </a:t>
            </a:r>
          </a:p>
          <a:p>
            <a:r>
              <a:t> </a:t>
            </a:r>
          </a:p>
          <a:p>
            <a:r>
              <a:t>Vendedor:  </a:t>
            </a:r>
          </a:p>
          <a:p>
            <a:r>
              <a:t>D. VICENTE ANTONIO LA GATTA MOLINA , con N.I.E. nº Y7126575Q , y domicilio en MADRID , </a:t>
            </a:r>
          </a:p>
          <a:p>
            <a:r>
              <a:t>calle de LOPE DE RUEDA 52 P02 C.  </a:t>
            </a:r>
          </a:p>
          <a:p>
            <a:r>
              <a:t>Comprador:  </a:t>
            </a:r>
          </a:p>
          <a:p>
            <a:r>
              <a:t>D. JOSE JAVIER CUELLAR CARMONA , con N.I.F.  nº 08031780L , y domicilio en  ALCORCON , </a:t>
            </a:r>
          </a:p>
          <a:p>
            <a:r>
              <a:t>MADRID , calle OSLO 52 P4 BAJO -B. </a:t>
            </a:r>
          </a:p>
          <a:p>
            <a:r>
              <a:t> </a:t>
            </a:r>
          </a:p>
          <a:p>
            <a:r>
              <a:t>Vehículo:  </a:t>
            </a:r>
          </a:p>
          <a:p>
            <a:r>
              <a:t>Marca:     YAMAHA  </a:t>
            </a:r>
          </a:p>
          <a:p>
            <a:r>
              <a:t>Matrícula:    8562 LWG  </a:t>
            </a:r>
          </a:p>
          <a:p>
            <a:r>
              <a:t>Nº de Bastidor:    VG5SEH32000005451  </a:t>
            </a:r>
          </a:p>
          <a:p>
            <a:r>
              <a:t>Reunidos vendedor y comprador en la fecha del encabezamiento, manifiestan haber acordado </a:t>
            </a:r>
          </a:p>
          <a:p>
            <a:r>
              <a:t>formalizar en este documento CONTRATO DE COMPRAVENTA del vehículo que se especifica, en </a:t>
            </a:r>
          </a:p>
          <a:p>
            <a:r>
              <a:t>las siguientes  </a:t>
            </a:r>
          </a:p>
          <a:p>
            <a:r>
              <a:t>CONDICIONES  </a:t>
            </a:r>
          </a:p>
          <a:p>
            <a:r>
              <a:t>1ª) El vendedor vende al comprador el vehículo de su propiedad anteriormente especificado por la </a:t>
            </a:r>
          </a:p>
          <a:p>
            <a:r>
              <a:t>cantidad de 4.100  euros , sin incluir los impuestos correspondientes, que serán a cargo del comprador.  </a:t>
            </a:r>
          </a:p>
          <a:p>
            <a:r>
              <a:t>2ª) El vendedor declara que no pesa sobre el vehículo ninguna carga o  gravamen ni impuesto, deuda o </a:t>
            </a:r>
          </a:p>
          <a:p>
            <a:r>
              <a:t>sanción pendientes de abono en la fecha de la firma de este contrato, comprometiéndose en caso </a:t>
            </a:r>
          </a:p>
          <a:p>
            <a:r>
              <a:t>contrario a regularizar tal situación a su exclusivo cargo.  </a:t>
            </a:r>
          </a:p>
          <a:p>
            <a:r>
              <a:t>3ª) El vendedor se compromete a facilitar los distintos documentos relativos al vehículo , así como a </a:t>
            </a:r>
          </a:p>
          <a:p>
            <a:r>
              <a:t>firmar cuantos documentos aparte de éste sean necesarios para que el vehículo quede correctamente </a:t>
            </a:r>
          </a:p>
          <a:p>
            <a:r>
              <a:t>inscrito a nombre del comprador en los correspondientes organismos públicos, siendo todos los gastos </a:t>
            </a:r>
          </a:p>
          <a:p>
            <a:r>
              <a:t>a cargo del comprador . </a:t>
            </a:r>
          </a:p>
          <a:p>
            <a:r>
              <a:t>4ª) En el momento de la firma de este documento Contrato de Compraventa, el vendedor entregará </a:t>
            </a:r>
          </a:p>
          <a:p>
            <a:r>
              <a:t>materialmente al comprador la posesión del vehículo, haciéndose el comprador cargo de cuantas </a:t>
            </a:r>
          </a:p>
          <a:p>
            <a:r>
              <a:t>responsabilidades puedan contraerse por la propiedad del vehículo y su tenencia y uso a partir de dicho </a:t>
            </a:r>
          </a:p>
          <a:p>
            <a:r>
              <a:t>momento de la entrega.  </a:t>
            </a:r>
          </a:p>
          <a:p>
            <a:r>
              <a:t>5ª) El vehículo dispone de seguro en vigor hasta fecha de 10 septiembre 2025  y se encuentra al corriente </a:t>
            </a:r>
          </a:p>
          <a:p>
            <a:r>
              <a:t>respecto a las obligaciones derivadas de la ITV (Inspección Técnica de Vehículos).  </a:t>
            </a:r>
          </a:p>
          <a:p>
            <a:r>
              <a:t>6ª) El comprador declara conocer el estado actual del vehículo, por lo que exime al vendedor de </a:t>
            </a:r>
          </a:p>
          <a:p>
            <a:r>
              <a:t>garantía por vicios o defectos que surjan con posterioridad a la entrega, salvo aquellos ocultos que </a:t>
            </a:r>
          </a:p>
          <a:p>
            <a:r>
              <a:t>tengan su origen en dolo o mala fe del vendedor.  </a:t>
            </a:r>
          </a:p>
          <a:p>
            <a:r>
              <a:t>7ª) Para cualquier litigio que surja entre las partes de la interpretación o cumplimiento del presente </a:t>
            </a:r>
          </a:p>
          <a:p>
            <a:r>
              <a:t>contrato, éstas, con expresa renuncia al fuero que pudiera corresponderles, se someterán a los </a:t>
            </a:r>
          </a:p>
          <a:p>
            <a:r>
              <a:t>Juzgados y Tribunales de  Madrid.  </a:t>
            </a:r>
          </a:p>
          <a:p>
            <a:r>
              <a:t>Y para que así conste, firman el presente contrato de compraventa, por triplicado, en la fecha y lugar </a:t>
            </a:r>
          </a:p>
          <a:p>
            <a:r>
              <a:t>arriba indicados.  </a:t>
            </a:r>
          </a:p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