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5" r:id="rId4"/>
    <p:sldId id="264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87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310B-341F-4DB2-B98D-470EE1509C21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CD5E-6180-4BAE-9EE7-DE548A9746D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86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310B-341F-4DB2-B98D-470EE1509C21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CD5E-6180-4BAE-9EE7-DE548A97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53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310B-341F-4DB2-B98D-470EE1509C21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CD5E-6180-4BAE-9EE7-DE548A97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53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310B-341F-4DB2-B98D-470EE1509C21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CD5E-6180-4BAE-9EE7-DE548A97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43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310B-341F-4DB2-B98D-470EE1509C21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CD5E-6180-4BAE-9EE7-DE548A9746D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58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310B-341F-4DB2-B98D-470EE1509C21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CD5E-6180-4BAE-9EE7-DE548A97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39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310B-341F-4DB2-B98D-470EE1509C21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CD5E-6180-4BAE-9EE7-DE548A97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12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310B-341F-4DB2-B98D-470EE1509C21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CD5E-6180-4BAE-9EE7-DE548A97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73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310B-341F-4DB2-B98D-470EE1509C21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CD5E-6180-4BAE-9EE7-DE548A97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77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EA310B-341F-4DB2-B98D-470EE1509C21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7ACD5E-6180-4BAE-9EE7-DE548A97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38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310B-341F-4DB2-B98D-470EE1509C21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ACD5E-6180-4BAE-9EE7-DE548A9746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36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EA310B-341F-4DB2-B98D-470EE1509C21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7ACD5E-6180-4BAE-9EE7-DE548A9746D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37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lH5uW-G49HY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0966-375D-EBF7-A924-F01959D89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Development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E61C6-5A74-8589-AA42-7B84B2C64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643429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/>
              <a:t>By</a:t>
            </a:r>
          </a:p>
          <a:p>
            <a:pPr algn="l"/>
            <a:r>
              <a:rPr lang="en-US" dirty="0"/>
              <a:t>Vijay Anand Pandian</a:t>
            </a:r>
          </a:p>
          <a:p>
            <a:pPr algn="l"/>
            <a:r>
              <a:rPr lang="en-US" dirty="0"/>
              <a:t>Sai </a:t>
            </a:r>
            <a:r>
              <a:rPr lang="en-US" dirty="0" err="1"/>
              <a:t>Charan</a:t>
            </a:r>
            <a:endParaRPr lang="en-US" dirty="0"/>
          </a:p>
          <a:p>
            <a:pPr algn="l"/>
            <a:r>
              <a:rPr lang="en-US" dirty="0" err="1"/>
              <a:t>Srujan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Javeed Mohammad</a:t>
            </a:r>
          </a:p>
        </p:txBody>
      </p:sp>
    </p:spTree>
    <p:extLst>
      <p:ext uri="{BB962C8B-B14F-4D97-AF65-F5344CB8AC3E}">
        <p14:creationId xmlns:p14="http://schemas.microsoft.com/office/powerpoint/2010/main" val="222951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36684" y="263281"/>
            <a:ext cx="10058400" cy="920750"/>
          </a:xfrm>
        </p:spPr>
        <p:txBody>
          <a:bodyPr>
            <a:normAutofit/>
          </a:bodyPr>
          <a:lstStyle/>
          <a:p>
            <a:r>
              <a:rPr lang="en-IN" sz="3600" b="1" dirty="0"/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6684" y="1310053"/>
            <a:ext cx="10228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application helps the organization or project manager track the development progress of the software they are developing.</a:t>
            </a:r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36684" y="2082406"/>
            <a:ext cx="3077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+mj-lt"/>
              </a:rPr>
              <a:t>Scope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6684" y="2854759"/>
            <a:ext cx="104628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scope of the project is as follows: </a:t>
            </a:r>
          </a:p>
          <a:p>
            <a:r>
              <a:rPr lang="en-US" dirty="0"/>
              <a:t>• To build an application through which users can create a new account. </a:t>
            </a:r>
          </a:p>
          <a:p>
            <a:r>
              <a:rPr lang="en-US" dirty="0"/>
              <a:t>• The user shall log in to their account to check the user stories assigned to them. </a:t>
            </a:r>
          </a:p>
          <a:p>
            <a:r>
              <a:rPr lang="en-US" dirty="0"/>
              <a:t>• The user shall create a Kanban board for their project. </a:t>
            </a:r>
          </a:p>
          <a:p>
            <a:r>
              <a:rPr lang="en-US" dirty="0"/>
              <a:t>• The user(admin) shall add a project member who can access the Kanban board. </a:t>
            </a:r>
          </a:p>
          <a:p>
            <a:r>
              <a:rPr lang="en-US" dirty="0"/>
              <a:t>• The user shall create a new task or issue or card about particular user stories or requirements. </a:t>
            </a:r>
          </a:p>
          <a:p>
            <a:r>
              <a:rPr lang="en-US" dirty="0"/>
              <a:t>• The user shall update the status or progress of the particular user story.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5980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7254" y="896817"/>
            <a:ext cx="4308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Application Functionalities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7254" y="2031024"/>
            <a:ext cx="6646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can create(register) an account on the application.</a:t>
            </a:r>
          </a:p>
          <a:p>
            <a:r>
              <a:rPr lang="en-IN" dirty="0"/>
              <a:t>User can Login and logout of the application.</a:t>
            </a:r>
          </a:p>
          <a:p>
            <a:r>
              <a:rPr lang="en-IN" dirty="0"/>
              <a:t>User can create a project or can be a member of a project.</a:t>
            </a:r>
          </a:p>
          <a:p>
            <a:r>
              <a:rPr lang="en-IN" dirty="0"/>
              <a:t>Project-admin can add members(users) to a project.</a:t>
            </a:r>
          </a:p>
          <a:p>
            <a:r>
              <a:rPr lang="en-IN" dirty="0"/>
              <a:t>Project-admin and members can create task(user-stories) and assign it to other users.</a:t>
            </a:r>
          </a:p>
          <a:p>
            <a:r>
              <a:rPr lang="en-IN" dirty="0"/>
              <a:t>Tasks are given a type which indicates the type of the user-story(i.e. task, issue, bug etc.)</a:t>
            </a:r>
          </a:p>
          <a:p>
            <a:r>
              <a:rPr lang="en-IN" dirty="0"/>
              <a:t>Tasks are given a status which indicates the progress of the user-story.</a:t>
            </a:r>
          </a:p>
        </p:txBody>
      </p:sp>
    </p:spTree>
    <p:extLst>
      <p:ext uri="{BB962C8B-B14F-4D97-AF65-F5344CB8AC3E}">
        <p14:creationId xmlns:p14="http://schemas.microsoft.com/office/powerpoint/2010/main" val="152861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37692" y="404446"/>
            <a:ext cx="670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+mj-lt"/>
              </a:rPr>
              <a:t>Database Models : ER Diagram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13" y="1263390"/>
            <a:ext cx="8751632" cy="480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C7062-911A-3497-A9FF-C0BD0C141672}"/>
              </a:ext>
            </a:extLst>
          </p:cNvPr>
          <p:cNvSpPr txBox="1"/>
          <p:nvPr/>
        </p:nvSpPr>
        <p:spPr>
          <a:xfrm>
            <a:off x="4365811" y="2228671"/>
            <a:ext cx="2958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0FB3BE-21BF-F2F6-893C-3E8B8901A92D}"/>
              </a:ext>
            </a:extLst>
          </p:cNvPr>
          <p:cNvSpPr txBox="1"/>
          <p:nvPr/>
        </p:nvSpPr>
        <p:spPr>
          <a:xfrm>
            <a:off x="2841812" y="3747247"/>
            <a:ext cx="833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 video Link: </a:t>
            </a:r>
            <a:r>
              <a:rPr lang="en-US" dirty="0">
                <a:hlinkClick r:id="rId2"/>
              </a:rPr>
              <a:t>https://youtu.be/lH5uW-G49HY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4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EC7062-911A-3497-A9FF-C0BD0C141672}"/>
              </a:ext>
            </a:extLst>
          </p:cNvPr>
          <p:cNvSpPr txBox="1"/>
          <p:nvPr/>
        </p:nvSpPr>
        <p:spPr>
          <a:xfrm>
            <a:off x="4365811" y="2228671"/>
            <a:ext cx="29583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Thank You…!</a:t>
            </a:r>
          </a:p>
        </p:txBody>
      </p:sp>
    </p:spTree>
    <p:extLst>
      <p:ext uri="{BB962C8B-B14F-4D97-AF65-F5344CB8AC3E}">
        <p14:creationId xmlns:p14="http://schemas.microsoft.com/office/powerpoint/2010/main" val="18452381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Words>259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Software Development Tracker</vt:lpstr>
      <vt:lpstr>Introduction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Tracker</dc:title>
  <dc:creator>Charan Reddy Polapalli</dc:creator>
  <cp:lastModifiedBy>Javid Mohammad</cp:lastModifiedBy>
  <cp:revision>16</cp:revision>
  <dcterms:created xsi:type="dcterms:W3CDTF">2022-11-07T21:51:29Z</dcterms:created>
  <dcterms:modified xsi:type="dcterms:W3CDTF">2024-05-11T18:01:37Z</dcterms:modified>
</cp:coreProperties>
</file>