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6"/>
  </p:notesMasterIdLst>
  <p:handoutMasterIdLst>
    <p:handoutMasterId r:id="rId17"/>
  </p:handoutMasterIdLst>
  <p:sldIdLst>
    <p:sldId id="298" r:id="rId2"/>
    <p:sldId id="288" r:id="rId3"/>
    <p:sldId id="312" r:id="rId4"/>
    <p:sldId id="314" r:id="rId5"/>
    <p:sldId id="316" r:id="rId6"/>
    <p:sldId id="317" r:id="rId7"/>
    <p:sldId id="321" r:id="rId8"/>
    <p:sldId id="322" r:id="rId9"/>
    <p:sldId id="326" r:id="rId10"/>
    <p:sldId id="323" r:id="rId11"/>
    <p:sldId id="329" r:id="rId12"/>
    <p:sldId id="330" r:id="rId13"/>
    <p:sldId id="331" r:id="rId14"/>
    <p:sldId id="327" r:id="rId15"/>
  </p:sldIdLst>
  <p:sldSz cx="9906000" cy="6858000" type="A4"/>
  <p:notesSz cx="6810375" cy="9942513"/>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7">
          <p15:clr>
            <a:srgbClr val="A4A3A4"/>
          </p15:clr>
        </p15:guide>
        <p15:guide id="2" pos="3258">
          <p15:clr>
            <a:srgbClr val="A4A3A4"/>
          </p15:clr>
        </p15:guide>
      </p15:sldGuideLst>
    </p:ext>
    <p:ext uri="{2D200454-40CA-4A62-9FC3-DE9A4176ACB9}">
      <p15:notesGuideLst xmlns:p15="http://schemas.microsoft.com/office/powerpoint/2012/main">
        <p15:guide id="1" orient="horz" pos="3132">
          <p15:clr>
            <a:srgbClr val="A4A3A4"/>
          </p15:clr>
        </p15:guide>
        <p15:guide id="2" pos="21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C4C"/>
    <a:srgbClr val="797979"/>
    <a:srgbClr val="FFD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16" autoAdjust="0"/>
    <p:restoredTop sz="86438" autoAdjust="0"/>
  </p:normalViewPr>
  <p:slideViewPr>
    <p:cSldViewPr snapToGrid="0" snapToObjects="1" showGuides="1">
      <p:cViewPr varScale="1">
        <p:scale>
          <a:sx n="100" d="100"/>
          <a:sy n="100" d="100"/>
        </p:scale>
        <p:origin x="1428" y="96"/>
      </p:cViewPr>
      <p:guideLst>
        <p:guide orient="horz" pos="1987"/>
        <p:guide pos="3258"/>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1" d="100"/>
          <a:sy n="61" d="100"/>
        </p:scale>
        <p:origin x="-3354" y="-78"/>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51163" cy="496888"/>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57625" y="0"/>
            <a:ext cx="2951163" cy="496888"/>
          </a:xfrm>
          <a:prstGeom prst="rect">
            <a:avLst/>
          </a:prstGeom>
        </p:spPr>
        <p:txBody>
          <a:bodyPr vert="horz" lIns="91440" tIns="45720" rIns="91440" bIns="45720" rtlCol="0"/>
          <a:lstStyle>
            <a:lvl1pPr algn="r">
              <a:defRPr sz="1200"/>
            </a:lvl1pPr>
          </a:lstStyle>
          <a:p>
            <a:fld id="{223EBBFF-2912-4FED-AFE9-AD6BB91AF174}" type="datetimeFigureOut">
              <a:rPr lang="es-ES" smtClean="0"/>
              <a:pPr/>
              <a:t>02/07/2018</a:t>
            </a:fld>
            <a:endParaRPr lang="es-ES"/>
          </a:p>
        </p:txBody>
      </p:sp>
      <p:sp>
        <p:nvSpPr>
          <p:cNvPr id="5" name="4 Marcador de número de diapositiva"/>
          <p:cNvSpPr>
            <a:spLocks noGrp="1"/>
          </p:cNvSpPr>
          <p:nvPr>
            <p:ph type="sldNum" sz="quarter" idx="3"/>
          </p:nvPr>
        </p:nvSpPr>
        <p:spPr>
          <a:xfrm>
            <a:off x="3857625" y="9444038"/>
            <a:ext cx="2951163" cy="496887"/>
          </a:xfrm>
          <a:prstGeom prst="rect">
            <a:avLst/>
          </a:prstGeom>
        </p:spPr>
        <p:txBody>
          <a:bodyPr vert="horz" lIns="91440" tIns="45720" rIns="91440" bIns="45720" rtlCol="0" anchor="b"/>
          <a:lstStyle>
            <a:lvl1pPr algn="r">
              <a:defRPr sz="1200"/>
            </a:lvl1pPr>
          </a:lstStyle>
          <a:p>
            <a:fld id="{C2EC23DD-79E4-4FDB-BBAF-CB2F3F23AA21}" type="slidenum">
              <a:rPr lang="es-ES" smtClean="0"/>
              <a:pPr/>
              <a:t>‹Nº›</a:t>
            </a:fld>
            <a:endParaRPr lang="es-ES"/>
          </a:p>
        </p:txBody>
      </p:sp>
    </p:spTree>
    <p:extLst>
      <p:ext uri="{BB962C8B-B14F-4D97-AF65-F5344CB8AC3E}">
        <p14:creationId xmlns:p14="http://schemas.microsoft.com/office/powerpoint/2010/main" val="3554467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5" y="0"/>
            <a:ext cx="2951163" cy="497126"/>
          </a:xfrm>
          <a:prstGeom prst="rect">
            <a:avLst/>
          </a:prstGeom>
        </p:spPr>
        <p:txBody>
          <a:bodyPr vert="horz" lIns="91409" tIns="45705" rIns="91409" bIns="45705" rtlCol="0"/>
          <a:lstStyle>
            <a:lvl1pPr algn="l">
              <a:defRPr sz="1200"/>
            </a:lvl1pPr>
          </a:lstStyle>
          <a:p>
            <a:endParaRPr lang="es-ES"/>
          </a:p>
        </p:txBody>
      </p:sp>
      <p:sp>
        <p:nvSpPr>
          <p:cNvPr id="3" name="2 Marcador de fecha"/>
          <p:cNvSpPr>
            <a:spLocks noGrp="1"/>
          </p:cNvSpPr>
          <p:nvPr>
            <p:ph type="dt" idx="1"/>
          </p:nvPr>
        </p:nvSpPr>
        <p:spPr>
          <a:xfrm>
            <a:off x="3857641" y="0"/>
            <a:ext cx="2951163" cy="497126"/>
          </a:xfrm>
          <a:prstGeom prst="rect">
            <a:avLst/>
          </a:prstGeom>
        </p:spPr>
        <p:txBody>
          <a:bodyPr vert="horz" lIns="91409" tIns="45705" rIns="91409" bIns="45705" rtlCol="0"/>
          <a:lstStyle>
            <a:lvl1pPr algn="r">
              <a:defRPr sz="1200"/>
            </a:lvl1pPr>
          </a:lstStyle>
          <a:p>
            <a:fld id="{230731CB-1BFE-4642-B05D-0F44376CC056}" type="datetimeFigureOut">
              <a:rPr lang="es-ES" smtClean="0"/>
              <a:pPr/>
              <a:t>02/07/2018</a:t>
            </a:fld>
            <a:endParaRPr lang="es-ES"/>
          </a:p>
        </p:txBody>
      </p:sp>
      <p:sp>
        <p:nvSpPr>
          <p:cNvPr id="4" name="3 Marcador de imagen de diapositiva"/>
          <p:cNvSpPr>
            <a:spLocks noGrp="1" noRot="1" noChangeAspect="1"/>
          </p:cNvSpPr>
          <p:nvPr>
            <p:ph type="sldImg" idx="2"/>
          </p:nvPr>
        </p:nvSpPr>
        <p:spPr>
          <a:xfrm>
            <a:off x="712788" y="746125"/>
            <a:ext cx="5384800" cy="3727450"/>
          </a:xfrm>
          <a:prstGeom prst="rect">
            <a:avLst/>
          </a:prstGeom>
          <a:noFill/>
          <a:ln w="12700">
            <a:solidFill>
              <a:prstClr val="black"/>
            </a:solidFill>
          </a:ln>
        </p:spPr>
        <p:txBody>
          <a:bodyPr vert="horz" lIns="91409" tIns="45705" rIns="91409" bIns="45705" rtlCol="0" anchor="ctr"/>
          <a:lstStyle/>
          <a:p>
            <a:endParaRPr lang="es-ES"/>
          </a:p>
        </p:txBody>
      </p:sp>
      <p:sp>
        <p:nvSpPr>
          <p:cNvPr id="5" name="4 Marcador de notas"/>
          <p:cNvSpPr>
            <a:spLocks noGrp="1"/>
          </p:cNvSpPr>
          <p:nvPr>
            <p:ph type="body" sz="quarter" idx="3"/>
          </p:nvPr>
        </p:nvSpPr>
        <p:spPr>
          <a:xfrm>
            <a:off x="681038" y="4722698"/>
            <a:ext cx="5448300" cy="4474131"/>
          </a:xfrm>
          <a:prstGeom prst="rect">
            <a:avLst/>
          </a:prstGeom>
        </p:spPr>
        <p:txBody>
          <a:bodyPr vert="horz" lIns="91409" tIns="45705" rIns="91409" bIns="45705"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5" y="9443662"/>
            <a:ext cx="2951163" cy="497126"/>
          </a:xfrm>
          <a:prstGeom prst="rect">
            <a:avLst/>
          </a:prstGeom>
        </p:spPr>
        <p:txBody>
          <a:bodyPr vert="horz" lIns="91409" tIns="45705" rIns="91409" bIns="45705"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57641" y="9443662"/>
            <a:ext cx="2951163" cy="497126"/>
          </a:xfrm>
          <a:prstGeom prst="rect">
            <a:avLst/>
          </a:prstGeom>
        </p:spPr>
        <p:txBody>
          <a:bodyPr vert="horz" lIns="91409" tIns="45705" rIns="91409" bIns="45705" rtlCol="0" anchor="b"/>
          <a:lstStyle>
            <a:lvl1pPr algn="r">
              <a:defRPr sz="1200"/>
            </a:lvl1pPr>
          </a:lstStyle>
          <a:p>
            <a:fld id="{199BE709-C213-4C67-B6D2-48FCC9B6E9F0}" type="slidenum">
              <a:rPr lang="es-ES" smtClean="0"/>
              <a:pPr/>
              <a:t>‹Nº›</a:t>
            </a:fld>
            <a:endParaRPr lang="es-ES"/>
          </a:p>
        </p:txBody>
      </p:sp>
    </p:spTree>
    <p:extLst>
      <p:ext uri="{BB962C8B-B14F-4D97-AF65-F5344CB8AC3E}">
        <p14:creationId xmlns:p14="http://schemas.microsoft.com/office/powerpoint/2010/main" val="117488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2.jpe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2.jpeg"/><Relationship Id="rId4" Type="http://schemas.openxmlformats.org/officeDocument/2006/relationships/image" Target="../media/image5.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2.jpeg"/><Relationship Id="rId4" Type="http://schemas.openxmlformats.org/officeDocument/2006/relationships/image" Target="../media/image5.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2.jpeg"/><Relationship Id="rId4" Type="http://schemas.openxmlformats.org/officeDocument/2006/relationships/image" Target="../media/image5.jpe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2.jpeg"/><Relationship Id="rId4" Type="http://schemas.openxmlformats.org/officeDocument/2006/relationships/image" Target="../media/image5.jpe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4696178" y="1169931"/>
            <a:ext cx="5216071"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77850" y="533401"/>
            <a:ext cx="6667606" cy="3124201"/>
          </a:xfrm>
        </p:spPr>
        <p:txBody>
          <a:bodyPr anchor="b">
            <a:normAutofit/>
          </a:bodyPr>
          <a:lstStyle>
            <a:lvl1pPr algn="l">
              <a:defRPr sz="4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77850" y="3843868"/>
            <a:ext cx="5367104"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02766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lstStyle/>
          <a:p>
            <a:r>
              <a:rPr lang="es-ES" smtClean="0"/>
              <a:t>Haga clic para modificar el estilo de título del patrón</a:t>
            </a:r>
            <a:endParaRPr lang="en-US" dirty="0"/>
          </a:p>
        </p:txBody>
      </p:sp>
      <p:sp>
        <p:nvSpPr>
          <p:cNvPr id="6" name="Picture Placeholder 2"/>
          <p:cNvSpPr>
            <a:spLocks noGrp="1" noChangeAspect="1"/>
          </p:cNvSpPr>
          <p:nvPr>
            <p:ph type="pic" idx="13"/>
          </p:nvPr>
        </p:nvSpPr>
        <p:spPr>
          <a:xfrm>
            <a:off x="577850" y="533400"/>
            <a:ext cx="87503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9" name="Text Placeholder 9"/>
          <p:cNvSpPr>
            <a:spLocks noGrp="1"/>
          </p:cNvSpPr>
          <p:nvPr>
            <p:ph type="body" sz="quarter" idx="14"/>
          </p:nvPr>
        </p:nvSpPr>
        <p:spPr>
          <a:xfrm>
            <a:off x="825502" y="3843867"/>
            <a:ext cx="78881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6321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77850" y="533400"/>
            <a:ext cx="8750300" cy="2895600"/>
          </a:xfrm>
        </p:spPr>
        <p:txBody>
          <a:bodyPr anchor="ctr">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77850" y="4114800"/>
            <a:ext cx="6915515"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48438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27640" y="533400"/>
            <a:ext cx="7431436" cy="2895600"/>
          </a:xfrm>
        </p:spPr>
        <p:txBody>
          <a:bodyPr anchor="ctr">
            <a:normAutofit/>
          </a:bodyPr>
          <a:lstStyle>
            <a:lvl1pPr algn="l">
              <a:defRPr sz="28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55701" y="3429000"/>
            <a:ext cx="6936006"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77851" y="4301070"/>
            <a:ext cx="6914224"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4" name="TextBox 13"/>
          <p:cNvSpPr txBox="1"/>
          <p:nvPr/>
        </p:nvSpPr>
        <p:spPr>
          <a:xfrm>
            <a:off x="247651" y="710624"/>
            <a:ext cx="49542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8337551" y="2768601"/>
            <a:ext cx="49542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50759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77851" y="3429000"/>
            <a:ext cx="6914224" cy="1697400"/>
          </a:xfrm>
        </p:spPr>
        <p:txBody>
          <a:bodyPr anchor="b">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77850" y="5132981"/>
            <a:ext cx="6915515"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54920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27641" y="533400"/>
            <a:ext cx="7431435" cy="2895600"/>
          </a:xfrm>
        </p:spPr>
        <p:txBody>
          <a:bodyPr anchor="ctr">
            <a:normAutofit/>
          </a:bodyPr>
          <a:lstStyle>
            <a:lvl1pPr algn="l">
              <a:defRPr sz="28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77851" y="3886200"/>
            <a:ext cx="6914224"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77850" y="4953000"/>
            <a:ext cx="6914223"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4" name="TextBox 13"/>
          <p:cNvSpPr txBox="1"/>
          <p:nvPr/>
        </p:nvSpPr>
        <p:spPr>
          <a:xfrm>
            <a:off x="247651" y="710624"/>
            <a:ext cx="49542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8337551" y="2768601"/>
            <a:ext cx="49542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54886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77850" y="533400"/>
            <a:ext cx="8152796" cy="2895600"/>
          </a:xfrm>
        </p:spPr>
        <p:txBody>
          <a:bodyPr vert="horz" lIns="91440" tIns="45720" rIns="91440" bIns="45720" rtlCol="0" anchor="ctr">
            <a:normAutofit/>
          </a:bodyPr>
          <a:lstStyle>
            <a:lvl1pPr>
              <a:defRPr lang="en-US" sz="2800"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77851" y="3928534"/>
            <a:ext cx="6914224"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77850" y="4766736"/>
            <a:ext cx="6914223"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1548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normAutofit/>
          </a:bodyPr>
          <a:lstStyle>
            <a:lvl1pPr algn="l">
              <a:defRPr sz="280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77851" y="533401"/>
            <a:ext cx="7101106" cy="376767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6561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13606" y="533400"/>
            <a:ext cx="2214544" cy="4419600"/>
          </a:xfrm>
        </p:spPr>
        <p:txBody>
          <a:bodyPr vert="eaVert">
            <a:normAutofit/>
          </a:bodyPr>
          <a:lstStyle>
            <a:lvl1pPr>
              <a:defRPr sz="280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77850" y="533400"/>
            <a:ext cx="6337513" cy="5486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418019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ORTADA TÍTULO LARGO">
    <p:bg bwMode="gray">
      <p:bgPr>
        <a:solidFill>
          <a:schemeClr val="bg1"/>
        </a:solidFill>
        <a:effectLst/>
      </p:bgPr>
    </p:bg>
    <p:spTree>
      <p:nvGrpSpPr>
        <p:cNvPr id="1" name=""/>
        <p:cNvGrpSpPr/>
        <p:nvPr/>
      </p:nvGrpSpPr>
      <p:grpSpPr>
        <a:xfrm>
          <a:off x="0" y="0"/>
          <a:ext cx="0" cy="0"/>
          <a:chOff x="0" y="0"/>
          <a:chExt cx="0" cy="0"/>
        </a:xfrm>
      </p:grpSpPr>
      <p:pic>
        <p:nvPicPr>
          <p:cNvPr id="3" name="Picture 2" descr="C:\Juan\Marca-Logo\Revolution\jpg\Portadilla[2] 200PPP.jpg"/>
          <p:cNvPicPr>
            <a:picLocks noChangeAspect="1" noChangeArrowheads="1"/>
          </p:cNvPicPr>
          <p:nvPr userDrawn="1"/>
        </p:nvPicPr>
        <p:blipFill>
          <a:blip r:embed="rId2"/>
          <a:srcRect/>
          <a:stretch>
            <a:fillRect/>
          </a:stretch>
        </p:blipFill>
        <p:spPr bwMode="auto">
          <a:xfrm>
            <a:off x="215901" y="5789574"/>
            <a:ext cx="9473367" cy="943935"/>
          </a:xfrm>
          <a:prstGeom prst="rect">
            <a:avLst/>
          </a:prstGeom>
          <a:noFill/>
        </p:spPr>
      </p:pic>
      <p:sp>
        <p:nvSpPr>
          <p:cNvPr id="2" name="Marcador de título 1"/>
          <p:cNvSpPr>
            <a:spLocks noGrp="1"/>
          </p:cNvSpPr>
          <p:nvPr>
            <p:ph type="title"/>
          </p:nvPr>
        </p:nvSpPr>
        <p:spPr>
          <a:xfrm>
            <a:off x="2589961" y="2632711"/>
            <a:ext cx="7099307" cy="1264303"/>
          </a:xfrm>
          <a:prstGeom prst="rect">
            <a:avLst/>
          </a:prstGeom>
        </p:spPr>
        <p:txBody>
          <a:bodyPr vert="horz" lIns="91440" tIns="45720" rIns="91440" bIns="45720" rtlCol="0" anchor="ctr">
            <a:normAutofit/>
          </a:bodyPr>
          <a:lstStyle>
            <a:lvl1pPr>
              <a:defRPr sz="3600" b="1"/>
            </a:lvl1pPr>
          </a:lstStyle>
          <a:p>
            <a:r>
              <a:rPr lang="es-ES_tradnl" dirty="0" smtClean="0"/>
              <a:t>Clic para editar título</a:t>
            </a:r>
            <a:endParaRPr lang="es-ES" dirty="0"/>
          </a:p>
        </p:txBody>
      </p:sp>
      <p:pic>
        <p:nvPicPr>
          <p:cNvPr id="4" name="Picture 2" descr="C:\Juan\Marca-Logo\Revolution\jpg\bola oscura[3].jpg"/>
          <p:cNvPicPr>
            <a:picLocks noChangeAspect="1" noChangeArrowheads="1"/>
          </p:cNvPicPr>
          <p:nvPr userDrawn="1"/>
        </p:nvPicPr>
        <p:blipFill>
          <a:blip r:embed="rId3" cstate="print"/>
          <a:srcRect l="2342"/>
          <a:stretch>
            <a:fillRect/>
          </a:stretch>
        </p:blipFill>
        <p:spPr bwMode="auto">
          <a:xfrm>
            <a:off x="1025747" y="2377928"/>
            <a:ext cx="1530837" cy="1626848"/>
          </a:xfrm>
          <a:prstGeom prst="rect">
            <a:avLst/>
          </a:prstGeom>
          <a:noFill/>
        </p:spPr>
      </p:pic>
    </p:spTree>
    <p:extLst>
      <p:ext uri="{BB962C8B-B14F-4D97-AF65-F5344CB8AC3E}">
        <p14:creationId xmlns:p14="http://schemas.microsoft.com/office/powerpoint/2010/main" val="119829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EXTO + DOS COLUMNAS">
    <p:bg bwMode="gray">
      <p:bgPr>
        <a:solidFill>
          <a:schemeClr val="bg1"/>
        </a:solidFill>
        <a:effectLst/>
      </p:bgPr>
    </p:bg>
    <p:spTree>
      <p:nvGrpSpPr>
        <p:cNvPr id="1" name=""/>
        <p:cNvGrpSpPr/>
        <p:nvPr/>
      </p:nvGrpSpPr>
      <p:grpSpPr>
        <a:xfrm>
          <a:off x="0" y="0"/>
          <a:ext cx="0" cy="0"/>
          <a:chOff x="0" y="0"/>
          <a:chExt cx="0" cy="0"/>
        </a:xfrm>
      </p:grpSpPr>
      <p:sp>
        <p:nvSpPr>
          <p:cNvPr id="5" name="Marcador de texto 4"/>
          <p:cNvSpPr>
            <a:spLocks noGrp="1"/>
          </p:cNvSpPr>
          <p:nvPr>
            <p:ph type="body" sz="quarter" idx="3"/>
          </p:nvPr>
        </p:nvSpPr>
        <p:spPr>
          <a:xfrm>
            <a:off x="459924" y="1175839"/>
            <a:ext cx="8989128" cy="1295218"/>
          </a:xfrm>
          <a:prstGeom prst="rect">
            <a:avLst/>
          </a:prstGeom>
        </p:spPr>
        <p:txBody>
          <a:bodyPr anchor="t" anchorCtr="0"/>
          <a:lstStyle>
            <a:lvl1pPr marL="0" indent="0">
              <a:spcAft>
                <a:spcPts val="1200"/>
              </a:spcAft>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dirty="0" smtClean="0"/>
              <a:t>Haga clic para modificar el estilo de texto del patrón</a:t>
            </a:r>
          </a:p>
        </p:txBody>
      </p:sp>
      <p:sp>
        <p:nvSpPr>
          <p:cNvPr id="15" name="Marcador de contenido 3"/>
          <p:cNvSpPr>
            <a:spLocks noGrp="1"/>
          </p:cNvSpPr>
          <p:nvPr>
            <p:ph sz="half" idx="16"/>
          </p:nvPr>
        </p:nvSpPr>
        <p:spPr>
          <a:xfrm>
            <a:off x="477012" y="3254237"/>
            <a:ext cx="3425676" cy="2686915"/>
          </a:xfrm>
          <a:prstGeom prst="roundRect">
            <a:avLst/>
          </a:prstGeom>
          <a:ln w="12700">
            <a:solidFill>
              <a:srgbClr val="797979"/>
            </a:solidFill>
          </a:ln>
        </p:spPr>
        <p:txBody>
          <a:bodyPr lIns="144000"/>
          <a:lstStyle>
            <a:lvl1pPr marL="265113" indent="-265113">
              <a:spcAft>
                <a:spcPts val="600"/>
              </a:spcAft>
              <a:buSzPct val="100000"/>
              <a:buFontTx/>
              <a:buBlip>
                <a:blip r:embed="rId2"/>
              </a:buBlip>
              <a:defRPr sz="1600"/>
            </a:lvl1pPr>
            <a:lvl2pPr marL="712788" indent="-255588">
              <a:spcAft>
                <a:spcPts val="600"/>
              </a:spcAft>
              <a:buSzPct val="100000"/>
              <a:buFontTx/>
              <a:buBlip>
                <a:blip r:embed="rId3"/>
              </a:buBlip>
              <a:defRPr sz="1400"/>
            </a:lvl2pPr>
            <a:lvl3pPr marL="1143000" indent="-228600">
              <a:spcAft>
                <a:spcPts val="600"/>
              </a:spcAft>
              <a:buSzPct val="100000"/>
              <a:buFontTx/>
              <a:buBlip>
                <a:blip r:embed="rId4"/>
              </a:buBlip>
              <a:defRPr sz="1200"/>
            </a:lvl3pPr>
            <a:lvl4pPr marL="1600200" indent="-228600">
              <a:spcAft>
                <a:spcPts val="600"/>
              </a:spcAft>
              <a:buSzPct val="100000"/>
              <a:buFontTx/>
              <a:buBlip>
                <a:blip r:embed="rId4"/>
              </a:buBlip>
              <a:defRPr sz="1200"/>
            </a:lvl4pPr>
            <a:lvl5pPr marL="2057400" indent="-228600">
              <a:spcAft>
                <a:spcPts val="600"/>
              </a:spcAft>
              <a:buSzPct val="100000"/>
              <a:buFontTx/>
              <a:buBlip>
                <a:blip r:embed="rId4"/>
              </a:buBlip>
              <a:defRPr sz="1200"/>
            </a:lvl5pPr>
            <a:lvl6pPr>
              <a:defRPr sz="1600"/>
            </a:lvl6pPr>
            <a:lvl7pPr>
              <a:defRPr sz="1600"/>
            </a:lvl7pPr>
            <a:lvl8pPr>
              <a:defRPr sz="1600"/>
            </a:lvl8pPr>
            <a:lvl9pPr>
              <a:defRPr sz="1600"/>
            </a:lvl9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13" name="Marcador de texto 8"/>
          <p:cNvSpPr>
            <a:spLocks noGrp="1"/>
          </p:cNvSpPr>
          <p:nvPr>
            <p:ph type="body" sz="quarter" idx="15"/>
          </p:nvPr>
        </p:nvSpPr>
        <p:spPr>
          <a:xfrm>
            <a:off x="7263716" y="197191"/>
            <a:ext cx="1793743" cy="447815"/>
          </a:xfrm>
          <a:prstGeom prst="rect">
            <a:avLst/>
          </a:prstGeom>
        </p:spPr>
        <p:txBody>
          <a:bodyPr vert="horz" anchor="ctr" anchorCtr="0">
            <a:noAutofit/>
          </a:bodyPr>
          <a:lstStyle>
            <a:lvl1pPr marL="0" indent="0" algn="r">
              <a:lnSpc>
                <a:spcPct val="70000"/>
              </a:lnSpc>
              <a:buNone/>
              <a:defRPr sz="1100"/>
            </a:lvl1pPr>
          </a:lstStyle>
          <a:p>
            <a:pPr lvl="0"/>
            <a:r>
              <a:rPr lang="es-ES_tradnl" dirty="0" smtClean="0"/>
              <a:t>Haga clic para modificar el estilo de texto del patrón</a:t>
            </a:r>
          </a:p>
        </p:txBody>
      </p:sp>
      <p:sp>
        <p:nvSpPr>
          <p:cNvPr id="11" name="Marcador de contenido 3"/>
          <p:cNvSpPr>
            <a:spLocks noGrp="1"/>
          </p:cNvSpPr>
          <p:nvPr>
            <p:ph sz="half" idx="17"/>
          </p:nvPr>
        </p:nvSpPr>
        <p:spPr>
          <a:xfrm>
            <a:off x="6016921" y="3254237"/>
            <a:ext cx="3425676" cy="2686915"/>
          </a:xfrm>
          <a:prstGeom prst="roundRect">
            <a:avLst/>
          </a:prstGeom>
          <a:ln w="12700">
            <a:solidFill>
              <a:srgbClr val="797979"/>
            </a:solidFill>
          </a:ln>
        </p:spPr>
        <p:txBody>
          <a:bodyPr lIns="144000"/>
          <a:lstStyle>
            <a:lvl1pPr marL="0" indent="0">
              <a:spcAft>
                <a:spcPts val="1200"/>
              </a:spcAft>
              <a:buSzPct val="100000"/>
              <a:buFontTx/>
              <a:buNone/>
              <a:defRPr sz="1600"/>
            </a:lvl1pPr>
            <a:lvl2pPr marL="712788" indent="-255588">
              <a:buSzPct val="100000"/>
              <a:buFontTx/>
              <a:buBlip>
                <a:blip r:embed="rId3"/>
              </a:buBlip>
              <a:defRPr sz="1400"/>
            </a:lvl2pPr>
            <a:lvl3pPr marL="1143000" indent="-228600">
              <a:buSzPct val="100000"/>
              <a:buFontTx/>
              <a:buBlip>
                <a:blip r:embed="rId4"/>
              </a:buBlip>
              <a:defRPr sz="1200"/>
            </a:lvl3pPr>
            <a:lvl4pPr marL="1600200" indent="-228600">
              <a:buSzPct val="100000"/>
              <a:buFontTx/>
              <a:buBlip>
                <a:blip r:embed="rId4"/>
              </a:buBlip>
              <a:defRPr sz="1200"/>
            </a:lvl4pPr>
            <a:lvl5pPr marL="2057400" indent="-228600">
              <a:buSzPct val="100000"/>
              <a:buFontTx/>
              <a:buBlip>
                <a:blip r:embed="rId4"/>
              </a:buBlip>
              <a:defRPr sz="1200"/>
            </a:lvl5pPr>
            <a:lvl6pPr>
              <a:defRPr sz="1600"/>
            </a:lvl6pPr>
            <a:lvl7pPr>
              <a:defRPr sz="1600"/>
            </a:lvl7pPr>
            <a:lvl8pPr>
              <a:defRPr sz="1600"/>
            </a:lvl8pPr>
            <a:lvl9pPr>
              <a:defRPr sz="1600"/>
            </a:lvl9pPr>
          </a:lstStyle>
          <a:p>
            <a:pPr lvl="0"/>
            <a:r>
              <a:rPr lang="es-ES_tradnl" dirty="0" smtClean="0"/>
              <a:t>Haga clic para modificar el estilo de texto del patrón</a:t>
            </a:r>
          </a:p>
        </p:txBody>
      </p:sp>
      <p:pic>
        <p:nvPicPr>
          <p:cNvPr id="16" name="Picture 2" descr="C:\Juan\Marca-Logo\Revolution\jpg\bola oscura[3].jpg"/>
          <p:cNvPicPr>
            <a:picLocks noChangeAspect="1" noChangeArrowheads="1"/>
          </p:cNvPicPr>
          <p:nvPr userDrawn="1"/>
        </p:nvPicPr>
        <p:blipFill>
          <a:blip r:embed="rId5" cstate="print"/>
          <a:srcRect l="2342" t="9691" r="9417"/>
          <a:stretch>
            <a:fillRect/>
          </a:stretch>
        </p:blipFill>
        <p:spPr bwMode="auto">
          <a:xfrm>
            <a:off x="9184090" y="155110"/>
            <a:ext cx="543318" cy="575840"/>
          </a:xfrm>
          <a:prstGeom prst="rect">
            <a:avLst/>
          </a:prstGeom>
          <a:noFill/>
        </p:spPr>
      </p:pic>
      <p:cxnSp>
        <p:nvCxnSpPr>
          <p:cNvPr id="18" name="17 Conector recto"/>
          <p:cNvCxnSpPr/>
          <p:nvPr userDrawn="1"/>
        </p:nvCxnSpPr>
        <p:spPr>
          <a:xfrm rot="5400000">
            <a:off x="8823007" y="410198"/>
            <a:ext cx="513963"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cxnSp>
        <p:nvCxnSpPr>
          <p:cNvPr id="21" name="20 Conector recto"/>
          <p:cNvCxnSpPr/>
          <p:nvPr userDrawn="1"/>
        </p:nvCxnSpPr>
        <p:spPr>
          <a:xfrm rot="10800000">
            <a:off x="245086" y="805540"/>
            <a:ext cx="9432000"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sp>
        <p:nvSpPr>
          <p:cNvPr id="22" name="Título 1"/>
          <p:cNvSpPr>
            <a:spLocks noGrp="1"/>
          </p:cNvSpPr>
          <p:nvPr>
            <p:ph type="title"/>
          </p:nvPr>
        </p:nvSpPr>
        <p:spPr>
          <a:xfrm>
            <a:off x="133639" y="159489"/>
            <a:ext cx="6990177" cy="642697"/>
          </a:xfrm>
        </p:spPr>
        <p:txBody>
          <a:bodyPr wrap="square" anchor="b" anchorCtr="0">
            <a:noAutofit/>
          </a:bodyPr>
          <a:lstStyle>
            <a:lvl1pPr>
              <a:defRPr sz="1800"/>
            </a:lvl1pPr>
          </a:lstStyle>
          <a:p>
            <a:r>
              <a:rPr lang="es-ES_tradnl" dirty="0" smtClean="0"/>
              <a:t>Clic para editar título</a:t>
            </a:r>
            <a:endParaRPr lang="es-ES" dirty="0"/>
          </a:p>
        </p:txBody>
      </p:sp>
      <p:pic>
        <p:nvPicPr>
          <p:cNvPr id="19" name="18 Imagen" descr="franjaInterior02.jpg"/>
          <p:cNvPicPr>
            <a:picLocks noChangeAspect="1"/>
          </p:cNvPicPr>
          <p:nvPr userDrawn="1"/>
        </p:nvPicPr>
        <p:blipFill>
          <a:blip r:embed="rId6"/>
          <a:stretch>
            <a:fillRect/>
          </a:stretch>
        </p:blipFill>
        <p:spPr>
          <a:xfrm>
            <a:off x="212929" y="6519420"/>
            <a:ext cx="9453524" cy="249448"/>
          </a:xfrm>
          <a:prstGeom prst="rect">
            <a:avLst/>
          </a:prstGeom>
        </p:spPr>
      </p:pic>
      <p:sp>
        <p:nvSpPr>
          <p:cNvPr id="20" name="19 CuadroTexto"/>
          <p:cNvSpPr txBox="1"/>
          <p:nvPr userDrawn="1"/>
        </p:nvSpPr>
        <p:spPr>
          <a:xfrm>
            <a:off x="9285746" y="6543375"/>
            <a:ext cx="362600" cy="215444"/>
          </a:xfrm>
          <a:prstGeom prst="rect">
            <a:avLst/>
          </a:prstGeom>
          <a:noFill/>
        </p:spPr>
        <p:txBody>
          <a:bodyPr wrap="square" rtlCol="0" anchor="ctr" anchorCtr="1">
            <a:spAutoFit/>
          </a:bodyPr>
          <a:lstStyle/>
          <a:p>
            <a:pPr algn="ctr"/>
            <a:fld id="{C0704C6A-D944-422F-BB98-9B95897FA4C4}" type="slidenum">
              <a:rPr lang="es-ES" sz="800" smtClean="0"/>
              <a:pPr algn="ctr"/>
              <a:t>‹Nº›</a:t>
            </a:fld>
            <a:endParaRPr lang="es-ES" sz="800" dirty="0"/>
          </a:p>
        </p:txBody>
      </p:sp>
    </p:spTree>
    <p:extLst>
      <p:ext uri="{BB962C8B-B14F-4D97-AF65-F5344CB8AC3E}">
        <p14:creationId xmlns:p14="http://schemas.microsoft.com/office/powerpoint/2010/main" val="52842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7851" y="533400"/>
            <a:ext cx="7101106" cy="3767670"/>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923996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DICE">
    <p:bg bwMode="gray">
      <p:bgPr>
        <a:solidFill>
          <a:schemeClr val="bg1"/>
        </a:solidFill>
        <a:effectLst/>
      </p:bgPr>
    </p:bg>
    <p:spTree>
      <p:nvGrpSpPr>
        <p:cNvPr id="1" name=""/>
        <p:cNvGrpSpPr/>
        <p:nvPr/>
      </p:nvGrpSpPr>
      <p:grpSpPr>
        <a:xfrm>
          <a:off x="0" y="0"/>
          <a:ext cx="0" cy="0"/>
          <a:chOff x="0" y="0"/>
          <a:chExt cx="0" cy="0"/>
        </a:xfrm>
      </p:grpSpPr>
      <p:pic>
        <p:nvPicPr>
          <p:cNvPr id="19" name="18 Imagen" descr="franjaInterior02.jpg"/>
          <p:cNvPicPr>
            <a:picLocks noChangeAspect="1"/>
          </p:cNvPicPr>
          <p:nvPr userDrawn="1"/>
        </p:nvPicPr>
        <p:blipFill>
          <a:blip r:embed="rId2"/>
          <a:stretch>
            <a:fillRect/>
          </a:stretch>
        </p:blipFill>
        <p:spPr>
          <a:xfrm>
            <a:off x="212929" y="6519420"/>
            <a:ext cx="9453524" cy="249448"/>
          </a:xfrm>
          <a:prstGeom prst="rect">
            <a:avLst/>
          </a:prstGeom>
        </p:spPr>
      </p:pic>
      <p:sp>
        <p:nvSpPr>
          <p:cNvPr id="8" name="7 Marcador de texto"/>
          <p:cNvSpPr>
            <a:spLocks noGrp="1"/>
          </p:cNvSpPr>
          <p:nvPr>
            <p:ph type="body" sz="quarter" idx="10"/>
          </p:nvPr>
        </p:nvSpPr>
        <p:spPr>
          <a:xfrm>
            <a:off x="470557" y="1190755"/>
            <a:ext cx="8989128" cy="4901701"/>
          </a:xfrm>
          <a:prstGeom prst="rect">
            <a:avLst/>
          </a:prstGeom>
        </p:spPr>
        <p:txBody>
          <a:bodyPr/>
          <a:lstStyle>
            <a:lvl1pPr marL="265113" indent="-265113">
              <a:spcAft>
                <a:spcPts val="600"/>
              </a:spcAft>
              <a:buFont typeface="+mj-lt"/>
              <a:buAutoNum type="arabicPeriod"/>
              <a:defRPr sz="1800"/>
            </a:lvl1pPr>
            <a:lvl2pPr marL="712788" indent="-255588">
              <a:spcAft>
                <a:spcPts val="600"/>
              </a:spcAft>
              <a:buFont typeface="+mj-lt"/>
              <a:buAutoNum type="arabicPeriod"/>
              <a:defRPr sz="1600"/>
            </a:lvl2pPr>
            <a:lvl3pPr marL="1169988" indent="-255588">
              <a:spcAft>
                <a:spcPts val="600"/>
              </a:spcAft>
              <a:buFont typeface="+mj-lt"/>
              <a:buAutoNum type="arabicPeriod"/>
              <a:defRPr sz="1400"/>
            </a:lvl3pPr>
            <a:lvl4pPr marL="1616075" indent="-244475">
              <a:spcAft>
                <a:spcPts val="600"/>
              </a:spcAft>
              <a:buFont typeface="+mj-lt"/>
              <a:buAutoNum type="arabicPeriod"/>
              <a:defRPr sz="1200"/>
            </a:lvl4pPr>
            <a:lvl5pPr marL="2062163" indent="-233363">
              <a:spcAft>
                <a:spcPts val="600"/>
              </a:spcAft>
              <a:buFont typeface="+mj-lt"/>
              <a:buAutoNum type="arabicPeriod"/>
              <a:defRPr sz="10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cxnSp>
        <p:nvCxnSpPr>
          <p:cNvPr id="7" name="6 Conector recto"/>
          <p:cNvCxnSpPr/>
          <p:nvPr userDrawn="1"/>
        </p:nvCxnSpPr>
        <p:spPr>
          <a:xfrm rot="10800000">
            <a:off x="245086" y="805540"/>
            <a:ext cx="9432000"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sp>
        <p:nvSpPr>
          <p:cNvPr id="9" name="Título 1"/>
          <p:cNvSpPr>
            <a:spLocks noGrp="1"/>
          </p:cNvSpPr>
          <p:nvPr>
            <p:ph type="title"/>
          </p:nvPr>
        </p:nvSpPr>
        <p:spPr>
          <a:xfrm>
            <a:off x="133639" y="159489"/>
            <a:ext cx="6990177" cy="642697"/>
          </a:xfrm>
        </p:spPr>
        <p:txBody>
          <a:bodyPr wrap="square" anchor="b" anchorCtr="0">
            <a:noAutofit/>
          </a:bodyPr>
          <a:lstStyle>
            <a:lvl1pPr>
              <a:defRPr sz="1800"/>
            </a:lvl1pPr>
          </a:lstStyle>
          <a:p>
            <a:r>
              <a:rPr lang="es-ES_tradnl" dirty="0" smtClean="0"/>
              <a:t>Clic para editar título</a:t>
            </a:r>
            <a:endParaRPr lang="es-ES" dirty="0"/>
          </a:p>
        </p:txBody>
      </p:sp>
      <p:sp>
        <p:nvSpPr>
          <p:cNvPr id="14" name="13 CuadroTexto"/>
          <p:cNvSpPr txBox="1"/>
          <p:nvPr userDrawn="1"/>
        </p:nvSpPr>
        <p:spPr>
          <a:xfrm>
            <a:off x="9285746" y="6543375"/>
            <a:ext cx="362600" cy="215444"/>
          </a:xfrm>
          <a:prstGeom prst="rect">
            <a:avLst/>
          </a:prstGeom>
          <a:noFill/>
        </p:spPr>
        <p:txBody>
          <a:bodyPr wrap="square" rtlCol="0" anchor="ctr" anchorCtr="1">
            <a:spAutoFit/>
          </a:bodyPr>
          <a:lstStyle/>
          <a:p>
            <a:pPr algn="ctr"/>
            <a:fld id="{C0704C6A-D944-422F-BB98-9B95897FA4C4}" type="slidenum">
              <a:rPr lang="es-ES" sz="800" smtClean="0"/>
              <a:pPr algn="ctr"/>
              <a:t>‹Nº›</a:t>
            </a:fld>
            <a:endParaRPr lang="es-ES" sz="800" dirty="0"/>
          </a:p>
        </p:txBody>
      </p:sp>
    </p:spTree>
    <p:extLst>
      <p:ext uri="{BB962C8B-B14F-4D97-AF65-F5344CB8AC3E}">
        <p14:creationId xmlns:p14="http://schemas.microsoft.com/office/powerpoint/2010/main" val="2074693637"/>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O + IMAGEN + TEXTO RESALTADO">
    <p:bg bwMode="gray">
      <p:bgPr>
        <a:solidFill>
          <a:schemeClr val="bg1"/>
        </a:solidFill>
        <a:effectLst/>
      </p:bgPr>
    </p:bg>
    <p:spTree>
      <p:nvGrpSpPr>
        <p:cNvPr id="1" name=""/>
        <p:cNvGrpSpPr/>
        <p:nvPr/>
      </p:nvGrpSpPr>
      <p:grpSpPr>
        <a:xfrm>
          <a:off x="0" y="0"/>
          <a:ext cx="0" cy="0"/>
          <a:chOff x="0" y="0"/>
          <a:chExt cx="0" cy="0"/>
        </a:xfrm>
      </p:grpSpPr>
      <p:sp>
        <p:nvSpPr>
          <p:cNvPr id="9" name="Marcador de posición de imagen 8"/>
          <p:cNvSpPr>
            <a:spLocks noGrp="1"/>
          </p:cNvSpPr>
          <p:nvPr>
            <p:ph type="pic" sz="quarter" idx="13"/>
          </p:nvPr>
        </p:nvSpPr>
        <p:spPr>
          <a:xfrm>
            <a:off x="494039" y="3883426"/>
            <a:ext cx="3487738" cy="1754187"/>
          </a:xfrm>
          <a:prstGeom prst="rect">
            <a:avLst/>
          </a:prstGeom>
          <a:effectLst>
            <a:reflection blurRad="6350" stA="52000" endA="300" endPos="35000" dir="5400000" sy="-100000" algn="bl" rotWithShape="0"/>
          </a:effectLst>
        </p:spPr>
        <p:txBody>
          <a:bodyPr vert="horz"/>
          <a:lstStyle>
            <a:lvl1pPr>
              <a:defRPr sz="1600"/>
            </a:lvl1pPr>
          </a:lstStyle>
          <a:p>
            <a:r>
              <a:rPr lang="es-ES_tradnl" dirty="0" smtClean="0"/>
              <a:t>Arrastre la imagen al marcador de posición o haga clic en el icono para agregar</a:t>
            </a:r>
            <a:endParaRPr lang="es-ES" dirty="0"/>
          </a:p>
        </p:txBody>
      </p:sp>
      <p:sp>
        <p:nvSpPr>
          <p:cNvPr id="11" name="Marcador de texto 10"/>
          <p:cNvSpPr>
            <a:spLocks noGrp="1"/>
          </p:cNvSpPr>
          <p:nvPr>
            <p:ph type="body" sz="quarter" idx="14"/>
          </p:nvPr>
        </p:nvSpPr>
        <p:spPr>
          <a:xfrm>
            <a:off x="4308340" y="4316813"/>
            <a:ext cx="3673475" cy="1320800"/>
          </a:xfrm>
          <a:prstGeom prst="rect">
            <a:avLst/>
          </a:prstGeom>
        </p:spPr>
        <p:txBody>
          <a:bodyPr vert="horz"/>
          <a:lstStyle>
            <a:lvl1pPr marL="0" indent="0">
              <a:spcAft>
                <a:spcPts val="600"/>
              </a:spcAft>
              <a:buNone/>
              <a:defRPr sz="1800"/>
            </a:lvl1pPr>
            <a:lvl2pPr marL="457200" indent="0" algn="l">
              <a:buNone/>
              <a:defRPr sz="1900"/>
            </a:lvl2pPr>
            <a:lvl3pPr marL="914400" indent="0" algn="l">
              <a:buNone/>
              <a:defRPr sz="1900"/>
            </a:lvl3pPr>
            <a:lvl4pPr marL="1371600" indent="0" algn="l">
              <a:buNone/>
              <a:defRPr sz="1900"/>
            </a:lvl4pPr>
            <a:lvl5pPr marL="1828800" indent="0" algn="l">
              <a:buNone/>
              <a:defRPr sz="1900"/>
            </a:lvl5pPr>
            <a:lvl6pPr marL="2286000" indent="0" algn="l">
              <a:buNone/>
              <a:defRPr sz="1900"/>
            </a:lvl6pPr>
          </a:lstStyle>
          <a:p>
            <a:pPr lvl="0"/>
            <a:r>
              <a:rPr lang="es-ES_tradnl" dirty="0" smtClean="0"/>
              <a:t>Haga clic para modificar el estilo de texto del patrón</a:t>
            </a:r>
          </a:p>
        </p:txBody>
      </p:sp>
      <p:sp>
        <p:nvSpPr>
          <p:cNvPr id="18" name="Marcador de texto 4"/>
          <p:cNvSpPr>
            <a:spLocks noGrp="1"/>
          </p:cNvSpPr>
          <p:nvPr>
            <p:ph type="body" sz="quarter" idx="3"/>
          </p:nvPr>
        </p:nvSpPr>
        <p:spPr>
          <a:xfrm>
            <a:off x="470557" y="1175839"/>
            <a:ext cx="8989128" cy="2383790"/>
          </a:xfrm>
          <a:prstGeom prst="rect">
            <a:avLst/>
          </a:prstGeom>
        </p:spPr>
        <p:txBody>
          <a:bodyPr anchor="t" anchorCtr="0"/>
          <a:lstStyle>
            <a:lvl1pPr marL="0" indent="0">
              <a:spcAft>
                <a:spcPts val="1200"/>
              </a:spcAft>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dirty="0" smtClean="0"/>
              <a:t>Haga clic para modificar el estilo de texto del patrón</a:t>
            </a:r>
          </a:p>
        </p:txBody>
      </p:sp>
      <p:sp>
        <p:nvSpPr>
          <p:cNvPr id="12" name="Marcador de texto 8"/>
          <p:cNvSpPr>
            <a:spLocks noGrp="1"/>
          </p:cNvSpPr>
          <p:nvPr>
            <p:ph type="body" sz="quarter" idx="15"/>
          </p:nvPr>
        </p:nvSpPr>
        <p:spPr>
          <a:xfrm>
            <a:off x="7263716" y="197191"/>
            <a:ext cx="1793743" cy="447815"/>
          </a:xfrm>
          <a:prstGeom prst="rect">
            <a:avLst/>
          </a:prstGeom>
        </p:spPr>
        <p:txBody>
          <a:bodyPr vert="horz" anchor="ctr" anchorCtr="0">
            <a:noAutofit/>
          </a:bodyPr>
          <a:lstStyle>
            <a:lvl1pPr marL="0" indent="0" algn="r">
              <a:lnSpc>
                <a:spcPct val="70000"/>
              </a:lnSpc>
              <a:buNone/>
              <a:defRPr sz="1100"/>
            </a:lvl1pPr>
          </a:lstStyle>
          <a:p>
            <a:pPr lvl="0"/>
            <a:r>
              <a:rPr lang="es-ES_tradnl" dirty="0" smtClean="0"/>
              <a:t>Haga clic para modificar el estilo de texto del patrón</a:t>
            </a:r>
          </a:p>
        </p:txBody>
      </p:sp>
      <p:sp>
        <p:nvSpPr>
          <p:cNvPr id="8" name="Título 1"/>
          <p:cNvSpPr>
            <a:spLocks noGrp="1"/>
          </p:cNvSpPr>
          <p:nvPr>
            <p:ph type="title"/>
          </p:nvPr>
        </p:nvSpPr>
        <p:spPr>
          <a:xfrm>
            <a:off x="133639" y="159489"/>
            <a:ext cx="6990177" cy="642697"/>
          </a:xfrm>
        </p:spPr>
        <p:txBody>
          <a:bodyPr wrap="square" anchor="b" anchorCtr="0">
            <a:noAutofit/>
          </a:bodyPr>
          <a:lstStyle>
            <a:lvl1pPr>
              <a:defRPr sz="1800"/>
            </a:lvl1pPr>
          </a:lstStyle>
          <a:p>
            <a:r>
              <a:rPr lang="es-ES_tradnl" dirty="0" smtClean="0"/>
              <a:t>Clic para editar título</a:t>
            </a:r>
            <a:endParaRPr lang="es-ES" dirty="0"/>
          </a:p>
        </p:txBody>
      </p:sp>
      <p:pic>
        <p:nvPicPr>
          <p:cNvPr id="10" name="Picture 2" descr="C:\Juan\Marca-Logo\Revolution\jpg\bola oscura[3].jpg"/>
          <p:cNvPicPr>
            <a:picLocks noChangeAspect="1" noChangeArrowheads="1"/>
          </p:cNvPicPr>
          <p:nvPr userDrawn="1"/>
        </p:nvPicPr>
        <p:blipFill>
          <a:blip r:embed="rId2" cstate="print"/>
          <a:srcRect l="2342" t="9691" r="9417"/>
          <a:stretch>
            <a:fillRect/>
          </a:stretch>
        </p:blipFill>
        <p:spPr bwMode="auto">
          <a:xfrm>
            <a:off x="9184090" y="155110"/>
            <a:ext cx="543318" cy="575840"/>
          </a:xfrm>
          <a:prstGeom prst="rect">
            <a:avLst/>
          </a:prstGeom>
          <a:noFill/>
        </p:spPr>
      </p:pic>
      <p:cxnSp>
        <p:nvCxnSpPr>
          <p:cNvPr id="14" name="13 Conector recto"/>
          <p:cNvCxnSpPr/>
          <p:nvPr userDrawn="1"/>
        </p:nvCxnSpPr>
        <p:spPr>
          <a:xfrm rot="5400000">
            <a:off x="8823007" y="410198"/>
            <a:ext cx="513963"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cxnSp>
        <p:nvCxnSpPr>
          <p:cNvPr id="15" name="14 Conector recto"/>
          <p:cNvCxnSpPr/>
          <p:nvPr userDrawn="1"/>
        </p:nvCxnSpPr>
        <p:spPr>
          <a:xfrm rot="10800000">
            <a:off x="245086" y="805540"/>
            <a:ext cx="9432000"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pic>
        <p:nvPicPr>
          <p:cNvPr id="22" name="21 Imagen" descr="franjaInterior02.jpg"/>
          <p:cNvPicPr>
            <a:picLocks noChangeAspect="1"/>
          </p:cNvPicPr>
          <p:nvPr userDrawn="1"/>
        </p:nvPicPr>
        <p:blipFill>
          <a:blip r:embed="rId3"/>
          <a:stretch>
            <a:fillRect/>
          </a:stretch>
        </p:blipFill>
        <p:spPr>
          <a:xfrm>
            <a:off x="212929" y="6519420"/>
            <a:ext cx="9453524" cy="249448"/>
          </a:xfrm>
          <a:prstGeom prst="rect">
            <a:avLst/>
          </a:prstGeom>
        </p:spPr>
      </p:pic>
      <p:sp>
        <p:nvSpPr>
          <p:cNvPr id="23" name="22 CuadroTexto"/>
          <p:cNvSpPr txBox="1"/>
          <p:nvPr userDrawn="1"/>
        </p:nvSpPr>
        <p:spPr>
          <a:xfrm>
            <a:off x="9285746" y="6543375"/>
            <a:ext cx="362600" cy="215444"/>
          </a:xfrm>
          <a:prstGeom prst="rect">
            <a:avLst/>
          </a:prstGeom>
          <a:noFill/>
        </p:spPr>
        <p:txBody>
          <a:bodyPr wrap="square" rtlCol="0" anchor="ctr" anchorCtr="1">
            <a:spAutoFit/>
          </a:bodyPr>
          <a:lstStyle/>
          <a:p>
            <a:pPr algn="ctr"/>
            <a:fld id="{C0704C6A-D944-422F-BB98-9B95897FA4C4}" type="slidenum">
              <a:rPr lang="es-ES" sz="800" smtClean="0"/>
              <a:pPr algn="ctr"/>
              <a:t>‹Nº›</a:t>
            </a:fld>
            <a:endParaRPr lang="es-ES" sz="800" dirty="0"/>
          </a:p>
        </p:txBody>
      </p:sp>
    </p:spTree>
    <p:extLst>
      <p:ext uri="{BB962C8B-B14F-4D97-AF65-F5344CB8AC3E}">
        <p14:creationId xmlns:p14="http://schemas.microsoft.com/office/powerpoint/2010/main" val="13228945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O + IMAGEN">
    <p:bg bwMode="gray">
      <p:bgPr>
        <a:solidFill>
          <a:schemeClr val="bg1"/>
        </a:solidFill>
        <a:effectLst/>
      </p:bgPr>
    </p:bg>
    <p:spTree>
      <p:nvGrpSpPr>
        <p:cNvPr id="1" name=""/>
        <p:cNvGrpSpPr/>
        <p:nvPr/>
      </p:nvGrpSpPr>
      <p:grpSpPr>
        <a:xfrm>
          <a:off x="0" y="0"/>
          <a:ext cx="0" cy="0"/>
          <a:chOff x="0" y="0"/>
          <a:chExt cx="0" cy="0"/>
        </a:xfrm>
      </p:grpSpPr>
      <p:sp>
        <p:nvSpPr>
          <p:cNvPr id="3" name="Marcador de posición de imagen 2"/>
          <p:cNvSpPr>
            <a:spLocks noGrp="1"/>
          </p:cNvSpPr>
          <p:nvPr>
            <p:ph type="pic" idx="1"/>
          </p:nvPr>
        </p:nvSpPr>
        <p:spPr>
          <a:xfrm>
            <a:off x="6071435" y="1192248"/>
            <a:ext cx="3381797" cy="2959871"/>
          </a:xfrm>
          <a:prstGeom prst="rect">
            <a:avLst/>
          </a:prstGeom>
          <a:noFill/>
          <a:ln>
            <a:noFill/>
          </a:ln>
          <a:effectLst>
            <a:reflection blurRad="6350" stA="52000" endA="300" endPos="35000" dir="5400000" sy="-100000" algn="bl" rotWithShape="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dirty="0" smtClean="0"/>
              <a:t>Arrastre la imagen al marcador de posición o haga clic en el icono para agregar</a:t>
            </a:r>
            <a:endParaRPr lang="es-ES" dirty="0"/>
          </a:p>
        </p:txBody>
      </p:sp>
      <p:sp>
        <p:nvSpPr>
          <p:cNvPr id="4" name="Marcador de texto 3"/>
          <p:cNvSpPr>
            <a:spLocks noGrp="1"/>
          </p:cNvSpPr>
          <p:nvPr>
            <p:ph type="body" sz="half" idx="2"/>
          </p:nvPr>
        </p:nvSpPr>
        <p:spPr>
          <a:xfrm>
            <a:off x="484668" y="1192249"/>
            <a:ext cx="5242849" cy="4942737"/>
          </a:xfrm>
          <a:prstGeom prst="rect">
            <a:avLst/>
          </a:prstGeom>
        </p:spPr>
        <p:txBody>
          <a:bodyPr/>
          <a:lstStyle>
            <a:lvl1pPr marL="0" indent="0">
              <a:spcAft>
                <a:spcPts val="1200"/>
              </a:spcAft>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smtClean="0"/>
              <a:t>Haga clic para modificar el estilo de texto del patrón</a:t>
            </a:r>
          </a:p>
        </p:txBody>
      </p:sp>
      <p:sp>
        <p:nvSpPr>
          <p:cNvPr id="8" name="Marcador de texto 8"/>
          <p:cNvSpPr>
            <a:spLocks noGrp="1"/>
          </p:cNvSpPr>
          <p:nvPr>
            <p:ph type="body" sz="quarter" idx="15"/>
          </p:nvPr>
        </p:nvSpPr>
        <p:spPr>
          <a:xfrm>
            <a:off x="7263716" y="197191"/>
            <a:ext cx="1793743" cy="447815"/>
          </a:xfrm>
          <a:prstGeom prst="rect">
            <a:avLst/>
          </a:prstGeom>
        </p:spPr>
        <p:txBody>
          <a:bodyPr vert="horz" anchor="ctr" anchorCtr="0">
            <a:noAutofit/>
          </a:bodyPr>
          <a:lstStyle>
            <a:lvl1pPr marL="0" indent="0" algn="r">
              <a:lnSpc>
                <a:spcPct val="70000"/>
              </a:lnSpc>
              <a:buNone/>
              <a:defRPr sz="1100"/>
            </a:lvl1pPr>
          </a:lstStyle>
          <a:p>
            <a:pPr lvl="0"/>
            <a:r>
              <a:rPr lang="es-ES_tradnl" dirty="0" smtClean="0"/>
              <a:t>Haga clic para modificar el estilo de texto del patrón</a:t>
            </a:r>
          </a:p>
        </p:txBody>
      </p:sp>
      <p:pic>
        <p:nvPicPr>
          <p:cNvPr id="11" name="Picture 2" descr="C:\Juan\Marca-Logo\Revolution\jpg\bola oscura[3].jpg"/>
          <p:cNvPicPr>
            <a:picLocks noChangeAspect="1" noChangeArrowheads="1"/>
          </p:cNvPicPr>
          <p:nvPr userDrawn="1"/>
        </p:nvPicPr>
        <p:blipFill>
          <a:blip r:embed="rId2" cstate="print"/>
          <a:srcRect l="2342" t="9691" r="9417"/>
          <a:stretch>
            <a:fillRect/>
          </a:stretch>
        </p:blipFill>
        <p:spPr bwMode="auto">
          <a:xfrm>
            <a:off x="9184090" y="155110"/>
            <a:ext cx="543318" cy="575840"/>
          </a:xfrm>
          <a:prstGeom prst="rect">
            <a:avLst/>
          </a:prstGeom>
          <a:noFill/>
        </p:spPr>
      </p:pic>
      <p:cxnSp>
        <p:nvCxnSpPr>
          <p:cNvPr id="12" name="11 Conector recto"/>
          <p:cNvCxnSpPr/>
          <p:nvPr userDrawn="1"/>
        </p:nvCxnSpPr>
        <p:spPr>
          <a:xfrm rot="5400000">
            <a:off x="8823007" y="410198"/>
            <a:ext cx="513963"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userDrawn="1"/>
        </p:nvCxnSpPr>
        <p:spPr>
          <a:xfrm rot="10800000">
            <a:off x="245086" y="805540"/>
            <a:ext cx="9432000"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sp>
        <p:nvSpPr>
          <p:cNvPr id="14" name="Título 1"/>
          <p:cNvSpPr>
            <a:spLocks noGrp="1"/>
          </p:cNvSpPr>
          <p:nvPr>
            <p:ph type="title"/>
          </p:nvPr>
        </p:nvSpPr>
        <p:spPr>
          <a:xfrm>
            <a:off x="133639" y="159489"/>
            <a:ext cx="6990177" cy="642697"/>
          </a:xfrm>
        </p:spPr>
        <p:txBody>
          <a:bodyPr wrap="square" anchor="b" anchorCtr="0">
            <a:noAutofit/>
          </a:bodyPr>
          <a:lstStyle>
            <a:lvl1pPr>
              <a:defRPr sz="1800"/>
            </a:lvl1pPr>
          </a:lstStyle>
          <a:p>
            <a:r>
              <a:rPr lang="es-ES_tradnl" dirty="0" smtClean="0"/>
              <a:t>Clic para editar título</a:t>
            </a:r>
            <a:endParaRPr lang="es-ES" dirty="0"/>
          </a:p>
        </p:txBody>
      </p:sp>
      <p:pic>
        <p:nvPicPr>
          <p:cNvPr id="18" name="17 Imagen" descr="franjaInterior02.jpg"/>
          <p:cNvPicPr>
            <a:picLocks noChangeAspect="1"/>
          </p:cNvPicPr>
          <p:nvPr userDrawn="1"/>
        </p:nvPicPr>
        <p:blipFill>
          <a:blip r:embed="rId3"/>
          <a:stretch>
            <a:fillRect/>
          </a:stretch>
        </p:blipFill>
        <p:spPr>
          <a:xfrm>
            <a:off x="212929" y="6519420"/>
            <a:ext cx="9453524" cy="249448"/>
          </a:xfrm>
          <a:prstGeom prst="rect">
            <a:avLst/>
          </a:prstGeom>
        </p:spPr>
      </p:pic>
      <p:sp>
        <p:nvSpPr>
          <p:cNvPr id="19" name="18 CuadroTexto"/>
          <p:cNvSpPr txBox="1"/>
          <p:nvPr userDrawn="1"/>
        </p:nvSpPr>
        <p:spPr>
          <a:xfrm>
            <a:off x="9285746" y="6543375"/>
            <a:ext cx="362600" cy="215444"/>
          </a:xfrm>
          <a:prstGeom prst="rect">
            <a:avLst/>
          </a:prstGeom>
          <a:noFill/>
        </p:spPr>
        <p:txBody>
          <a:bodyPr wrap="square" rtlCol="0" anchor="ctr" anchorCtr="1">
            <a:spAutoFit/>
          </a:bodyPr>
          <a:lstStyle/>
          <a:p>
            <a:pPr algn="ctr"/>
            <a:fld id="{C0704C6A-D944-422F-BB98-9B95897FA4C4}" type="slidenum">
              <a:rPr lang="es-ES" sz="800" smtClean="0"/>
              <a:pPr algn="ctr"/>
              <a:t>‹Nº›</a:t>
            </a:fld>
            <a:endParaRPr lang="es-ES" sz="800" dirty="0"/>
          </a:p>
        </p:txBody>
      </p:sp>
    </p:spTree>
    <p:extLst>
      <p:ext uri="{BB962C8B-B14F-4D97-AF65-F5344CB8AC3E}">
        <p14:creationId xmlns:p14="http://schemas.microsoft.com/office/powerpoint/2010/main" val="33046730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O + TRES COLUMNAS">
    <p:bg bwMode="gray">
      <p:bgPr>
        <a:solidFill>
          <a:schemeClr val="bg1"/>
        </a:solidFill>
        <a:effectLst/>
      </p:bgPr>
    </p:bg>
    <p:spTree>
      <p:nvGrpSpPr>
        <p:cNvPr id="1" name=""/>
        <p:cNvGrpSpPr/>
        <p:nvPr/>
      </p:nvGrpSpPr>
      <p:grpSpPr>
        <a:xfrm>
          <a:off x="0" y="0"/>
          <a:ext cx="0" cy="0"/>
          <a:chOff x="0" y="0"/>
          <a:chExt cx="0" cy="0"/>
        </a:xfrm>
      </p:grpSpPr>
      <p:sp>
        <p:nvSpPr>
          <p:cNvPr id="5" name="Marcador de texto 4"/>
          <p:cNvSpPr>
            <a:spLocks noGrp="1"/>
          </p:cNvSpPr>
          <p:nvPr>
            <p:ph type="body" sz="quarter" idx="3"/>
          </p:nvPr>
        </p:nvSpPr>
        <p:spPr>
          <a:xfrm>
            <a:off x="459924" y="1186472"/>
            <a:ext cx="8989128" cy="1631156"/>
          </a:xfrm>
          <a:prstGeom prst="rect">
            <a:avLst/>
          </a:prstGeom>
        </p:spPr>
        <p:txBody>
          <a:bodyPr anchor="t" anchorCtr="0"/>
          <a:lstStyle>
            <a:lvl1pPr marL="0" indent="0">
              <a:spcAft>
                <a:spcPts val="1200"/>
              </a:spcAft>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dirty="0" smtClean="0"/>
              <a:t>Haga clic para modificar el estilo de texto del patrón</a:t>
            </a:r>
          </a:p>
        </p:txBody>
      </p:sp>
      <p:sp>
        <p:nvSpPr>
          <p:cNvPr id="20" name="Marcador de contenido 3"/>
          <p:cNvSpPr>
            <a:spLocks noGrp="1"/>
          </p:cNvSpPr>
          <p:nvPr>
            <p:ph sz="half" idx="16"/>
          </p:nvPr>
        </p:nvSpPr>
        <p:spPr>
          <a:xfrm>
            <a:off x="466380" y="3140141"/>
            <a:ext cx="2784146" cy="2690037"/>
          </a:xfrm>
          <a:prstGeom prst="roundRect">
            <a:avLst/>
          </a:prstGeom>
          <a:ln w="12700">
            <a:solidFill>
              <a:srgbClr val="797979"/>
            </a:solidFill>
          </a:ln>
        </p:spPr>
        <p:txBody>
          <a:bodyPr/>
          <a:lstStyle>
            <a:lvl1pPr marL="265113" indent="-265113">
              <a:spcAft>
                <a:spcPts val="600"/>
              </a:spcAft>
              <a:buSzPct val="100000"/>
              <a:buFontTx/>
              <a:buBlip>
                <a:blip r:embed="rId2"/>
              </a:buBlip>
              <a:defRPr sz="1600"/>
            </a:lvl1pPr>
            <a:lvl2pPr marL="712788" indent="-255588">
              <a:spcAft>
                <a:spcPts val="600"/>
              </a:spcAft>
              <a:buSzPct val="100000"/>
              <a:buFontTx/>
              <a:buBlip>
                <a:blip r:embed="rId3"/>
              </a:buBlip>
              <a:defRPr sz="1400"/>
            </a:lvl2pPr>
            <a:lvl3pPr marL="1143000" indent="-228600">
              <a:spcAft>
                <a:spcPts val="600"/>
              </a:spcAft>
              <a:buSzPct val="100000"/>
              <a:buFontTx/>
              <a:buBlip>
                <a:blip r:embed="rId4"/>
              </a:buBlip>
              <a:defRPr sz="1200"/>
            </a:lvl3pPr>
            <a:lvl4pPr marL="1600200" indent="-228600">
              <a:spcAft>
                <a:spcPts val="600"/>
              </a:spcAft>
              <a:buSzPct val="100000"/>
              <a:buFontTx/>
              <a:buBlip>
                <a:blip r:embed="rId4"/>
              </a:buBlip>
              <a:defRPr sz="1200"/>
            </a:lvl4pPr>
            <a:lvl5pPr marL="2057400" indent="-228600">
              <a:spcAft>
                <a:spcPts val="600"/>
              </a:spcAft>
              <a:buSzPct val="100000"/>
              <a:buFontTx/>
              <a:buBlip>
                <a:blip r:embed="rId4"/>
              </a:buBlip>
              <a:defRPr sz="1200"/>
            </a:lvl5pPr>
            <a:lvl6pPr>
              <a:defRPr sz="1600"/>
            </a:lvl6pPr>
            <a:lvl7pPr>
              <a:defRPr sz="1600"/>
            </a:lvl7pPr>
            <a:lvl8pPr>
              <a:defRPr sz="1600"/>
            </a:lvl8pPr>
            <a:lvl9pPr>
              <a:defRPr sz="1600"/>
            </a:lvl9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13" name="Marcador de texto 8"/>
          <p:cNvSpPr>
            <a:spLocks noGrp="1"/>
          </p:cNvSpPr>
          <p:nvPr>
            <p:ph type="body" sz="quarter" idx="15"/>
          </p:nvPr>
        </p:nvSpPr>
        <p:spPr>
          <a:xfrm>
            <a:off x="7263716" y="197191"/>
            <a:ext cx="1793743" cy="447815"/>
          </a:xfrm>
          <a:prstGeom prst="rect">
            <a:avLst/>
          </a:prstGeom>
        </p:spPr>
        <p:txBody>
          <a:bodyPr vert="horz" anchor="ctr" anchorCtr="0">
            <a:noAutofit/>
          </a:bodyPr>
          <a:lstStyle>
            <a:lvl1pPr marL="0" indent="0" algn="r">
              <a:lnSpc>
                <a:spcPct val="70000"/>
              </a:lnSpc>
              <a:buNone/>
              <a:defRPr sz="1100"/>
            </a:lvl1pPr>
          </a:lstStyle>
          <a:p>
            <a:pPr lvl="0"/>
            <a:r>
              <a:rPr lang="es-ES_tradnl" dirty="0" smtClean="0"/>
              <a:t>Haga clic para modificar el estilo de texto del patrón</a:t>
            </a:r>
          </a:p>
        </p:txBody>
      </p:sp>
      <p:pic>
        <p:nvPicPr>
          <p:cNvPr id="15" name="Picture 2" descr="C:\Juan\Marca-Logo\Revolution\jpg\bola oscura[3].jpg"/>
          <p:cNvPicPr>
            <a:picLocks noChangeAspect="1" noChangeArrowheads="1"/>
          </p:cNvPicPr>
          <p:nvPr userDrawn="1"/>
        </p:nvPicPr>
        <p:blipFill>
          <a:blip r:embed="rId5" cstate="print"/>
          <a:srcRect l="2342" t="9691" r="9417"/>
          <a:stretch>
            <a:fillRect/>
          </a:stretch>
        </p:blipFill>
        <p:spPr bwMode="auto">
          <a:xfrm>
            <a:off x="9184090" y="155110"/>
            <a:ext cx="543318" cy="575840"/>
          </a:xfrm>
          <a:prstGeom prst="rect">
            <a:avLst/>
          </a:prstGeom>
          <a:noFill/>
        </p:spPr>
      </p:pic>
      <p:cxnSp>
        <p:nvCxnSpPr>
          <p:cNvPr id="16" name="15 Conector recto"/>
          <p:cNvCxnSpPr/>
          <p:nvPr userDrawn="1"/>
        </p:nvCxnSpPr>
        <p:spPr>
          <a:xfrm rot="5400000">
            <a:off x="8823007" y="410198"/>
            <a:ext cx="513963"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cxnSp>
        <p:nvCxnSpPr>
          <p:cNvPr id="17" name="16 Conector recto"/>
          <p:cNvCxnSpPr/>
          <p:nvPr userDrawn="1"/>
        </p:nvCxnSpPr>
        <p:spPr>
          <a:xfrm rot="10800000">
            <a:off x="245086" y="805540"/>
            <a:ext cx="9432000"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sp>
        <p:nvSpPr>
          <p:cNvPr id="18" name="Título 1"/>
          <p:cNvSpPr>
            <a:spLocks noGrp="1"/>
          </p:cNvSpPr>
          <p:nvPr>
            <p:ph type="title"/>
          </p:nvPr>
        </p:nvSpPr>
        <p:spPr>
          <a:xfrm>
            <a:off x="133639" y="159489"/>
            <a:ext cx="6990177" cy="642697"/>
          </a:xfrm>
        </p:spPr>
        <p:txBody>
          <a:bodyPr wrap="square" anchor="b" anchorCtr="0">
            <a:noAutofit/>
          </a:bodyPr>
          <a:lstStyle>
            <a:lvl1pPr>
              <a:defRPr sz="1800"/>
            </a:lvl1pPr>
          </a:lstStyle>
          <a:p>
            <a:r>
              <a:rPr lang="es-ES_tradnl" dirty="0" smtClean="0"/>
              <a:t>Clic para editar título</a:t>
            </a:r>
            <a:endParaRPr lang="es-ES" dirty="0"/>
          </a:p>
        </p:txBody>
      </p:sp>
      <p:sp>
        <p:nvSpPr>
          <p:cNvPr id="19" name="Marcador de contenido 3"/>
          <p:cNvSpPr>
            <a:spLocks noGrp="1"/>
          </p:cNvSpPr>
          <p:nvPr>
            <p:ph sz="half" idx="17"/>
          </p:nvPr>
        </p:nvSpPr>
        <p:spPr>
          <a:xfrm>
            <a:off x="3551788" y="3140141"/>
            <a:ext cx="2784146" cy="2690037"/>
          </a:xfrm>
          <a:prstGeom prst="roundRect">
            <a:avLst/>
          </a:prstGeom>
          <a:ln w="12700">
            <a:solidFill>
              <a:srgbClr val="797979"/>
            </a:solidFill>
          </a:ln>
        </p:spPr>
        <p:txBody>
          <a:bodyPr/>
          <a:lstStyle>
            <a:lvl1pPr marL="265113" indent="-265113">
              <a:spcAft>
                <a:spcPts val="600"/>
              </a:spcAft>
              <a:buSzPct val="100000"/>
              <a:buFontTx/>
              <a:buBlip>
                <a:blip r:embed="rId2"/>
              </a:buBlip>
              <a:defRPr sz="1600"/>
            </a:lvl1pPr>
            <a:lvl2pPr marL="712788" indent="-255588">
              <a:spcAft>
                <a:spcPts val="600"/>
              </a:spcAft>
              <a:buSzPct val="100000"/>
              <a:buFontTx/>
              <a:buBlip>
                <a:blip r:embed="rId3"/>
              </a:buBlip>
              <a:defRPr sz="1400"/>
            </a:lvl2pPr>
            <a:lvl3pPr marL="1143000" indent="-228600">
              <a:spcAft>
                <a:spcPts val="600"/>
              </a:spcAft>
              <a:buSzPct val="100000"/>
              <a:buFontTx/>
              <a:buBlip>
                <a:blip r:embed="rId4"/>
              </a:buBlip>
              <a:defRPr sz="1200"/>
            </a:lvl3pPr>
            <a:lvl4pPr marL="1600200" indent="-228600">
              <a:spcAft>
                <a:spcPts val="600"/>
              </a:spcAft>
              <a:buSzPct val="100000"/>
              <a:buFontTx/>
              <a:buBlip>
                <a:blip r:embed="rId4"/>
              </a:buBlip>
              <a:defRPr sz="1200"/>
            </a:lvl4pPr>
            <a:lvl5pPr marL="2057400" indent="-228600">
              <a:spcAft>
                <a:spcPts val="600"/>
              </a:spcAft>
              <a:buSzPct val="100000"/>
              <a:buFontTx/>
              <a:buBlip>
                <a:blip r:embed="rId4"/>
              </a:buBlip>
              <a:defRPr sz="1200"/>
            </a:lvl5pPr>
            <a:lvl6pPr>
              <a:defRPr sz="1600"/>
            </a:lvl6pPr>
            <a:lvl7pPr>
              <a:defRPr sz="1600"/>
            </a:lvl7pPr>
            <a:lvl8pPr>
              <a:defRPr sz="1600"/>
            </a:lvl8pPr>
            <a:lvl9pPr>
              <a:defRPr sz="1600"/>
            </a:lvl9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21" name="Marcador de contenido 3"/>
          <p:cNvSpPr>
            <a:spLocks noGrp="1"/>
          </p:cNvSpPr>
          <p:nvPr>
            <p:ph sz="half" idx="18"/>
          </p:nvPr>
        </p:nvSpPr>
        <p:spPr>
          <a:xfrm>
            <a:off x="6690361" y="3140141"/>
            <a:ext cx="2784146" cy="2690037"/>
          </a:xfrm>
          <a:prstGeom prst="roundRect">
            <a:avLst/>
          </a:prstGeom>
          <a:ln w="12700">
            <a:solidFill>
              <a:srgbClr val="797979"/>
            </a:solidFill>
          </a:ln>
        </p:spPr>
        <p:txBody>
          <a:bodyPr/>
          <a:lstStyle>
            <a:lvl1pPr marL="265113" indent="-265113">
              <a:spcAft>
                <a:spcPts val="600"/>
              </a:spcAft>
              <a:buSzPct val="100000"/>
              <a:buFontTx/>
              <a:buBlip>
                <a:blip r:embed="rId2"/>
              </a:buBlip>
              <a:defRPr sz="1600"/>
            </a:lvl1pPr>
            <a:lvl2pPr marL="712788" indent="-255588">
              <a:spcAft>
                <a:spcPts val="600"/>
              </a:spcAft>
              <a:buSzPct val="100000"/>
              <a:buFontTx/>
              <a:buBlip>
                <a:blip r:embed="rId3"/>
              </a:buBlip>
              <a:defRPr sz="1400"/>
            </a:lvl2pPr>
            <a:lvl3pPr marL="1143000" indent="-228600">
              <a:spcAft>
                <a:spcPts val="600"/>
              </a:spcAft>
              <a:buSzPct val="100000"/>
              <a:buFontTx/>
              <a:buBlip>
                <a:blip r:embed="rId4"/>
              </a:buBlip>
              <a:defRPr sz="1200"/>
            </a:lvl3pPr>
            <a:lvl4pPr marL="1600200" indent="-228600">
              <a:spcAft>
                <a:spcPts val="600"/>
              </a:spcAft>
              <a:buSzPct val="100000"/>
              <a:buFontTx/>
              <a:buBlip>
                <a:blip r:embed="rId4"/>
              </a:buBlip>
              <a:defRPr sz="1200"/>
            </a:lvl4pPr>
            <a:lvl5pPr marL="2057400" indent="-228600">
              <a:spcAft>
                <a:spcPts val="600"/>
              </a:spcAft>
              <a:buSzPct val="100000"/>
              <a:buFontTx/>
              <a:buBlip>
                <a:blip r:embed="rId4"/>
              </a:buBlip>
              <a:defRPr sz="1200"/>
            </a:lvl5pPr>
            <a:lvl6pPr>
              <a:defRPr sz="1600"/>
            </a:lvl6pPr>
            <a:lvl7pPr>
              <a:defRPr sz="1600"/>
            </a:lvl7pPr>
            <a:lvl8pPr>
              <a:defRPr sz="1600"/>
            </a:lvl8pPr>
            <a:lvl9pPr>
              <a:defRPr sz="1600"/>
            </a:lvl9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pic>
        <p:nvPicPr>
          <p:cNvPr id="24" name="23 Imagen" descr="franjaInterior02.jpg"/>
          <p:cNvPicPr>
            <a:picLocks noChangeAspect="1"/>
          </p:cNvPicPr>
          <p:nvPr userDrawn="1"/>
        </p:nvPicPr>
        <p:blipFill>
          <a:blip r:embed="rId6"/>
          <a:stretch>
            <a:fillRect/>
          </a:stretch>
        </p:blipFill>
        <p:spPr>
          <a:xfrm>
            <a:off x="212929" y="6519420"/>
            <a:ext cx="9453524" cy="249448"/>
          </a:xfrm>
          <a:prstGeom prst="rect">
            <a:avLst/>
          </a:prstGeom>
        </p:spPr>
      </p:pic>
      <p:sp>
        <p:nvSpPr>
          <p:cNvPr id="25" name="24 CuadroTexto"/>
          <p:cNvSpPr txBox="1"/>
          <p:nvPr userDrawn="1"/>
        </p:nvSpPr>
        <p:spPr>
          <a:xfrm>
            <a:off x="9285746" y="6543375"/>
            <a:ext cx="362600" cy="215444"/>
          </a:xfrm>
          <a:prstGeom prst="rect">
            <a:avLst/>
          </a:prstGeom>
          <a:noFill/>
        </p:spPr>
        <p:txBody>
          <a:bodyPr wrap="square" rtlCol="0" anchor="ctr" anchorCtr="1">
            <a:spAutoFit/>
          </a:bodyPr>
          <a:lstStyle/>
          <a:p>
            <a:pPr algn="ctr"/>
            <a:fld id="{C0704C6A-D944-422F-BB98-9B95897FA4C4}" type="slidenum">
              <a:rPr lang="es-ES" sz="800" smtClean="0"/>
              <a:pPr algn="ctr"/>
              <a:t>‹Nº›</a:t>
            </a:fld>
            <a:endParaRPr lang="es-ES" sz="800" dirty="0"/>
          </a:p>
        </p:txBody>
      </p:sp>
    </p:spTree>
    <p:extLst>
      <p:ext uri="{BB962C8B-B14F-4D97-AF65-F5344CB8AC3E}">
        <p14:creationId xmlns:p14="http://schemas.microsoft.com/office/powerpoint/2010/main" val="2492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O + TRES IMAGENES">
    <p:bg bwMode="gray">
      <p:bgPr>
        <a:solidFill>
          <a:schemeClr val="bg1"/>
        </a:solidFill>
        <a:effectLst/>
      </p:bgPr>
    </p:bg>
    <p:spTree>
      <p:nvGrpSpPr>
        <p:cNvPr id="1" name=""/>
        <p:cNvGrpSpPr/>
        <p:nvPr/>
      </p:nvGrpSpPr>
      <p:grpSpPr>
        <a:xfrm>
          <a:off x="0" y="0"/>
          <a:ext cx="0" cy="0"/>
          <a:chOff x="0" y="0"/>
          <a:chExt cx="0" cy="0"/>
        </a:xfrm>
      </p:grpSpPr>
      <p:sp>
        <p:nvSpPr>
          <p:cNvPr id="5" name="Marcador de texto 4"/>
          <p:cNvSpPr>
            <a:spLocks noGrp="1"/>
          </p:cNvSpPr>
          <p:nvPr>
            <p:ph type="body" sz="quarter" idx="3"/>
          </p:nvPr>
        </p:nvSpPr>
        <p:spPr>
          <a:xfrm>
            <a:off x="459924" y="1197105"/>
            <a:ext cx="8989128" cy="1631156"/>
          </a:xfrm>
          <a:prstGeom prst="rect">
            <a:avLst/>
          </a:prstGeom>
        </p:spPr>
        <p:txBody>
          <a:bodyPr anchor="t" anchorCtr="0"/>
          <a:lstStyle>
            <a:lvl1pPr marL="0" indent="0">
              <a:spcAft>
                <a:spcPts val="1200"/>
              </a:spcAft>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dirty="0" smtClean="0"/>
              <a:t>Haga clic para modificar el estilo de texto del patrón</a:t>
            </a:r>
          </a:p>
        </p:txBody>
      </p:sp>
      <p:sp>
        <p:nvSpPr>
          <p:cNvPr id="13" name="Marcador de posición de imagen 2"/>
          <p:cNvSpPr>
            <a:spLocks noGrp="1"/>
          </p:cNvSpPr>
          <p:nvPr>
            <p:ph type="pic" idx="1" hasCustomPrompt="1"/>
          </p:nvPr>
        </p:nvSpPr>
        <p:spPr>
          <a:xfrm>
            <a:off x="6541487" y="3140141"/>
            <a:ext cx="2918198" cy="2690037"/>
          </a:xfrm>
          <a:prstGeom prst="ellipse">
            <a:avLst/>
          </a:prstGeom>
          <a:noFill/>
          <a:ln>
            <a:noFill/>
          </a:ln>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dirty="0" smtClean="0"/>
              <a:t>Arrastre la imagen al marcador</a:t>
            </a:r>
            <a:endParaRPr lang="es-ES" dirty="0"/>
          </a:p>
        </p:txBody>
      </p:sp>
      <p:sp>
        <p:nvSpPr>
          <p:cNvPr id="14" name="Marcador de posición de imagen 2"/>
          <p:cNvSpPr>
            <a:spLocks noGrp="1"/>
          </p:cNvSpPr>
          <p:nvPr>
            <p:ph type="pic" idx="14" hasCustomPrompt="1"/>
          </p:nvPr>
        </p:nvSpPr>
        <p:spPr>
          <a:xfrm>
            <a:off x="470557" y="3140141"/>
            <a:ext cx="2918198" cy="2690037"/>
          </a:xfrm>
          <a:prstGeom prst="ellipse">
            <a:avLst/>
          </a:prstGeom>
          <a:noFill/>
          <a:ln>
            <a:noFill/>
          </a:ln>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dirty="0" smtClean="0"/>
              <a:t>Arrastre la imagen al marcador</a:t>
            </a:r>
            <a:endParaRPr lang="es-ES" dirty="0"/>
          </a:p>
        </p:txBody>
      </p:sp>
      <p:sp>
        <p:nvSpPr>
          <p:cNvPr id="15" name="Marcador de posición de imagen 2"/>
          <p:cNvSpPr>
            <a:spLocks noGrp="1"/>
          </p:cNvSpPr>
          <p:nvPr>
            <p:ph type="pic" idx="15" hasCustomPrompt="1"/>
          </p:nvPr>
        </p:nvSpPr>
        <p:spPr>
          <a:xfrm>
            <a:off x="3495085" y="3140141"/>
            <a:ext cx="2918198" cy="2690037"/>
          </a:xfrm>
          <a:prstGeom prst="ellipse">
            <a:avLst/>
          </a:prstGeom>
          <a:noFill/>
          <a:ln>
            <a:noFill/>
          </a:ln>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dirty="0" smtClean="0"/>
              <a:t>Arrastre la imagen al marcador</a:t>
            </a:r>
            <a:endParaRPr lang="es-ES" dirty="0"/>
          </a:p>
        </p:txBody>
      </p:sp>
      <p:sp>
        <p:nvSpPr>
          <p:cNvPr id="11" name="Marcador de texto 8"/>
          <p:cNvSpPr>
            <a:spLocks noGrp="1"/>
          </p:cNvSpPr>
          <p:nvPr>
            <p:ph type="body" sz="quarter" idx="16"/>
          </p:nvPr>
        </p:nvSpPr>
        <p:spPr>
          <a:xfrm>
            <a:off x="7263716" y="197191"/>
            <a:ext cx="1793743" cy="447815"/>
          </a:xfrm>
          <a:prstGeom prst="rect">
            <a:avLst/>
          </a:prstGeom>
        </p:spPr>
        <p:txBody>
          <a:bodyPr vert="horz" anchor="ctr" anchorCtr="0">
            <a:noAutofit/>
          </a:bodyPr>
          <a:lstStyle>
            <a:lvl1pPr marL="0" indent="0" algn="r">
              <a:lnSpc>
                <a:spcPct val="70000"/>
              </a:lnSpc>
              <a:buNone/>
              <a:defRPr sz="1100"/>
            </a:lvl1pPr>
          </a:lstStyle>
          <a:p>
            <a:pPr lvl="0"/>
            <a:r>
              <a:rPr lang="es-ES_tradnl" dirty="0" smtClean="0"/>
              <a:t>Haga clic para modificar el estilo de texto del patrón</a:t>
            </a:r>
          </a:p>
        </p:txBody>
      </p:sp>
      <p:pic>
        <p:nvPicPr>
          <p:cNvPr id="16" name="Picture 2" descr="C:\Juan\Marca-Logo\Revolution\jpg\bola oscura[3].jpg"/>
          <p:cNvPicPr>
            <a:picLocks noChangeAspect="1" noChangeArrowheads="1"/>
          </p:cNvPicPr>
          <p:nvPr userDrawn="1"/>
        </p:nvPicPr>
        <p:blipFill>
          <a:blip r:embed="rId2" cstate="print"/>
          <a:srcRect l="2342" t="9691" r="9417"/>
          <a:stretch>
            <a:fillRect/>
          </a:stretch>
        </p:blipFill>
        <p:spPr bwMode="auto">
          <a:xfrm>
            <a:off x="9184090" y="155110"/>
            <a:ext cx="543318" cy="575840"/>
          </a:xfrm>
          <a:prstGeom prst="rect">
            <a:avLst/>
          </a:prstGeom>
          <a:noFill/>
        </p:spPr>
      </p:pic>
      <p:cxnSp>
        <p:nvCxnSpPr>
          <p:cNvPr id="17" name="16 Conector recto"/>
          <p:cNvCxnSpPr/>
          <p:nvPr userDrawn="1"/>
        </p:nvCxnSpPr>
        <p:spPr>
          <a:xfrm rot="5400000">
            <a:off x="8823007" y="410198"/>
            <a:ext cx="513963"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cxnSp>
        <p:nvCxnSpPr>
          <p:cNvPr id="18" name="17 Conector recto"/>
          <p:cNvCxnSpPr/>
          <p:nvPr userDrawn="1"/>
        </p:nvCxnSpPr>
        <p:spPr>
          <a:xfrm rot="10800000">
            <a:off x="245086" y="805540"/>
            <a:ext cx="9432000"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sp>
        <p:nvSpPr>
          <p:cNvPr id="19" name="Título 1"/>
          <p:cNvSpPr>
            <a:spLocks noGrp="1"/>
          </p:cNvSpPr>
          <p:nvPr>
            <p:ph type="title"/>
          </p:nvPr>
        </p:nvSpPr>
        <p:spPr>
          <a:xfrm>
            <a:off x="133639" y="159489"/>
            <a:ext cx="6990177" cy="642697"/>
          </a:xfrm>
        </p:spPr>
        <p:txBody>
          <a:bodyPr wrap="square" anchor="b" anchorCtr="0">
            <a:noAutofit/>
          </a:bodyPr>
          <a:lstStyle>
            <a:lvl1pPr>
              <a:defRPr sz="1800"/>
            </a:lvl1pPr>
          </a:lstStyle>
          <a:p>
            <a:r>
              <a:rPr lang="es-ES_tradnl" dirty="0" smtClean="0"/>
              <a:t>Clic para editar título</a:t>
            </a:r>
            <a:endParaRPr lang="es-ES" dirty="0"/>
          </a:p>
        </p:txBody>
      </p:sp>
      <p:pic>
        <p:nvPicPr>
          <p:cNvPr id="22" name="21 Imagen" descr="franjaInterior02.jpg"/>
          <p:cNvPicPr>
            <a:picLocks noChangeAspect="1"/>
          </p:cNvPicPr>
          <p:nvPr userDrawn="1"/>
        </p:nvPicPr>
        <p:blipFill>
          <a:blip r:embed="rId3"/>
          <a:stretch>
            <a:fillRect/>
          </a:stretch>
        </p:blipFill>
        <p:spPr>
          <a:xfrm>
            <a:off x="212929" y="6519420"/>
            <a:ext cx="9453524" cy="249448"/>
          </a:xfrm>
          <a:prstGeom prst="rect">
            <a:avLst/>
          </a:prstGeom>
        </p:spPr>
      </p:pic>
      <p:sp>
        <p:nvSpPr>
          <p:cNvPr id="23" name="22 CuadroTexto"/>
          <p:cNvSpPr txBox="1"/>
          <p:nvPr userDrawn="1"/>
        </p:nvSpPr>
        <p:spPr>
          <a:xfrm>
            <a:off x="9285746" y="6543375"/>
            <a:ext cx="362600" cy="215444"/>
          </a:xfrm>
          <a:prstGeom prst="rect">
            <a:avLst/>
          </a:prstGeom>
          <a:noFill/>
        </p:spPr>
        <p:txBody>
          <a:bodyPr wrap="square" rtlCol="0" anchor="ctr" anchorCtr="1">
            <a:spAutoFit/>
          </a:bodyPr>
          <a:lstStyle/>
          <a:p>
            <a:pPr algn="ctr"/>
            <a:fld id="{C0704C6A-D944-422F-BB98-9B95897FA4C4}" type="slidenum">
              <a:rPr lang="es-ES" sz="800" smtClean="0"/>
              <a:pPr algn="ctr"/>
              <a:t>‹Nº›</a:t>
            </a:fld>
            <a:endParaRPr lang="es-ES" sz="800" dirty="0"/>
          </a:p>
        </p:txBody>
      </p:sp>
    </p:spTree>
    <p:extLst>
      <p:ext uri="{BB962C8B-B14F-4D97-AF65-F5344CB8AC3E}">
        <p14:creationId xmlns:p14="http://schemas.microsoft.com/office/powerpoint/2010/main" val="24924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JA TEXTO 2 COLUMNAS VERTICAL">
    <p:bg bwMode="gray">
      <p:bgPr>
        <a:solidFill>
          <a:schemeClr val="bg1"/>
        </a:solidFill>
        <a:effectLst/>
      </p:bgPr>
    </p:bg>
    <p:spTree>
      <p:nvGrpSpPr>
        <p:cNvPr id="1" name=""/>
        <p:cNvGrpSpPr/>
        <p:nvPr/>
      </p:nvGrpSpPr>
      <p:grpSpPr>
        <a:xfrm>
          <a:off x="0" y="0"/>
          <a:ext cx="0" cy="0"/>
          <a:chOff x="0" y="0"/>
          <a:chExt cx="0" cy="0"/>
        </a:xfrm>
      </p:grpSpPr>
      <p:sp>
        <p:nvSpPr>
          <p:cNvPr id="15" name="Marcador de contenido 3"/>
          <p:cNvSpPr>
            <a:spLocks noGrp="1"/>
          </p:cNvSpPr>
          <p:nvPr>
            <p:ph sz="half" idx="16"/>
          </p:nvPr>
        </p:nvSpPr>
        <p:spPr>
          <a:xfrm>
            <a:off x="498076" y="1765006"/>
            <a:ext cx="4222580" cy="4348716"/>
          </a:xfrm>
          <a:prstGeom prst="roundRect">
            <a:avLst/>
          </a:prstGeom>
          <a:ln w="12700">
            <a:solidFill>
              <a:srgbClr val="797979"/>
            </a:solidFill>
          </a:ln>
        </p:spPr>
        <p:txBody>
          <a:bodyPr lIns="144000"/>
          <a:lstStyle>
            <a:lvl1pPr marL="265113" indent="-265113">
              <a:spcAft>
                <a:spcPts val="600"/>
              </a:spcAft>
              <a:buSzPct val="100000"/>
              <a:buFontTx/>
              <a:buBlip>
                <a:blip r:embed="rId2"/>
              </a:buBlip>
              <a:defRPr sz="1600"/>
            </a:lvl1pPr>
            <a:lvl2pPr marL="712788" indent="-255588">
              <a:spcAft>
                <a:spcPts val="600"/>
              </a:spcAft>
              <a:buSzPct val="100000"/>
              <a:buFontTx/>
              <a:buBlip>
                <a:blip r:embed="rId3"/>
              </a:buBlip>
              <a:defRPr sz="1400"/>
            </a:lvl2pPr>
            <a:lvl3pPr marL="1143000" indent="-228600">
              <a:spcAft>
                <a:spcPts val="600"/>
              </a:spcAft>
              <a:buSzPct val="100000"/>
              <a:buFontTx/>
              <a:buBlip>
                <a:blip r:embed="rId4"/>
              </a:buBlip>
              <a:defRPr sz="1200"/>
            </a:lvl3pPr>
            <a:lvl4pPr marL="1600200" indent="-228600">
              <a:spcAft>
                <a:spcPts val="600"/>
              </a:spcAft>
              <a:buSzPct val="100000"/>
              <a:buFontTx/>
              <a:buBlip>
                <a:blip r:embed="rId4"/>
              </a:buBlip>
              <a:defRPr sz="1200"/>
            </a:lvl4pPr>
            <a:lvl5pPr marL="2057400" indent="-228600">
              <a:spcAft>
                <a:spcPts val="600"/>
              </a:spcAft>
              <a:buSzPct val="100000"/>
              <a:buFontTx/>
              <a:buBlip>
                <a:blip r:embed="rId4"/>
              </a:buBlip>
              <a:defRPr sz="1200"/>
            </a:lvl5pPr>
            <a:lvl6pPr>
              <a:defRPr sz="1600"/>
            </a:lvl6pPr>
            <a:lvl7pPr>
              <a:defRPr sz="1600"/>
            </a:lvl7pPr>
            <a:lvl8pPr>
              <a:defRPr sz="1600"/>
            </a:lvl8pPr>
            <a:lvl9pPr>
              <a:defRPr sz="1600"/>
            </a:lvl9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12" name="Marcador de contenido 3"/>
          <p:cNvSpPr>
            <a:spLocks noGrp="1"/>
          </p:cNvSpPr>
          <p:nvPr>
            <p:ph sz="half" idx="17"/>
          </p:nvPr>
        </p:nvSpPr>
        <p:spPr>
          <a:xfrm>
            <a:off x="5235401" y="1179728"/>
            <a:ext cx="4222580" cy="4933993"/>
          </a:xfrm>
          <a:prstGeom prst="roundRect">
            <a:avLst/>
          </a:prstGeom>
          <a:ln w="12700">
            <a:solidFill>
              <a:srgbClr val="797979"/>
            </a:solidFill>
          </a:ln>
        </p:spPr>
        <p:txBody>
          <a:bodyPr lIns="144000"/>
          <a:lstStyle>
            <a:lvl1pPr marL="0" indent="0">
              <a:spcAft>
                <a:spcPts val="1200"/>
              </a:spcAft>
              <a:buSzPct val="100000"/>
              <a:buFontTx/>
              <a:buNone/>
              <a:defRPr sz="1600"/>
            </a:lvl1pPr>
            <a:lvl2pPr marL="712788" indent="-255588">
              <a:spcAft>
                <a:spcPts val="600"/>
              </a:spcAft>
              <a:buSzPct val="100000"/>
              <a:buFontTx/>
              <a:buBlip>
                <a:blip r:embed="rId3"/>
              </a:buBlip>
              <a:defRPr sz="1400"/>
            </a:lvl2pPr>
            <a:lvl3pPr marL="1143000" indent="-228600">
              <a:spcAft>
                <a:spcPts val="600"/>
              </a:spcAft>
              <a:buSzPct val="100000"/>
              <a:buFontTx/>
              <a:buBlip>
                <a:blip r:embed="rId4"/>
              </a:buBlip>
              <a:defRPr sz="1200"/>
            </a:lvl3pPr>
            <a:lvl4pPr marL="1600200" indent="-228600">
              <a:spcAft>
                <a:spcPts val="600"/>
              </a:spcAft>
              <a:buSzPct val="100000"/>
              <a:buFontTx/>
              <a:buBlip>
                <a:blip r:embed="rId4"/>
              </a:buBlip>
              <a:defRPr sz="1200"/>
            </a:lvl4pPr>
            <a:lvl5pPr marL="2057400" indent="-228600">
              <a:spcAft>
                <a:spcPts val="600"/>
              </a:spcAft>
              <a:buSzPct val="100000"/>
              <a:buFontTx/>
              <a:buBlip>
                <a:blip r:embed="rId4"/>
              </a:buBlip>
              <a:defRPr sz="1200"/>
            </a:lvl5pPr>
            <a:lvl6pPr>
              <a:defRPr sz="1600"/>
            </a:lvl6pPr>
            <a:lvl7pPr>
              <a:defRPr sz="1600"/>
            </a:lvl7pPr>
            <a:lvl8pPr>
              <a:defRPr sz="1600"/>
            </a:lvl8pPr>
            <a:lvl9pPr>
              <a:defRPr sz="1600"/>
            </a:lvl9pPr>
          </a:lstStyle>
          <a:p>
            <a:pPr lvl="0"/>
            <a:r>
              <a:rPr lang="es-ES_tradnl" dirty="0" smtClean="0"/>
              <a:t>Haga clic para modificar el estilo de texto del patrón</a:t>
            </a:r>
          </a:p>
        </p:txBody>
      </p:sp>
      <p:sp>
        <p:nvSpPr>
          <p:cNvPr id="14" name="Marcador de texto 8"/>
          <p:cNvSpPr>
            <a:spLocks noGrp="1"/>
          </p:cNvSpPr>
          <p:nvPr>
            <p:ph type="body" sz="quarter" idx="15"/>
          </p:nvPr>
        </p:nvSpPr>
        <p:spPr>
          <a:xfrm>
            <a:off x="7263716" y="197191"/>
            <a:ext cx="1793743" cy="447815"/>
          </a:xfrm>
          <a:prstGeom prst="rect">
            <a:avLst/>
          </a:prstGeom>
        </p:spPr>
        <p:txBody>
          <a:bodyPr vert="horz" anchor="ctr" anchorCtr="0">
            <a:noAutofit/>
          </a:bodyPr>
          <a:lstStyle>
            <a:lvl1pPr marL="0" indent="0" algn="r">
              <a:lnSpc>
                <a:spcPct val="70000"/>
              </a:lnSpc>
              <a:buNone/>
              <a:defRPr sz="1100"/>
            </a:lvl1pPr>
          </a:lstStyle>
          <a:p>
            <a:pPr lvl="0"/>
            <a:r>
              <a:rPr lang="es-ES_tradnl" dirty="0" smtClean="0"/>
              <a:t>Haga clic para modificar el estilo de texto del patrón</a:t>
            </a:r>
          </a:p>
        </p:txBody>
      </p:sp>
      <p:sp>
        <p:nvSpPr>
          <p:cNvPr id="16" name="15 Marcador de texto"/>
          <p:cNvSpPr>
            <a:spLocks noGrp="1"/>
          </p:cNvSpPr>
          <p:nvPr>
            <p:ph type="body" sz="quarter" idx="18"/>
          </p:nvPr>
        </p:nvSpPr>
        <p:spPr>
          <a:xfrm>
            <a:off x="828857" y="1179728"/>
            <a:ext cx="3530600" cy="340722"/>
          </a:xfrm>
          <a:prstGeom prst="rect">
            <a:avLst/>
          </a:prstGeom>
        </p:spPr>
        <p:txBody>
          <a:bodyPr/>
          <a:lstStyle>
            <a:lvl1pPr algn="ctr">
              <a:buNone/>
              <a:defRPr sz="1800"/>
            </a:lvl1pPr>
          </a:lstStyle>
          <a:p>
            <a:pPr lvl="0"/>
            <a:r>
              <a:rPr lang="es-ES" dirty="0" smtClean="0"/>
              <a:t>Haga clic para modificar el estilo de texto del patrón</a:t>
            </a:r>
          </a:p>
        </p:txBody>
      </p:sp>
      <p:pic>
        <p:nvPicPr>
          <p:cNvPr id="18" name="Picture 2" descr="C:\Juan\Marca-Logo\Revolution\jpg\bola oscura[3].jpg"/>
          <p:cNvPicPr>
            <a:picLocks noChangeAspect="1" noChangeArrowheads="1"/>
          </p:cNvPicPr>
          <p:nvPr userDrawn="1"/>
        </p:nvPicPr>
        <p:blipFill>
          <a:blip r:embed="rId5" cstate="print"/>
          <a:srcRect l="2342" t="9691" r="9417"/>
          <a:stretch>
            <a:fillRect/>
          </a:stretch>
        </p:blipFill>
        <p:spPr bwMode="auto">
          <a:xfrm>
            <a:off x="9184090" y="155110"/>
            <a:ext cx="543318" cy="575840"/>
          </a:xfrm>
          <a:prstGeom prst="rect">
            <a:avLst/>
          </a:prstGeom>
          <a:noFill/>
        </p:spPr>
      </p:pic>
      <p:cxnSp>
        <p:nvCxnSpPr>
          <p:cNvPr id="19" name="18 Conector recto"/>
          <p:cNvCxnSpPr/>
          <p:nvPr userDrawn="1"/>
        </p:nvCxnSpPr>
        <p:spPr>
          <a:xfrm rot="5400000">
            <a:off x="8823007" y="410198"/>
            <a:ext cx="513963"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cxnSp>
        <p:nvCxnSpPr>
          <p:cNvPr id="20" name="19 Conector recto"/>
          <p:cNvCxnSpPr/>
          <p:nvPr userDrawn="1"/>
        </p:nvCxnSpPr>
        <p:spPr>
          <a:xfrm rot="10800000">
            <a:off x="245086" y="805540"/>
            <a:ext cx="9432000"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sp>
        <p:nvSpPr>
          <p:cNvPr id="21" name="Título 1"/>
          <p:cNvSpPr>
            <a:spLocks noGrp="1"/>
          </p:cNvSpPr>
          <p:nvPr>
            <p:ph type="title"/>
          </p:nvPr>
        </p:nvSpPr>
        <p:spPr>
          <a:xfrm>
            <a:off x="133639" y="159489"/>
            <a:ext cx="6990177" cy="642697"/>
          </a:xfrm>
        </p:spPr>
        <p:txBody>
          <a:bodyPr wrap="square" anchor="b" anchorCtr="0">
            <a:noAutofit/>
          </a:bodyPr>
          <a:lstStyle>
            <a:lvl1pPr>
              <a:defRPr sz="1800"/>
            </a:lvl1pPr>
          </a:lstStyle>
          <a:p>
            <a:r>
              <a:rPr lang="es-ES_tradnl" dirty="0" smtClean="0"/>
              <a:t>Clic para editar título</a:t>
            </a:r>
            <a:endParaRPr lang="es-ES" dirty="0"/>
          </a:p>
        </p:txBody>
      </p:sp>
      <p:pic>
        <p:nvPicPr>
          <p:cNvPr id="22" name="21 Imagen" descr="franjaInterior02.jpg"/>
          <p:cNvPicPr>
            <a:picLocks noChangeAspect="1"/>
          </p:cNvPicPr>
          <p:nvPr userDrawn="1"/>
        </p:nvPicPr>
        <p:blipFill>
          <a:blip r:embed="rId6"/>
          <a:stretch>
            <a:fillRect/>
          </a:stretch>
        </p:blipFill>
        <p:spPr>
          <a:xfrm>
            <a:off x="212929" y="6519420"/>
            <a:ext cx="9453524" cy="249448"/>
          </a:xfrm>
          <a:prstGeom prst="rect">
            <a:avLst/>
          </a:prstGeom>
        </p:spPr>
      </p:pic>
      <p:sp>
        <p:nvSpPr>
          <p:cNvPr id="23" name="22 CuadroTexto"/>
          <p:cNvSpPr txBox="1"/>
          <p:nvPr userDrawn="1"/>
        </p:nvSpPr>
        <p:spPr>
          <a:xfrm>
            <a:off x="9285746" y="6543375"/>
            <a:ext cx="362600" cy="215444"/>
          </a:xfrm>
          <a:prstGeom prst="rect">
            <a:avLst/>
          </a:prstGeom>
          <a:noFill/>
        </p:spPr>
        <p:txBody>
          <a:bodyPr wrap="square" rtlCol="0" anchor="ctr" anchorCtr="1">
            <a:spAutoFit/>
          </a:bodyPr>
          <a:lstStyle/>
          <a:p>
            <a:pPr algn="ctr"/>
            <a:fld id="{C0704C6A-D944-422F-BB98-9B95897FA4C4}" type="slidenum">
              <a:rPr lang="es-ES" sz="800" smtClean="0"/>
              <a:pPr algn="ctr"/>
              <a:t>‹Nº›</a:t>
            </a:fld>
            <a:endParaRPr lang="es-ES" sz="800" dirty="0"/>
          </a:p>
        </p:txBody>
      </p:sp>
    </p:spTree>
    <p:extLst>
      <p:ext uri="{BB962C8B-B14F-4D97-AF65-F5344CB8AC3E}">
        <p14:creationId xmlns:p14="http://schemas.microsoft.com/office/powerpoint/2010/main" val="24924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N DESTACADA">
    <p:bg bwMode="gray">
      <p:bgPr>
        <a:solidFill>
          <a:schemeClr val="bg1"/>
        </a:solidFill>
        <a:effectLst/>
      </p:bgPr>
    </p:bg>
    <p:spTree>
      <p:nvGrpSpPr>
        <p:cNvPr id="1" name=""/>
        <p:cNvGrpSpPr/>
        <p:nvPr/>
      </p:nvGrpSpPr>
      <p:grpSpPr>
        <a:xfrm>
          <a:off x="0" y="0"/>
          <a:ext cx="0" cy="0"/>
          <a:chOff x="0" y="0"/>
          <a:chExt cx="0" cy="0"/>
        </a:xfrm>
      </p:grpSpPr>
      <p:sp>
        <p:nvSpPr>
          <p:cNvPr id="5" name="Marcador de posición de imagen 4"/>
          <p:cNvSpPr>
            <a:spLocks noGrp="1"/>
          </p:cNvSpPr>
          <p:nvPr>
            <p:ph type="pic" sz="quarter" idx="15"/>
          </p:nvPr>
        </p:nvSpPr>
        <p:spPr>
          <a:xfrm>
            <a:off x="460276" y="1582739"/>
            <a:ext cx="8972052" cy="4383087"/>
          </a:xfrm>
          <a:prstGeom prst="rect">
            <a:avLst/>
          </a:prstGeom>
        </p:spPr>
        <p:txBody>
          <a:bodyPr vert="horz"/>
          <a:lstStyle/>
          <a:p>
            <a:r>
              <a:rPr lang="es-ES_tradnl" smtClean="0"/>
              <a:t>Arrastre la imagen al marcador de posición o haga clic en el icono para agregar</a:t>
            </a:r>
            <a:endParaRPr lang="es-ES"/>
          </a:p>
        </p:txBody>
      </p:sp>
      <p:sp>
        <p:nvSpPr>
          <p:cNvPr id="9" name="Marcador de texto 8"/>
          <p:cNvSpPr>
            <a:spLocks noGrp="1"/>
          </p:cNvSpPr>
          <p:nvPr>
            <p:ph type="body" sz="quarter" idx="16"/>
          </p:nvPr>
        </p:nvSpPr>
        <p:spPr>
          <a:xfrm>
            <a:off x="7263716" y="197191"/>
            <a:ext cx="1793743" cy="447815"/>
          </a:xfrm>
          <a:prstGeom prst="rect">
            <a:avLst/>
          </a:prstGeom>
        </p:spPr>
        <p:txBody>
          <a:bodyPr vert="horz" anchor="ctr" anchorCtr="0">
            <a:noAutofit/>
          </a:bodyPr>
          <a:lstStyle>
            <a:lvl1pPr marL="0" indent="0" algn="r">
              <a:lnSpc>
                <a:spcPct val="70000"/>
              </a:lnSpc>
              <a:buNone/>
              <a:defRPr sz="1100"/>
            </a:lvl1pPr>
          </a:lstStyle>
          <a:p>
            <a:pPr lvl="0"/>
            <a:r>
              <a:rPr lang="es-ES_tradnl" dirty="0" smtClean="0"/>
              <a:t>Haga clic para modificar el estilo de texto del patrón</a:t>
            </a:r>
          </a:p>
        </p:txBody>
      </p:sp>
      <p:pic>
        <p:nvPicPr>
          <p:cNvPr id="8" name="Picture 2" descr="C:\Juan\Marca-Logo\Revolution\jpg\bola oscura[3].jpg"/>
          <p:cNvPicPr>
            <a:picLocks noChangeAspect="1" noChangeArrowheads="1"/>
          </p:cNvPicPr>
          <p:nvPr userDrawn="1"/>
        </p:nvPicPr>
        <p:blipFill>
          <a:blip r:embed="rId2" cstate="print"/>
          <a:srcRect l="2342" t="9691" r="9417"/>
          <a:stretch>
            <a:fillRect/>
          </a:stretch>
        </p:blipFill>
        <p:spPr bwMode="auto">
          <a:xfrm>
            <a:off x="9184090" y="155110"/>
            <a:ext cx="543318" cy="575840"/>
          </a:xfrm>
          <a:prstGeom prst="rect">
            <a:avLst/>
          </a:prstGeom>
          <a:noFill/>
        </p:spPr>
      </p:pic>
      <p:cxnSp>
        <p:nvCxnSpPr>
          <p:cNvPr id="10" name="9 Conector recto"/>
          <p:cNvCxnSpPr/>
          <p:nvPr userDrawn="1"/>
        </p:nvCxnSpPr>
        <p:spPr>
          <a:xfrm rot="5400000">
            <a:off x="8823007" y="410198"/>
            <a:ext cx="513963"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cxnSp>
        <p:nvCxnSpPr>
          <p:cNvPr id="11" name="10 Conector recto"/>
          <p:cNvCxnSpPr/>
          <p:nvPr userDrawn="1"/>
        </p:nvCxnSpPr>
        <p:spPr>
          <a:xfrm rot="10800000">
            <a:off x="245086" y="805540"/>
            <a:ext cx="9432000"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sp>
        <p:nvSpPr>
          <p:cNvPr id="12" name="Título 1"/>
          <p:cNvSpPr>
            <a:spLocks noGrp="1"/>
          </p:cNvSpPr>
          <p:nvPr>
            <p:ph type="title"/>
          </p:nvPr>
        </p:nvSpPr>
        <p:spPr>
          <a:xfrm>
            <a:off x="133639" y="159489"/>
            <a:ext cx="6990177" cy="642697"/>
          </a:xfrm>
        </p:spPr>
        <p:txBody>
          <a:bodyPr wrap="square" anchor="b" anchorCtr="0">
            <a:noAutofit/>
          </a:bodyPr>
          <a:lstStyle>
            <a:lvl1pPr>
              <a:defRPr sz="1800"/>
            </a:lvl1pPr>
          </a:lstStyle>
          <a:p>
            <a:r>
              <a:rPr lang="es-ES_tradnl" dirty="0" smtClean="0"/>
              <a:t>Clic para editar título</a:t>
            </a:r>
            <a:endParaRPr lang="es-ES" dirty="0"/>
          </a:p>
        </p:txBody>
      </p:sp>
    </p:spTree>
    <p:extLst>
      <p:ext uri="{BB962C8B-B14F-4D97-AF65-F5344CB8AC3E}">
        <p14:creationId xmlns:p14="http://schemas.microsoft.com/office/powerpoint/2010/main" val="5821890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O + IMAGEN, DOS COLUMNAS">
    <p:bg bwMode="gray">
      <p:bgPr>
        <a:solidFill>
          <a:schemeClr val="bg1"/>
        </a:solidFill>
        <a:effectLst/>
      </p:bgPr>
    </p:bg>
    <p:spTree>
      <p:nvGrpSpPr>
        <p:cNvPr id="1" name=""/>
        <p:cNvGrpSpPr/>
        <p:nvPr/>
      </p:nvGrpSpPr>
      <p:grpSpPr>
        <a:xfrm>
          <a:off x="0" y="0"/>
          <a:ext cx="0" cy="0"/>
          <a:chOff x="0" y="0"/>
          <a:chExt cx="0" cy="0"/>
        </a:xfrm>
      </p:grpSpPr>
      <p:sp>
        <p:nvSpPr>
          <p:cNvPr id="6" name="Marcador de contenido 5"/>
          <p:cNvSpPr>
            <a:spLocks noGrp="1"/>
          </p:cNvSpPr>
          <p:nvPr>
            <p:ph sz="quarter" idx="4"/>
          </p:nvPr>
        </p:nvSpPr>
        <p:spPr>
          <a:xfrm>
            <a:off x="5042743" y="1212961"/>
            <a:ext cx="4420234" cy="4868862"/>
          </a:xfrm>
          <a:prstGeom prst="rect">
            <a:avLst/>
          </a:prstGeom>
        </p:spPr>
        <p:txBody>
          <a:bodyPr/>
          <a:lstStyle>
            <a:lvl1pPr marL="342900" indent="-342900">
              <a:spcAft>
                <a:spcPts val="600"/>
              </a:spcAft>
              <a:buSzPct val="100000"/>
              <a:buFontTx/>
              <a:buBlip>
                <a:blip r:embed="rId2"/>
              </a:buBlip>
              <a:defRPr sz="1600"/>
            </a:lvl1pPr>
            <a:lvl2pPr marL="742950" indent="-285750">
              <a:spcAft>
                <a:spcPts val="600"/>
              </a:spcAft>
              <a:buSzPct val="100000"/>
              <a:buFontTx/>
              <a:buBlip>
                <a:blip r:embed="rId3"/>
              </a:buBlip>
              <a:defRPr sz="1400"/>
            </a:lvl2pPr>
            <a:lvl3pPr marL="1143000" indent="-228600">
              <a:spcAft>
                <a:spcPts val="600"/>
              </a:spcAft>
              <a:buSzPct val="100000"/>
              <a:buFontTx/>
              <a:buBlip>
                <a:blip r:embed="rId4"/>
              </a:buBlip>
              <a:defRPr sz="1200"/>
            </a:lvl3pPr>
            <a:lvl4pPr marL="1600200" indent="-228600">
              <a:spcAft>
                <a:spcPts val="600"/>
              </a:spcAft>
              <a:buSzPct val="100000"/>
              <a:buFontTx/>
              <a:buBlip>
                <a:blip r:embed="rId4"/>
              </a:buBlip>
              <a:defRPr sz="1200"/>
            </a:lvl4pPr>
            <a:lvl5pPr marL="2057400" indent="-228600">
              <a:spcAft>
                <a:spcPts val="600"/>
              </a:spcAft>
              <a:buSzPct val="100000"/>
              <a:buFontTx/>
              <a:buBlip>
                <a:blip r:embed="rId4"/>
              </a:buBlip>
              <a:defRPr sz="1200"/>
            </a:lvl5pPr>
            <a:lvl6pPr>
              <a:defRPr sz="1600"/>
            </a:lvl6pPr>
            <a:lvl7pPr>
              <a:defRPr sz="1600"/>
            </a:lvl7pPr>
            <a:lvl8pPr>
              <a:defRPr sz="1600"/>
            </a:lvl8pPr>
            <a:lvl9pPr>
              <a:defRPr sz="1600"/>
            </a:lvl9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14" name="Marcador de posición de imagen 2"/>
          <p:cNvSpPr>
            <a:spLocks noGrp="1"/>
          </p:cNvSpPr>
          <p:nvPr>
            <p:ph type="pic" idx="1"/>
          </p:nvPr>
        </p:nvSpPr>
        <p:spPr>
          <a:xfrm>
            <a:off x="473887" y="1212962"/>
            <a:ext cx="3753188" cy="3561051"/>
          </a:xfrm>
          <a:prstGeom prst="rect">
            <a:avLst/>
          </a:prstGeom>
          <a:noFill/>
          <a:ln>
            <a:noFill/>
          </a:ln>
          <a:effectLst>
            <a:reflection blurRad="6350" stA="52000" endA="300" endPos="35000" dir="5400000" sy="-100000" algn="bl" rotWithShape="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dirty="0" smtClean="0"/>
              <a:t>Arrastre la imagen al marcador de posición o haga clic en el icono para agregar</a:t>
            </a:r>
            <a:endParaRPr lang="es-ES" dirty="0"/>
          </a:p>
        </p:txBody>
      </p:sp>
      <p:sp>
        <p:nvSpPr>
          <p:cNvPr id="11" name="Marcador de texto 8"/>
          <p:cNvSpPr>
            <a:spLocks noGrp="1"/>
          </p:cNvSpPr>
          <p:nvPr>
            <p:ph type="body" sz="quarter" idx="15"/>
          </p:nvPr>
        </p:nvSpPr>
        <p:spPr>
          <a:xfrm>
            <a:off x="7263716" y="197191"/>
            <a:ext cx="1793743" cy="447815"/>
          </a:xfrm>
          <a:prstGeom prst="rect">
            <a:avLst/>
          </a:prstGeom>
        </p:spPr>
        <p:txBody>
          <a:bodyPr vert="horz" anchor="ctr" anchorCtr="0">
            <a:noAutofit/>
          </a:bodyPr>
          <a:lstStyle>
            <a:lvl1pPr marL="0" indent="0" algn="r">
              <a:lnSpc>
                <a:spcPct val="70000"/>
              </a:lnSpc>
              <a:buNone/>
              <a:defRPr sz="1100"/>
            </a:lvl1pPr>
          </a:lstStyle>
          <a:p>
            <a:pPr lvl="0"/>
            <a:r>
              <a:rPr lang="es-ES_tradnl" dirty="0" smtClean="0"/>
              <a:t>Haga clic para modificar el estilo de texto del patrón</a:t>
            </a:r>
          </a:p>
        </p:txBody>
      </p:sp>
      <p:pic>
        <p:nvPicPr>
          <p:cNvPr id="10" name="Picture 2" descr="C:\Juan\Marca-Logo\Revolution\jpg\bola oscura[3].jpg"/>
          <p:cNvPicPr>
            <a:picLocks noChangeAspect="1" noChangeArrowheads="1"/>
          </p:cNvPicPr>
          <p:nvPr userDrawn="1"/>
        </p:nvPicPr>
        <p:blipFill>
          <a:blip r:embed="rId5" cstate="print"/>
          <a:srcRect l="2342" t="9691" r="9417"/>
          <a:stretch>
            <a:fillRect/>
          </a:stretch>
        </p:blipFill>
        <p:spPr bwMode="auto">
          <a:xfrm>
            <a:off x="9184090" y="155110"/>
            <a:ext cx="543318" cy="575840"/>
          </a:xfrm>
          <a:prstGeom prst="rect">
            <a:avLst/>
          </a:prstGeom>
          <a:noFill/>
        </p:spPr>
      </p:pic>
      <p:cxnSp>
        <p:nvCxnSpPr>
          <p:cNvPr id="12" name="11 Conector recto"/>
          <p:cNvCxnSpPr/>
          <p:nvPr userDrawn="1"/>
        </p:nvCxnSpPr>
        <p:spPr>
          <a:xfrm rot="5400000">
            <a:off x="8823007" y="410198"/>
            <a:ext cx="513963"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userDrawn="1"/>
        </p:nvCxnSpPr>
        <p:spPr>
          <a:xfrm rot="10800000">
            <a:off x="245086" y="805540"/>
            <a:ext cx="9432000"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sp>
        <p:nvSpPr>
          <p:cNvPr id="15" name="Título 1"/>
          <p:cNvSpPr>
            <a:spLocks noGrp="1"/>
          </p:cNvSpPr>
          <p:nvPr>
            <p:ph type="title"/>
          </p:nvPr>
        </p:nvSpPr>
        <p:spPr>
          <a:xfrm>
            <a:off x="133639" y="159489"/>
            <a:ext cx="6990177" cy="642697"/>
          </a:xfrm>
        </p:spPr>
        <p:txBody>
          <a:bodyPr wrap="square" anchor="b" anchorCtr="0">
            <a:noAutofit/>
          </a:bodyPr>
          <a:lstStyle>
            <a:lvl1pPr>
              <a:defRPr sz="1800"/>
            </a:lvl1pPr>
          </a:lstStyle>
          <a:p>
            <a:r>
              <a:rPr lang="es-ES_tradnl" dirty="0" smtClean="0"/>
              <a:t>Clic para editar título</a:t>
            </a:r>
            <a:endParaRPr lang="es-ES" dirty="0"/>
          </a:p>
        </p:txBody>
      </p:sp>
      <p:pic>
        <p:nvPicPr>
          <p:cNvPr id="18" name="17 Imagen" descr="franjaInterior02.jpg"/>
          <p:cNvPicPr>
            <a:picLocks noChangeAspect="1"/>
          </p:cNvPicPr>
          <p:nvPr userDrawn="1"/>
        </p:nvPicPr>
        <p:blipFill>
          <a:blip r:embed="rId6"/>
          <a:stretch>
            <a:fillRect/>
          </a:stretch>
        </p:blipFill>
        <p:spPr>
          <a:xfrm>
            <a:off x="212929" y="6519420"/>
            <a:ext cx="9453524" cy="249448"/>
          </a:xfrm>
          <a:prstGeom prst="rect">
            <a:avLst/>
          </a:prstGeom>
        </p:spPr>
      </p:pic>
      <p:sp>
        <p:nvSpPr>
          <p:cNvPr id="19" name="18 CuadroTexto"/>
          <p:cNvSpPr txBox="1"/>
          <p:nvPr userDrawn="1"/>
        </p:nvSpPr>
        <p:spPr>
          <a:xfrm>
            <a:off x="9285746" y="6543375"/>
            <a:ext cx="362600" cy="215444"/>
          </a:xfrm>
          <a:prstGeom prst="rect">
            <a:avLst/>
          </a:prstGeom>
          <a:noFill/>
        </p:spPr>
        <p:txBody>
          <a:bodyPr wrap="square" rtlCol="0" anchor="ctr" anchorCtr="1">
            <a:spAutoFit/>
          </a:bodyPr>
          <a:lstStyle/>
          <a:p>
            <a:pPr algn="ctr"/>
            <a:fld id="{C0704C6A-D944-422F-BB98-9B95897FA4C4}" type="slidenum">
              <a:rPr lang="es-ES" sz="800" smtClean="0"/>
              <a:pPr algn="ctr"/>
              <a:t>‹Nº›</a:t>
            </a:fld>
            <a:endParaRPr lang="es-ES" sz="800" dirty="0"/>
          </a:p>
        </p:txBody>
      </p:sp>
    </p:spTree>
    <p:extLst>
      <p:ext uri="{BB962C8B-B14F-4D97-AF65-F5344CB8AC3E}">
        <p14:creationId xmlns:p14="http://schemas.microsoft.com/office/powerpoint/2010/main" val="15262963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JA TEXTO 2 COLUMNAS">
    <p:bg bwMode="gray">
      <p:bgPr>
        <a:solidFill>
          <a:schemeClr val="bg1"/>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4667" y="1196147"/>
            <a:ext cx="4270449" cy="4917574"/>
          </a:xfrm>
          <a:prstGeom prst="rect">
            <a:avLst/>
          </a:prstGeom>
        </p:spPr>
        <p:txBody>
          <a:bodyPr/>
          <a:lstStyle>
            <a:lvl1pPr marL="342900" indent="-342900">
              <a:spcAft>
                <a:spcPts val="600"/>
              </a:spcAft>
              <a:buSzPct val="100000"/>
              <a:buFontTx/>
              <a:buBlip>
                <a:blip r:embed="rId2"/>
              </a:buBlip>
              <a:defRPr sz="1600"/>
            </a:lvl1pPr>
            <a:lvl2pPr marL="742950" indent="-285750">
              <a:spcAft>
                <a:spcPts val="600"/>
              </a:spcAft>
              <a:buSzPct val="100000"/>
              <a:buFontTx/>
              <a:buBlip>
                <a:blip r:embed="rId3"/>
              </a:buBlip>
              <a:defRPr sz="1400"/>
            </a:lvl2pPr>
            <a:lvl3pPr marL="1143000" indent="-228600">
              <a:spcAft>
                <a:spcPts val="600"/>
              </a:spcAft>
              <a:buSzPct val="100000"/>
              <a:buFontTx/>
              <a:buBlip>
                <a:blip r:embed="rId4"/>
              </a:buBlip>
              <a:defRPr sz="1200"/>
            </a:lvl3pPr>
            <a:lvl4pPr marL="1600200" indent="-228600">
              <a:spcAft>
                <a:spcPts val="600"/>
              </a:spcAft>
              <a:buSzPct val="100000"/>
              <a:buFontTx/>
              <a:buBlip>
                <a:blip r:embed="rId4"/>
              </a:buBlip>
              <a:defRPr sz="1200"/>
            </a:lvl4pPr>
            <a:lvl5pPr marL="2057400" indent="-228600">
              <a:spcAft>
                <a:spcPts val="600"/>
              </a:spcAft>
              <a:buSzPct val="100000"/>
              <a:buFontTx/>
              <a:buBlip>
                <a:blip r:embed="rId4"/>
              </a:buBlip>
              <a:defRPr sz="1200"/>
            </a:lvl5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7" name="Marcador de contenido 2"/>
          <p:cNvSpPr>
            <a:spLocks noGrp="1"/>
          </p:cNvSpPr>
          <p:nvPr>
            <p:ph idx="13"/>
          </p:nvPr>
        </p:nvSpPr>
        <p:spPr>
          <a:xfrm>
            <a:off x="5181898" y="1196147"/>
            <a:ext cx="4270449" cy="4917574"/>
          </a:xfrm>
          <a:prstGeom prst="rect">
            <a:avLst/>
          </a:prstGeom>
        </p:spPr>
        <p:txBody>
          <a:bodyPr/>
          <a:lstStyle>
            <a:lvl1pPr marL="342900" indent="-342900">
              <a:spcAft>
                <a:spcPts val="600"/>
              </a:spcAft>
              <a:buSzPct val="100000"/>
              <a:buFontTx/>
              <a:buBlip>
                <a:blip r:embed="rId2"/>
              </a:buBlip>
              <a:defRPr sz="1600"/>
            </a:lvl1pPr>
            <a:lvl2pPr marL="742950" indent="-285750">
              <a:spcAft>
                <a:spcPts val="600"/>
              </a:spcAft>
              <a:buSzPct val="100000"/>
              <a:buFontTx/>
              <a:buBlip>
                <a:blip r:embed="rId3"/>
              </a:buBlip>
              <a:defRPr sz="1400"/>
            </a:lvl2pPr>
            <a:lvl3pPr marL="1143000" indent="-228600">
              <a:spcAft>
                <a:spcPts val="600"/>
              </a:spcAft>
              <a:buSzPct val="100000"/>
              <a:buFontTx/>
              <a:buBlip>
                <a:blip r:embed="rId4"/>
              </a:buBlip>
              <a:defRPr sz="1200"/>
            </a:lvl3pPr>
            <a:lvl4pPr marL="1600200" indent="-228600">
              <a:spcAft>
                <a:spcPts val="600"/>
              </a:spcAft>
              <a:buSzPct val="100000"/>
              <a:buFontTx/>
              <a:buBlip>
                <a:blip r:embed="rId4"/>
              </a:buBlip>
              <a:defRPr sz="1200"/>
            </a:lvl4pPr>
            <a:lvl5pPr marL="2057400" indent="-228600">
              <a:spcAft>
                <a:spcPts val="600"/>
              </a:spcAft>
              <a:buSzPct val="100000"/>
              <a:buFontTx/>
              <a:buBlip>
                <a:blip r:embed="rId4"/>
              </a:buBlip>
              <a:defRPr sz="1200"/>
            </a:lvl5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12" name="Marcador de texto 8"/>
          <p:cNvSpPr>
            <a:spLocks noGrp="1"/>
          </p:cNvSpPr>
          <p:nvPr>
            <p:ph type="body" sz="quarter" idx="15"/>
          </p:nvPr>
        </p:nvSpPr>
        <p:spPr>
          <a:xfrm>
            <a:off x="7263716" y="197191"/>
            <a:ext cx="1793743" cy="447815"/>
          </a:xfrm>
          <a:prstGeom prst="rect">
            <a:avLst/>
          </a:prstGeom>
        </p:spPr>
        <p:txBody>
          <a:bodyPr vert="horz" anchor="ctr" anchorCtr="0">
            <a:noAutofit/>
          </a:bodyPr>
          <a:lstStyle>
            <a:lvl1pPr marL="0" indent="0" algn="r">
              <a:lnSpc>
                <a:spcPct val="70000"/>
              </a:lnSpc>
              <a:buNone/>
              <a:defRPr sz="1100"/>
            </a:lvl1pPr>
          </a:lstStyle>
          <a:p>
            <a:pPr lvl="0"/>
            <a:r>
              <a:rPr lang="es-ES_tradnl" dirty="0" smtClean="0"/>
              <a:t>Haga clic para modificar el estilo de texto del patrón</a:t>
            </a:r>
          </a:p>
        </p:txBody>
      </p:sp>
      <p:pic>
        <p:nvPicPr>
          <p:cNvPr id="11" name="Picture 2" descr="C:\Juan\Marca-Logo\Revolution\jpg\bola oscura[3].jpg"/>
          <p:cNvPicPr>
            <a:picLocks noChangeAspect="1" noChangeArrowheads="1"/>
          </p:cNvPicPr>
          <p:nvPr userDrawn="1"/>
        </p:nvPicPr>
        <p:blipFill>
          <a:blip r:embed="rId5" cstate="print"/>
          <a:srcRect l="2342" t="9691" r="9417"/>
          <a:stretch>
            <a:fillRect/>
          </a:stretch>
        </p:blipFill>
        <p:spPr bwMode="auto">
          <a:xfrm>
            <a:off x="9184090" y="155110"/>
            <a:ext cx="543318" cy="575840"/>
          </a:xfrm>
          <a:prstGeom prst="rect">
            <a:avLst/>
          </a:prstGeom>
          <a:noFill/>
        </p:spPr>
      </p:pic>
      <p:cxnSp>
        <p:nvCxnSpPr>
          <p:cNvPr id="13" name="12 Conector recto"/>
          <p:cNvCxnSpPr/>
          <p:nvPr userDrawn="1"/>
        </p:nvCxnSpPr>
        <p:spPr>
          <a:xfrm rot="5400000">
            <a:off x="8823007" y="410198"/>
            <a:ext cx="513963"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cxnSp>
        <p:nvCxnSpPr>
          <p:cNvPr id="14" name="13 Conector recto"/>
          <p:cNvCxnSpPr/>
          <p:nvPr userDrawn="1"/>
        </p:nvCxnSpPr>
        <p:spPr>
          <a:xfrm rot="10800000">
            <a:off x="245086" y="805540"/>
            <a:ext cx="9432000"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sp>
        <p:nvSpPr>
          <p:cNvPr id="15" name="Título 1"/>
          <p:cNvSpPr>
            <a:spLocks noGrp="1"/>
          </p:cNvSpPr>
          <p:nvPr>
            <p:ph type="title"/>
          </p:nvPr>
        </p:nvSpPr>
        <p:spPr>
          <a:xfrm>
            <a:off x="133639" y="159489"/>
            <a:ext cx="6990177" cy="642697"/>
          </a:xfrm>
        </p:spPr>
        <p:txBody>
          <a:bodyPr wrap="square" anchor="b" anchorCtr="0">
            <a:noAutofit/>
          </a:bodyPr>
          <a:lstStyle>
            <a:lvl1pPr>
              <a:defRPr sz="1800"/>
            </a:lvl1pPr>
          </a:lstStyle>
          <a:p>
            <a:r>
              <a:rPr lang="es-ES_tradnl" dirty="0" smtClean="0"/>
              <a:t>Clic para editar título</a:t>
            </a:r>
            <a:endParaRPr lang="es-ES" dirty="0"/>
          </a:p>
        </p:txBody>
      </p:sp>
      <p:pic>
        <p:nvPicPr>
          <p:cNvPr id="18" name="17 Imagen" descr="franjaInterior02.jpg"/>
          <p:cNvPicPr>
            <a:picLocks noChangeAspect="1"/>
          </p:cNvPicPr>
          <p:nvPr userDrawn="1"/>
        </p:nvPicPr>
        <p:blipFill>
          <a:blip r:embed="rId6"/>
          <a:stretch>
            <a:fillRect/>
          </a:stretch>
        </p:blipFill>
        <p:spPr>
          <a:xfrm>
            <a:off x="212929" y="6519420"/>
            <a:ext cx="9453524" cy="249448"/>
          </a:xfrm>
          <a:prstGeom prst="rect">
            <a:avLst/>
          </a:prstGeom>
        </p:spPr>
      </p:pic>
      <p:sp>
        <p:nvSpPr>
          <p:cNvPr id="19" name="18 CuadroTexto"/>
          <p:cNvSpPr txBox="1"/>
          <p:nvPr userDrawn="1"/>
        </p:nvSpPr>
        <p:spPr>
          <a:xfrm>
            <a:off x="9285746" y="6543375"/>
            <a:ext cx="362600" cy="215444"/>
          </a:xfrm>
          <a:prstGeom prst="rect">
            <a:avLst/>
          </a:prstGeom>
          <a:noFill/>
        </p:spPr>
        <p:txBody>
          <a:bodyPr wrap="square" rtlCol="0" anchor="ctr" anchorCtr="1">
            <a:spAutoFit/>
          </a:bodyPr>
          <a:lstStyle/>
          <a:p>
            <a:pPr algn="ctr"/>
            <a:fld id="{C0704C6A-D944-422F-BB98-9B95897FA4C4}" type="slidenum">
              <a:rPr lang="es-ES" sz="800" smtClean="0"/>
              <a:pPr algn="ctr"/>
              <a:t>‹Nº›</a:t>
            </a:fld>
            <a:endParaRPr lang="es-ES" sz="800" dirty="0"/>
          </a:p>
        </p:txBody>
      </p:sp>
    </p:spTree>
    <p:extLst>
      <p:ext uri="{BB962C8B-B14F-4D97-AF65-F5344CB8AC3E}">
        <p14:creationId xmlns:p14="http://schemas.microsoft.com/office/powerpoint/2010/main" val="25548256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O + GRAFICO, DOS COLUMNAS">
    <p:bg bwMode="gray">
      <p:bgPr>
        <a:solidFill>
          <a:schemeClr val="bg1"/>
        </a:solidFill>
        <a:effectLst/>
      </p:bgPr>
    </p:bg>
    <p:spTree>
      <p:nvGrpSpPr>
        <p:cNvPr id="1" name=""/>
        <p:cNvGrpSpPr/>
        <p:nvPr/>
      </p:nvGrpSpPr>
      <p:grpSpPr>
        <a:xfrm>
          <a:off x="0" y="0"/>
          <a:ext cx="0" cy="0"/>
          <a:chOff x="0" y="0"/>
          <a:chExt cx="0" cy="0"/>
        </a:xfrm>
      </p:grpSpPr>
      <p:sp>
        <p:nvSpPr>
          <p:cNvPr id="6" name="Marcador de contenido 5"/>
          <p:cNvSpPr>
            <a:spLocks noGrp="1"/>
          </p:cNvSpPr>
          <p:nvPr>
            <p:ph sz="quarter" idx="4"/>
          </p:nvPr>
        </p:nvSpPr>
        <p:spPr>
          <a:xfrm>
            <a:off x="5072169" y="1212956"/>
            <a:ext cx="4380175" cy="4922030"/>
          </a:xfrm>
          <a:prstGeom prst="rect">
            <a:avLst/>
          </a:prstGeom>
        </p:spPr>
        <p:txBody>
          <a:bodyPr/>
          <a:lstStyle>
            <a:lvl1pPr marL="0" indent="0">
              <a:spcAft>
                <a:spcPts val="1200"/>
              </a:spcAft>
              <a:buSzPct val="100000"/>
              <a:buFontTx/>
              <a:buNone/>
              <a:defRPr sz="1600"/>
            </a:lvl1pPr>
            <a:lvl2pPr marL="742950" indent="-285750">
              <a:buSzPct val="100000"/>
              <a:buFontTx/>
              <a:buBlip>
                <a:blip r:embed="rId2"/>
              </a:buBlip>
              <a:defRPr sz="1400"/>
            </a:lvl2pPr>
            <a:lvl3pPr marL="1143000" indent="-228600">
              <a:buSzPct val="100000"/>
              <a:buFontTx/>
              <a:buBlip>
                <a:blip r:embed="rId3"/>
              </a:buBlip>
              <a:defRPr sz="1200"/>
            </a:lvl3pPr>
            <a:lvl4pPr marL="1600200" indent="-228600">
              <a:buSzPct val="100000"/>
              <a:buFontTx/>
              <a:buBlip>
                <a:blip r:embed="rId3"/>
              </a:buBlip>
              <a:defRPr sz="1200"/>
            </a:lvl4pPr>
            <a:lvl5pPr marL="2057400" indent="-228600">
              <a:buSzPct val="100000"/>
              <a:buFontTx/>
              <a:buBlip>
                <a:blip r:embed="rId3"/>
              </a:buBlip>
              <a:defRPr sz="1200"/>
            </a:lvl5pPr>
            <a:lvl6pPr>
              <a:defRPr sz="1600"/>
            </a:lvl6pPr>
            <a:lvl7pPr>
              <a:defRPr sz="1600"/>
            </a:lvl7pPr>
            <a:lvl8pPr>
              <a:defRPr sz="1600"/>
            </a:lvl8pPr>
            <a:lvl9pPr>
              <a:defRPr sz="1600"/>
            </a:lvl9pPr>
          </a:lstStyle>
          <a:p>
            <a:pPr lvl="0"/>
            <a:r>
              <a:rPr lang="es-ES_tradnl" dirty="0" smtClean="0"/>
              <a:t>Haga clic para modificar el estilo de texto del patrón</a:t>
            </a:r>
          </a:p>
        </p:txBody>
      </p:sp>
      <p:sp>
        <p:nvSpPr>
          <p:cNvPr id="11" name="Marcador de texto 8"/>
          <p:cNvSpPr>
            <a:spLocks noGrp="1"/>
          </p:cNvSpPr>
          <p:nvPr>
            <p:ph type="body" sz="quarter" idx="15"/>
          </p:nvPr>
        </p:nvSpPr>
        <p:spPr>
          <a:xfrm>
            <a:off x="7263716" y="197191"/>
            <a:ext cx="1793743" cy="447815"/>
          </a:xfrm>
          <a:prstGeom prst="rect">
            <a:avLst/>
          </a:prstGeom>
        </p:spPr>
        <p:txBody>
          <a:bodyPr vert="horz" anchor="ctr" anchorCtr="0">
            <a:noAutofit/>
          </a:bodyPr>
          <a:lstStyle>
            <a:lvl1pPr marL="0" indent="0" algn="r">
              <a:lnSpc>
                <a:spcPct val="70000"/>
              </a:lnSpc>
              <a:buNone/>
              <a:defRPr sz="1100"/>
            </a:lvl1pPr>
          </a:lstStyle>
          <a:p>
            <a:pPr lvl="0"/>
            <a:r>
              <a:rPr lang="es-ES_tradnl" dirty="0" smtClean="0"/>
              <a:t>Haga clic para modificar el estilo de texto del patrón</a:t>
            </a:r>
          </a:p>
        </p:txBody>
      </p:sp>
      <p:sp>
        <p:nvSpPr>
          <p:cNvPr id="7" name="15 Marcador de texto"/>
          <p:cNvSpPr>
            <a:spLocks noGrp="1"/>
          </p:cNvSpPr>
          <p:nvPr>
            <p:ph type="body" sz="quarter" idx="18"/>
          </p:nvPr>
        </p:nvSpPr>
        <p:spPr>
          <a:xfrm>
            <a:off x="658729" y="1339223"/>
            <a:ext cx="3530600" cy="340722"/>
          </a:xfrm>
          <a:prstGeom prst="rect">
            <a:avLst/>
          </a:prstGeom>
        </p:spPr>
        <p:txBody>
          <a:bodyPr/>
          <a:lstStyle>
            <a:lvl1pPr algn="ctr">
              <a:buNone/>
              <a:defRPr sz="1800"/>
            </a:lvl1pPr>
          </a:lstStyle>
          <a:p>
            <a:pPr lvl="0"/>
            <a:r>
              <a:rPr lang="es-ES" dirty="0" smtClean="0"/>
              <a:t>Haga clic para modificar el estilo de texto del patrón</a:t>
            </a:r>
          </a:p>
        </p:txBody>
      </p:sp>
      <p:pic>
        <p:nvPicPr>
          <p:cNvPr id="12" name="Picture 2" descr="C:\Juan\Marca-Logo\Revolution\jpg\bola oscura[3].jpg"/>
          <p:cNvPicPr>
            <a:picLocks noChangeAspect="1" noChangeArrowheads="1"/>
          </p:cNvPicPr>
          <p:nvPr userDrawn="1"/>
        </p:nvPicPr>
        <p:blipFill>
          <a:blip r:embed="rId4" cstate="print"/>
          <a:srcRect l="2342" t="9691" r="9417"/>
          <a:stretch>
            <a:fillRect/>
          </a:stretch>
        </p:blipFill>
        <p:spPr bwMode="auto">
          <a:xfrm>
            <a:off x="9184090" y="155110"/>
            <a:ext cx="543318" cy="575840"/>
          </a:xfrm>
          <a:prstGeom prst="rect">
            <a:avLst/>
          </a:prstGeom>
          <a:noFill/>
        </p:spPr>
      </p:pic>
      <p:cxnSp>
        <p:nvCxnSpPr>
          <p:cNvPr id="13" name="12 Conector recto"/>
          <p:cNvCxnSpPr/>
          <p:nvPr userDrawn="1"/>
        </p:nvCxnSpPr>
        <p:spPr>
          <a:xfrm rot="5400000">
            <a:off x="8823007" y="410198"/>
            <a:ext cx="513963"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cxnSp>
        <p:nvCxnSpPr>
          <p:cNvPr id="14" name="13 Conector recto"/>
          <p:cNvCxnSpPr/>
          <p:nvPr userDrawn="1"/>
        </p:nvCxnSpPr>
        <p:spPr>
          <a:xfrm rot="10800000">
            <a:off x="245086" y="805540"/>
            <a:ext cx="9432000"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sp>
        <p:nvSpPr>
          <p:cNvPr id="15" name="Título 1"/>
          <p:cNvSpPr>
            <a:spLocks noGrp="1"/>
          </p:cNvSpPr>
          <p:nvPr>
            <p:ph type="title"/>
          </p:nvPr>
        </p:nvSpPr>
        <p:spPr>
          <a:xfrm>
            <a:off x="133639" y="159489"/>
            <a:ext cx="6990177" cy="642697"/>
          </a:xfrm>
        </p:spPr>
        <p:txBody>
          <a:bodyPr wrap="square" anchor="b" anchorCtr="0">
            <a:noAutofit/>
          </a:bodyPr>
          <a:lstStyle>
            <a:lvl1pPr>
              <a:defRPr sz="1800"/>
            </a:lvl1pPr>
          </a:lstStyle>
          <a:p>
            <a:r>
              <a:rPr lang="es-ES_tradnl" dirty="0" smtClean="0"/>
              <a:t>Clic para editar título</a:t>
            </a:r>
            <a:endParaRPr lang="es-ES" dirty="0"/>
          </a:p>
        </p:txBody>
      </p:sp>
      <p:pic>
        <p:nvPicPr>
          <p:cNvPr id="18" name="17 Imagen" descr="franjaInterior02.jpg"/>
          <p:cNvPicPr>
            <a:picLocks noChangeAspect="1"/>
          </p:cNvPicPr>
          <p:nvPr userDrawn="1"/>
        </p:nvPicPr>
        <p:blipFill>
          <a:blip r:embed="rId5"/>
          <a:stretch>
            <a:fillRect/>
          </a:stretch>
        </p:blipFill>
        <p:spPr>
          <a:xfrm>
            <a:off x="212929" y="6519420"/>
            <a:ext cx="9453524" cy="249448"/>
          </a:xfrm>
          <a:prstGeom prst="rect">
            <a:avLst/>
          </a:prstGeom>
        </p:spPr>
      </p:pic>
      <p:sp>
        <p:nvSpPr>
          <p:cNvPr id="19" name="18 CuadroTexto"/>
          <p:cNvSpPr txBox="1"/>
          <p:nvPr userDrawn="1"/>
        </p:nvSpPr>
        <p:spPr>
          <a:xfrm>
            <a:off x="9285746" y="6543375"/>
            <a:ext cx="362600" cy="215444"/>
          </a:xfrm>
          <a:prstGeom prst="rect">
            <a:avLst/>
          </a:prstGeom>
          <a:noFill/>
        </p:spPr>
        <p:txBody>
          <a:bodyPr wrap="square" rtlCol="0" anchor="ctr" anchorCtr="1">
            <a:spAutoFit/>
          </a:bodyPr>
          <a:lstStyle/>
          <a:p>
            <a:pPr algn="ctr"/>
            <a:fld id="{C0704C6A-D944-422F-BB98-9B95897FA4C4}" type="slidenum">
              <a:rPr lang="es-ES" sz="800" smtClean="0"/>
              <a:pPr algn="ctr"/>
              <a:t>‹Nº›</a:t>
            </a:fld>
            <a:endParaRPr lang="es-ES" sz="800" dirty="0"/>
          </a:p>
        </p:txBody>
      </p:sp>
    </p:spTree>
    <p:extLst>
      <p:ext uri="{BB962C8B-B14F-4D97-AF65-F5344CB8AC3E}">
        <p14:creationId xmlns:p14="http://schemas.microsoft.com/office/powerpoint/2010/main" val="152629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77850" y="1981200"/>
            <a:ext cx="6936007" cy="2319867"/>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77851" y="4487334"/>
            <a:ext cx="6936006"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732552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AFICO">
    <p:bg bwMode="gray">
      <p:bgPr>
        <a:solidFill>
          <a:schemeClr val="bg1"/>
        </a:solidFill>
        <a:effectLst/>
      </p:bgPr>
    </p:bg>
    <p:spTree>
      <p:nvGrpSpPr>
        <p:cNvPr id="1" name=""/>
        <p:cNvGrpSpPr/>
        <p:nvPr/>
      </p:nvGrpSpPr>
      <p:grpSpPr>
        <a:xfrm>
          <a:off x="0" y="0"/>
          <a:ext cx="0" cy="0"/>
          <a:chOff x="0" y="0"/>
          <a:chExt cx="0" cy="0"/>
        </a:xfrm>
      </p:grpSpPr>
      <p:sp>
        <p:nvSpPr>
          <p:cNvPr id="10" name="Marcador de texto 8"/>
          <p:cNvSpPr>
            <a:spLocks noGrp="1"/>
          </p:cNvSpPr>
          <p:nvPr>
            <p:ph type="body" sz="quarter" idx="16"/>
          </p:nvPr>
        </p:nvSpPr>
        <p:spPr>
          <a:xfrm>
            <a:off x="7263716" y="197191"/>
            <a:ext cx="1793743" cy="447815"/>
          </a:xfrm>
          <a:prstGeom prst="rect">
            <a:avLst/>
          </a:prstGeom>
        </p:spPr>
        <p:txBody>
          <a:bodyPr vert="horz" anchor="ctr" anchorCtr="0">
            <a:noAutofit/>
          </a:bodyPr>
          <a:lstStyle>
            <a:lvl1pPr marL="0" indent="0" algn="r">
              <a:lnSpc>
                <a:spcPct val="70000"/>
              </a:lnSpc>
              <a:buNone/>
              <a:defRPr sz="1100"/>
            </a:lvl1pPr>
          </a:lstStyle>
          <a:p>
            <a:pPr lvl="0"/>
            <a:r>
              <a:rPr lang="es-ES_tradnl" dirty="0" smtClean="0"/>
              <a:t>Haga clic para modificar el estilo de texto del patrón</a:t>
            </a:r>
          </a:p>
        </p:txBody>
      </p:sp>
      <p:sp>
        <p:nvSpPr>
          <p:cNvPr id="7" name="15 Marcador de texto"/>
          <p:cNvSpPr>
            <a:spLocks noGrp="1"/>
          </p:cNvSpPr>
          <p:nvPr>
            <p:ph type="body" sz="quarter" idx="18"/>
          </p:nvPr>
        </p:nvSpPr>
        <p:spPr>
          <a:xfrm>
            <a:off x="3199904" y="1339223"/>
            <a:ext cx="3530600" cy="340722"/>
          </a:xfrm>
          <a:prstGeom prst="rect">
            <a:avLst/>
          </a:prstGeom>
        </p:spPr>
        <p:txBody>
          <a:bodyPr/>
          <a:lstStyle>
            <a:lvl1pPr algn="ctr">
              <a:buNone/>
              <a:defRPr sz="1800"/>
            </a:lvl1pPr>
          </a:lstStyle>
          <a:p>
            <a:pPr lvl="0"/>
            <a:r>
              <a:rPr lang="es-ES" dirty="0" smtClean="0"/>
              <a:t>Haga clic para modificar el estilo de texto del patrón</a:t>
            </a:r>
          </a:p>
        </p:txBody>
      </p:sp>
      <p:pic>
        <p:nvPicPr>
          <p:cNvPr id="11" name="Picture 2" descr="C:\Juan\Marca-Logo\Revolution\jpg\bola oscura[3].jpg"/>
          <p:cNvPicPr>
            <a:picLocks noChangeAspect="1" noChangeArrowheads="1"/>
          </p:cNvPicPr>
          <p:nvPr userDrawn="1"/>
        </p:nvPicPr>
        <p:blipFill>
          <a:blip r:embed="rId2" cstate="print"/>
          <a:srcRect l="2342" t="9691" r="9417"/>
          <a:stretch>
            <a:fillRect/>
          </a:stretch>
        </p:blipFill>
        <p:spPr bwMode="auto">
          <a:xfrm>
            <a:off x="9184090" y="155110"/>
            <a:ext cx="543318" cy="575840"/>
          </a:xfrm>
          <a:prstGeom prst="rect">
            <a:avLst/>
          </a:prstGeom>
          <a:noFill/>
        </p:spPr>
      </p:pic>
      <p:cxnSp>
        <p:nvCxnSpPr>
          <p:cNvPr id="12" name="11 Conector recto"/>
          <p:cNvCxnSpPr/>
          <p:nvPr userDrawn="1"/>
        </p:nvCxnSpPr>
        <p:spPr>
          <a:xfrm rot="5400000">
            <a:off x="8823007" y="410198"/>
            <a:ext cx="513963"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userDrawn="1"/>
        </p:nvCxnSpPr>
        <p:spPr>
          <a:xfrm rot="10800000">
            <a:off x="245086" y="805540"/>
            <a:ext cx="9432000"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sp>
        <p:nvSpPr>
          <p:cNvPr id="14" name="Título 1"/>
          <p:cNvSpPr>
            <a:spLocks noGrp="1"/>
          </p:cNvSpPr>
          <p:nvPr>
            <p:ph type="title"/>
          </p:nvPr>
        </p:nvSpPr>
        <p:spPr>
          <a:xfrm>
            <a:off x="133639" y="159489"/>
            <a:ext cx="6990177" cy="642697"/>
          </a:xfrm>
        </p:spPr>
        <p:txBody>
          <a:bodyPr wrap="square" anchor="b" anchorCtr="0">
            <a:noAutofit/>
          </a:bodyPr>
          <a:lstStyle>
            <a:lvl1pPr>
              <a:defRPr sz="1800"/>
            </a:lvl1pPr>
          </a:lstStyle>
          <a:p>
            <a:r>
              <a:rPr lang="es-ES_tradnl" dirty="0" smtClean="0"/>
              <a:t>Clic para editar título</a:t>
            </a:r>
            <a:endParaRPr lang="es-ES" dirty="0"/>
          </a:p>
        </p:txBody>
      </p:sp>
      <p:pic>
        <p:nvPicPr>
          <p:cNvPr id="19" name="18 Imagen" descr="franjaInterior02.jpg"/>
          <p:cNvPicPr>
            <a:picLocks noChangeAspect="1"/>
          </p:cNvPicPr>
          <p:nvPr userDrawn="1"/>
        </p:nvPicPr>
        <p:blipFill>
          <a:blip r:embed="rId3"/>
          <a:stretch>
            <a:fillRect/>
          </a:stretch>
        </p:blipFill>
        <p:spPr>
          <a:xfrm>
            <a:off x="212929" y="6519420"/>
            <a:ext cx="9453524" cy="249448"/>
          </a:xfrm>
          <a:prstGeom prst="rect">
            <a:avLst/>
          </a:prstGeom>
        </p:spPr>
      </p:pic>
      <p:sp>
        <p:nvSpPr>
          <p:cNvPr id="20" name="19 CuadroTexto"/>
          <p:cNvSpPr txBox="1"/>
          <p:nvPr userDrawn="1"/>
        </p:nvSpPr>
        <p:spPr>
          <a:xfrm>
            <a:off x="9285746" y="6543375"/>
            <a:ext cx="362600" cy="215444"/>
          </a:xfrm>
          <a:prstGeom prst="rect">
            <a:avLst/>
          </a:prstGeom>
          <a:noFill/>
        </p:spPr>
        <p:txBody>
          <a:bodyPr wrap="square" rtlCol="0" anchor="ctr" anchorCtr="1">
            <a:spAutoFit/>
          </a:bodyPr>
          <a:lstStyle/>
          <a:p>
            <a:pPr algn="ctr"/>
            <a:fld id="{C0704C6A-D944-422F-BB98-9B95897FA4C4}" type="slidenum">
              <a:rPr lang="es-ES" sz="800" smtClean="0"/>
              <a:pPr algn="ctr"/>
              <a:t>‹Nº›</a:t>
            </a:fld>
            <a:endParaRPr lang="es-ES" sz="800" dirty="0"/>
          </a:p>
        </p:txBody>
      </p:sp>
    </p:spTree>
    <p:extLst>
      <p:ext uri="{BB962C8B-B14F-4D97-AF65-F5344CB8AC3E}">
        <p14:creationId xmlns:p14="http://schemas.microsoft.com/office/powerpoint/2010/main" val="2074693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ABLA + TEXTO CONFIDENCIAL">
    <p:bg bwMode="gray">
      <p:bgPr>
        <a:solidFill>
          <a:schemeClr val="bg1"/>
        </a:solidFill>
        <a:effectLst/>
      </p:bgPr>
    </p:bg>
    <p:spTree>
      <p:nvGrpSpPr>
        <p:cNvPr id="1" name=""/>
        <p:cNvGrpSpPr/>
        <p:nvPr/>
      </p:nvGrpSpPr>
      <p:grpSpPr>
        <a:xfrm>
          <a:off x="0" y="0"/>
          <a:ext cx="0" cy="0"/>
          <a:chOff x="0" y="0"/>
          <a:chExt cx="0" cy="0"/>
        </a:xfrm>
      </p:grpSpPr>
      <p:pic>
        <p:nvPicPr>
          <p:cNvPr id="19" name="18 Imagen" descr="franjaInterior02.jpg"/>
          <p:cNvPicPr>
            <a:picLocks noChangeAspect="1"/>
          </p:cNvPicPr>
          <p:nvPr userDrawn="1"/>
        </p:nvPicPr>
        <p:blipFill>
          <a:blip r:embed="rId2"/>
          <a:stretch>
            <a:fillRect/>
          </a:stretch>
        </p:blipFill>
        <p:spPr>
          <a:xfrm>
            <a:off x="212929" y="6519420"/>
            <a:ext cx="9453524" cy="249448"/>
          </a:xfrm>
          <a:prstGeom prst="rect">
            <a:avLst/>
          </a:prstGeom>
        </p:spPr>
      </p:pic>
      <p:sp>
        <p:nvSpPr>
          <p:cNvPr id="10" name="Marcador de texto 8"/>
          <p:cNvSpPr>
            <a:spLocks noGrp="1"/>
          </p:cNvSpPr>
          <p:nvPr>
            <p:ph type="body" sz="quarter" idx="16"/>
          </p:nvPr>
        </p:nvSpPr>
        <p:spPr>
          <a:xfrm>
            <a:off x="7263716" y="197191"/>
            <a:ext cx="1793743" cy="447815"/>
          </a:xfrm>
          <a:prstGeom prst="rect">
            <a:avLst/>
          </a:prstGeom>
        </p:spPr>
        <p:txBody>
          <a:bodyPr vert="horz" anchor="ctr" anchorCtr="0">
            <a:noAutofit/>
          </a:bodyPr>
          <a:lstStyle>
            <a:lvl1pPr marL="0" indent="0" algn="r">
              <a:lnSpc>
                <a:spcPct val="70000"/>
              </a:lnSpc>
              <a:buNone/>
              <a:defRPr sz="1100"/>
            </a:lvl1pPr>
          </a:lstStyle>
          <a:p>
            <a:pPr lvl="0"/>
            <a:r>
              <a:rPr lang="es-ES_tradnl" dirty="0" smtClean="0"/>
              <a:t>Haga clic para modificar el estilo de texto del patrón</a:t>
            </a:r>
          </a:p>
        </p:txBody>
      </p:sp>
      <p:sp>
        <p:nvSpPr>
          <p:cNvPr id="7" name="15 Marcador de texto"/>
          <p:cNvSpPr>
            <a:spLocks noGrp="1"/>
          </p:cNvSpPr>
          <p:nvPr>
            <p:ph type="body" sz="quarter" idx="18"/>
          </p:nvPr>
        </p:nvSpPr>
        <p:spPr>
          <a:xfrm>
            <a:off x="3199904" y="1339223"/>
            <a:ext cx="3530600" cy="340722"/>
          </a:xfrm>
          <a:prstGeom prst="rect">
            <a:avLst/>
          </a:prstGeom>
        </p:spPr>
        <p:txBody>
          <a:bodyPr/>
          <a:lstStyle>
            <a:lvl1pPr algn="ctr">
              <a:buNone/>
              <a:defRPr sz="1800"/>
            </a:lvl1pPr>
          </a:lstStyle>
          <a:p>
            <a:pPr lvl="0"/>
            <a:r>
              <a:rPr lang="es-ES" dirty="0" smtClean="0"/>
              <a:t>Haga clic para modificar el estilo de texto del patrón</a:t>
            </a:r>
          </a:p>
        </p:txBody>
      </p:sp>
      <p:pic>
        <p:nvPicPr>
          <p:cNvPr id="12" name="Picture 2" descr="C:\Juan\Marca-Logo\Revolution\jpg\bola oscura[3].jpg"/>
          <p:cNvPicPr>
            <a:picLocks noChangeAspect="1" noChangeArrowheads="1"/>
          </p:cNvPicPr>
          <p:nvPr userDrawn="1"/>
        </p:nvPicPr>
        <p:blipFill>
          <a:blip r:embed="rId3" cstate="print"/>
          <a:srcRect l="2342" t="9691" r="9417"/>
          <a:stretch>
            <a:fillRect/>
          </a:stretch>
        </p:blipFill>
        <p:spPr bwMode="auto">
          <a:xfrm>
            <a:off x="9184090" y="155110"/>
            <a:ext cx="543318" cy="575840"/>
          </a:xfrm>
          <a:prstGeom prst="rect">
            <a:avLst/>
          </a:prstGeom>
          <a:noFill/>
        </p:spPr>
      </p:pic>
      <p:cxnSp>
        <p:nvCxnSpPr>
          <p:cNvPr id="13" name="12 Conector recto"/>
          <p:cNvCxnSpPr/>
          <p:nvPr userDrawn="1"/>
        </p:nvCxnSpPr>
        <p:spPr>
          <a:xfrm rot="5400000">
            <a:off x="8823007" y="410198"/>
            <a:ext cx="513963"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cxnSp>
        <p:nvCxnSpPr>
          <p:cNvPr id="14" name="13 Conector recto"/>
          <p:cNvCxnSpPr/>
          <p:nvPr userDrawn="1"/>
        </p:nvCxnSpPr>
        <p:spPr>
          <a:xfrm rot="10800000">
            <a:off x="245086" y="805540"/>
            <a:ext cx="9432000" cy="0"/>
          </a:xfrm>
          <a:prstGeom prst="line">
            <a:avLst/>
          </a:prstGeom>
          <a:ln w="12700">
            <a:solidFill>
              <a:srgbClr val="797979"/>
            </a:solidFill>
          </a:ln>
          <a:effectLst/>
        </p:spPr>
        <p:style>
          <a:lnRef idx="2">
            <a:schemeClr val="accent1"/>
          </a:lnRef>
          <a:fillRef idx="0">
            <a:schemeClr val="accent1"/>
          </a:fillRef>
          <a:effectRef idx="1">
            <a:schemeClr val="accent1"/>
          </a:effectRef>
          <a:fontRef idx="minor">
            <a:schemeClr val="tx1"/>
          </a:fontRef>
        </p:style>
      </p:cxnSp>
      <p:sp>
        <p:nvSpPr>
          <p:cNvPr id="16" name="Título 1"/>
          <p:cNvSpPr>
            <a:spLocks noGrp="1"/>
          </p:cNvSpPr>
          <p:nvPr>
            <p:ph type="title"/>
          </p:nvPr>
        </p:nvSpPr>
        <p:spPr>
          <a:xfrm>
            <a:off x="133639" y="159489"/>
            <a:ext cx="6990177" cy="642697"/>
          </a:xfrm>
        </p:spPr>
        <p:txBody>
          <a:bodyPr wrap="square" anchor="b" anchorCtr="0">
            <a:noAutofit/>
          </a:bodyPr>
          <a:lstStyle>
            <a:lvl1pPr>
              <a:defRPr sz="1800"/>
            </a:lvl1pPr>
          </a:lstStyle>
          <a:p>
            <a:r>
              <a:rPr lang="es-ES_tradnl" dirty="0" smtClean="0"/>
              <a:t>Clic para editar título</a:t>
            </a:r>
            <a:endParaRPr lang="es-ES" dirty="0"/>
          </a:p>
        </p:txBody>
      </p:sp>
      <p:sp>
        <p:nvSpPr>
          <p:cNvPr id="15" name="Marcador de texto 13"/>
          <p:cNvSpPr>
            <a:spLocks noGrp="1"/>
          </p:cNvSpPr>
          <p:nvPr>
            <p:ph type="body" sz="quarter" idx="15"/>
          </p:nvPr>
        </p:nvSpPr>
        <p:spPr>
          <a:xfrm>
            <a:off x="6532898" y="6522647"/>
            <a:ext cx="2689970" cy="246221"/>
          </a:xfrm>
          <a:prstGeom prst="rect">
            <a:avLst/>
          </a:prstGeom>
        </p:spPr>
        <p:txBody>
          <a:bodyPr vert="horz" anchor="ctr" anchorCtr="0"/>
          <a:lstStyle>
            <a:lvl1pPr marL="0" indent="0" algn="r">
              <a:buNone/>
              <a:defRPr sz="600"/>
            </a:lvl1pPr>
          </a:lstStyle>
          <a:p>
            <a:pPr lvl="0"/>
            <a:r>
              <a:rPr lang="es-ES_tradnl" smtClean="0"/>
              <a:t>Haga clic para modificar el estilo de texto del patrón</a:t>
            </a:r>
          </a:p>
        </p:txBody>
      </p:sp>
      <p:sp>
        <p:nvSpPr>
          <p:cNvPr id="20" name="19 CuadroTexto"/>
          <p:cNvSpPr txBox="1"/>
          <p:nvPr userDrawn="1"/>
        </p:nvSpPr>
        <p:spPr>
          <a:xfrm>
            <a:off x="9285746" y="6543375"/>
            <a:ext cx="362600" cy="215444"/>
          </a:xfrm>
          <a:prstGeom prst="rect">
            <a:avLst/>
          </a:prstGeom>
          <a:noFill/>
        </p:spPr>
        <p:txBody>
          <a:bodyPr wrap="square" rtlCol="0" anchor="ctr" anchorCtr="1">
            <a:spAutoFit/>
          </a:bodyPr>
          <a:lstStyle/>
          <a:p>
            <a:pPr algn="ctr"/>
            <a:fld id="{C0704C6A-D944-422F-BB98-9B95897FA4C4}" type="slidenum">
              <a:rPr lang="es-ES" sz="800" smtClean="0"/>
              <a:pPr algn="ctr"/>
              <a:t>‹Nº›</a:t>
            </a:fld>
            <a:endParaRPr lang="es-ES" sz="800" dirty="0"/>
          </a:p>
        </p:txBody>
      </p:sp>
    </p:spTree>
    <p:extLst>
      <p:ext uri="{BB962C8B-B14F-4D97-AF65-F5344CB8AC3E}">
        <p14:creationId xmlns:p14="http://schemas.microsoft.com/office/powerpoint/2010/main" val="2074693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normAutofit/>
          </a:bodyPr>
          <a:lstStyle>
            <a:lvl1pPr>
              <a:defRPr sz="3200"/>
            </a:lvl1pPr>
          </a:lstStyle>
          <a:p>
            <a:r>
              <a:rPr lang="es-ES" smtClean="0"/>
              <a:t>Haga clic para modificar el estilo de título del patrón</a:t>
            </a:r>
            <a:endParaRPr lang="en-US" dirty="0"/>
          </a:p>
        </p:txBody>
      </p:sp>
      <p:sp>
        <p:nvSpPr>
          <p:cNvPr id="11" name="Content Placeholder 3"/>
          <p:cNvSpPr>
            <a:spLocks noGrp="1"/>
          </p:cNvSpPr>
          <p:nvPr>
            <p:ph sz="half" idx="13"/>
          </p:nvPr>
        </p:nvSpPr>
        <p:spPr>
          <a:xfrm>
            <a:off x="577851" y="533401"/>
            <a:ext cx="4279131" cy="3767667"/>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Content Placeholder 5"/>
          <p:cNvSpPr>
            <a:spLocks noGrp="1"/>
          </p:cNvSpPr>
          <p:nvPr>
            <p:ph sz="quarter" idx="4"/>
          </p:nvPr>
        </p:nvSpPr>
        <p:spPr>
          <a:xfrm>
            <a:off x="5050892" y="533400"/>
            <a:ext cx="4277258" cy="37592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4503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normAutofit/>
          </a:bodyPr>
          <a:lstStyle>
            <a:lvl1pPr>
              <a:defRPr sz="3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5501" y="533400"/>
            <a:ext cx="4026605"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77849" y="1143001"/>
            <a:ext cx="4274256" cy="3158067"/>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259601" y="566738"/>
            <a:ext cx="4077722"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50893" y="1143000"/>
            <a:ext cx="4286430" cy="314960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9869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normAutofit/>
          </a:bodyPr>
          <a:lstStyle>
            <a:lvl1pPr>
              <a:defRPr sz="3200"/>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26486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4082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70223" y="533400"/>
            <a:ext cx="3467100" cy="1524000"/>
          </a:xfrm>
        </p:spPr>
        <p:txBody>
          <a:bodyPr anchor="b">
            <a:normAutofit/>
          </a:bodyPr>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7850" y="533400"/>
            <a:ext cx="4808651" cy="54864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870223" y="2209803"/>
            <a:ext cx="34671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1505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870450" y="1447800"/>
            <a:ext cx="3860196" cy="11430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825500" y="914400"/>
            <a:ext cx="3554389"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870696" y="2743200"/>
            <a:ext cx="3861242"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7/2/2018</a:t>
            </a:fld>
            <a:endParaRPr lang="en-US" dirty="0"/>
          </a:p>
        </p:txBody>
      </p:sp>
      <p:sp>
        <p:nvSpPr>
          <p:cNvPr id="6" name="Footer Placeholder 5"/>
          <p:cNvSpPr>
            <a:spLocks noGrp="1"/>
          </p:cNvSpPr>
          <p:nvPr>
            <p:ph type="ftr" sz="quarter" idx="11"/>
          </p:nvPr>
        </p:nvSpPr>
        <p:spPr>
          <a:xfrm>
            <a:off x="577850" y="6172201"/>
            <a:ext cx="6296034" cy="365125"/>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83384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7226565" y="3894668"/>
            <a:ext cx="2676327"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77851" y="4495800"/>
            <a:ext cx="7101106" cy="15240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77851" y="533401"/>
            <a:ext cx="7101106" cy="376767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049432" y="6172204"/>
            <a:ext cx="1300502"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7/2/2018</a:t>
            </a:fld>
            <a:endParaRPr lang="en-US" dirty="0"/>
          </a:p>
        </p:txBody>
      </p:sp>
      <p:sp>
        <p:nvSpPr>
          <p:cNvPr id="5" name="Footer Placeholder 4"/>
          <p:cNvSpPr>
            <a:spLocks noGrp="1"/>
          </p:cNvSpPr>
          <p:nvPr>
            <p:ph type="ftr" sz="quarter" idx="3"/>
          </p:nvPr>
        </p:nvSpPr>
        <p:spPr>
          <a:xfrm>
            <a:off x="577850" y="6172201"/>
            <a:ext cx="629603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8422295" y="5578479"/>
            <a:ext cx="928316"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3879869"/>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9" r:id="rId18"/>
    <p:sldLayoutId id="2147483860" r:id="rId19"/>
    <p:sldLayoutId id="2147483679" r:id="rId20"/>
    <p:sldLayoutId id="2147483656" r:id="rId21"/>
    <p:sldLayoutId id="2147483657" r:id="rId22"/>
    <p:sldLayoutId id="2147483653" r:id="rId23"/>
    <p:sldLayoutId id="2147483681" r:id="rId24"/>
    <p:sldLayoutId id="2147483682" r:id="rId25"/>
    <p:sldLayoutId id="2147483676" r:id="rId26"/>
    <p:sldLayoutId id="2147483678" r:id="rId27"/>
    <p:sldLayoutId id="2147483650" r:id="rId28"/>
    <p:sldLayoutId id="2147483683" r:id="rId29"/>
    <p:sldLayoutId id="2147483677" r:id="rId30"/>
    <p:sldLayoutId id="2147483684" r:id="rId31"/>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15000">
              <a:schemeClr val="accent1">
                <a:lumMod val="45000"/>
                <a:lumOff val="55000"/>
              </a:schemeClr>
            </a:gs>
            <a:gs pos="14000">
              <a:schemeClr val="accent1">
                <a:lumMod val="45000"/>
                <a:lumOff val="5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pPr algn="ctr"/>
            <a:r>
              <a:rPr lang="es-PE" dirty="0" smtClean="0"/>
              <a:t>App Administración de Riesgos</a:t>
            </a:r>
            <a:br>
              <a:rPr lang="es-PE" dirty="0" smtClean="0"/>
            </a:br>
            <a:endParaRPr lang="es-E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0">
              <a:schemeClr val="accent1">
                <a:lumMod val="45000"/>
                <a:lumOff val="55000"/>
              </a:schemeClr>
            </a:gs>
            <a:gs pos="0">
              <a:schemeClr val="accent1">
                <a:lumMod val="45000"/>
                <a:lumOff val="55000"/>
              </a:schemeClr>
            </a:gs>
            <a:gs pos="1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Marcador de texto"/>
          <p:cNvSpPr>
            <a:spLocks noGrp="1"/>
          </p:cNvSpPr>
          <p:nvPr>
            <p:ph type="body" sz="quarter" idx="3"/>
          </p:nvPr>
        </p:nvSpPr>
        <p:spPr>
          <a:xfrm>
            <a:off x="904232" y="765310"/>
            <a:ext cx="8770512" cy="727321"/>
          </a:xfrm>
        </p:spPr>
        <p:txBody>
          <a:bodyPr/>
          <a:lstStyle/>
          <a:p>
            <a:r>
              <a:rPr lang="es-PE" dirty="0" smtClean="0">
                <a:solidFill>
                  <a:schemeClr val="accent5"/>
                </a:solidFill>
                <a:cs typeface="Arial"/>
              </a:rPr>
              <a:t>Grafica de  Riesgo y Aceptabilidad</a:t>
            </a:r>
            <a:endParaRPr lang="es-PE" dirty="0" smtClean="0">
              <a:solidFill>
                <a:schemeClr val="accent5"/>
              </a:solidFill>
              <a:cs typeface="Arial"/>
            </a:endParaRPr>
          </a:p>
          <a:p>
            <a:endParaRPr lang="es-PE" dirty="0">
              <a:solidFill>
                <a:schemeClr val="accent5"/>
              </a:solidFill>
              <a:cs typeface="Arial"/>
            </a:endParaRPr>
          </a:p>
        </p:txBody>
      </p:sp>
      <p:sp>
        <p:nvSpPr>
          <p:cNvPr id="13" name="5 Título"/>
          <p:cNvSpPr>
            <a:spLocks noGrp="1"/>
          </p:cNvSpPr>
          <p:nvPr>
            <p:ph type="title"/>
          </p:nvPr>
        </p:nvSpPr>
        <p:spPr>
          <a:xfrm>
            <a:off x="133639" y="159489"/>
            <a:ext cx="6990177" cy="339275"/>
          </a:xfrm>
        </p:spPr>
        <p:txBody>
          <a:bodyPr/>
          <a:lstStyle/>
          <a:p>
            <a:r>
              <a:rPr lang="es-PE" dirty="0" smtClean="0"/>
              <a:t>	Modulo de GRAFICAS </a:t>
            </a:r>
            <a:endParaRPr lang="es-ES" dirty="0">
              <a:solidFill>
                <a:srgbClr val="4C4C4C"/>
              </a:solidFill>
            </a:endParaRPr>
          </a:p>
        </p:txBody>
      </p:sp>
      <p:pic>
        <p:nvPicPr>
          <p:cNvPr id="7" name="Imagen 6"/>
          <p:cNvPicPr>
            <a:picLocks noChangeAspect="1"/>
          </p:cNvPicPr>
          <p:nvPr/>
        </p:nvPicPr>
        <p:blipFill>
          <a:blip r:embed="rId2"/>
          <a:stretch>
            <a:fillRect/>
          </a:stretch>
        </p:blipFill>
        <p:spPr>
          <a:xfrm>
            <a:off x="904232" y="1759177"/>
            <a:ext cx="7786533" cy="2798846"/>
          </a:xfrm>
          <a:prstGeom prst="rect">
            <a:avLst/>
          </a:prstGeom>
        </p:spPr>
      </p:pic>
    </p:spTree>
    <p:extLst>
      <p:ext uri="{BB962C8B-B14F-4D97-AF65-F5344CB8AC3E}">
        <p14:creationId xmlns:p14="http://schemas.microsoft.com/office/powerpoint/2010/main" val="2870818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0">
              <a:schemeClr val="accent1">
                <a:lumMod val="45000"/>
                <a:lumOff val="55000"/>
              </a:schemeClr>
            </a:gs>
            <a:gs pos="0">
              <a:schemeClr val="accent1">
                <a:lumMod val="45000"/>
                <a:lumOff val="55000"/>
              </a:schemeClr>
            </a:gs>
            <a:gs pos="1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Marcador de texto"/>
          <p:cNvSpPr>
            <a:spLocks noGrp="1"/>
          </p:cNvSpPr>
          <p:nvPr>
            <p:ph type="body" sz="quarter" idx="3"/>
          </p:nvPr>
        </p:nvSpPr>
        <p:spPr>
          <a:xfrm>
            <a:off x="759854" y="906607"/>
            <a:ext cx="8770512" cy="727321"/>
          </a:xfrm>
        </p:spPr>
        <p:txBody>
          <a:bodyPr/>
          <a:lstStyle/>
          <a:p>
            <a:r>
              <a:rPr lang="es-PE" dirty="0" smtClean="0">
                <a:solidFill>
                  <a:schemeClr val="accent5"/>
                </a:solidFill>
                <a:cs typeface="Arial"/>
              </a:rPr>
              <a:t>Modulo de </a:t>
            </a:r>
            <a:r>
              <a:rPr lang="es-PE" dirty="0" err="1" smtClean="0">
                <a:solidFill>
                  <a:schemeClr val="accent5"/>
                </a:solidFill>
                <a:cs typeface="Arial"/>
              </a:rPr>
              <a:t>Kpi´s</a:t>
            </a:r>
            <a:r>
              <a:rPr lang="es-PE" dirty="0" smtClean="0">
                <a:solidFill>
                  <a:schemeClr val="accent5"/>
                </a:solidFill>
                <a:cs typeface="Arial"/>
              </a:rPr>
              <a:t>,  Grafica de  Daño potencial vs </a:t>
            </a:r>
            <a:r>
              <a:rPr lang="es-PE" dirty="0" err="1" smtClean="0">
                <a:solidFill>
                  <a:schemeClr val="accent5"/>
                </a:solidFill>
                <a:cs typeface="Arial"/>
              </a:rPr>
              <a:t>Estandar</a:t>
            </a:r>
            <a:endParaRPr lang="es-PE" dirty="0" smtClean="0">
              <a:solidFill>
                <a:schemeClr val="accent5"/>
              </a:solidFill>
              <a:cs typeface="Arial"/>
            </a:endParaRPr>
          </a:p>
          <a:p>
            <a:endParaRPr lang="es-PE" dirty="0">
              <a:solidFill>
                <a:schemeClr val="accent5"/>
              </a:solidFill>
              <a:cs typeface="Arial"/>
            </a:endParaRPr>
          </a:p>
        </p:txBody>
      </p:sp>
      <p:sp>
        <p:nvSpPr>
          <p:cNvPr id="13" name="5 Título"/>
          <p:cNvSpPr>
            <a:spLocks noGrp="1"/>
          </p:cNvSpPr>
          <p:nvPr>
            <p:ph type="title"/>
          </p:nvPr>
        </p:nvSpPr>
        <p:spPr>
          <a:xfrm>
            <a:off x="133639" y="159489"/>
            <a:ext cx="6990177" cy="339275"/>
          </a:xfrm>
        </p:spPr>
        <p:txBody>
          <a:bodyPr/>
          <a:lstStyle/>
          <a:p>
            <a:r>
              <a:rPr lang="es-PE" dirty="0" smtClean="0"/>
              <a:t>Modulo </a:t>
            </a:r>
            <a:r>
              <a:rPr lang="es-PE" dirty="0"/>
              <a:t>de GRAFICAS </a:t>
            </a:r>
            <a:endParaRPr lang="es-ES" dirty="0">
              <a:solidFill>
                <a:srgbClr val="4C4C4C"/>
              </a:solidFill>
            </a:endParaRPr>
          </a:p>
        </p:txBody>
      </p:sp>
      <p:pic>
        <p:nvPicPr>
          <p:cNvPr id="5" name="Imagen 4"/>
          <p:cNvPicPr>
            <a:picLocks noChangeAspect="1"/>
          </p:cNvPicPr>
          <p:nvPr/>
        </p:nvPicPr>
        <p:blipFill>
          <a:blip r:embed="rId2"/>
          <a:stretch>
            <a:fillRect/>
          </a:stretch>
        </p:blipFill>
        <p:spPr>
          <a:xfrm>
            <a:off x="1493420" y="1633928"/>
            <a:ext cx="8003058" cy="2998230"/>
          </a:xfrm>
          <a:prstGeom prst="rect">
            <a:avLst/>
          </a:prstGeom>
        </p:spPr>
      </p:pic>
    </p:spTree>
    <p:extLst>
      <p:ext uri="{BB962C8B-B14F-4D97-AF65-F5344CB8AC3E}">
        <p14:creationId xmlns:p14="http://schemas.microsoft.com/office/powerpoint/2010/main" val="686185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0">
              <a:schemeClr val="accent1">
                <a:lumMod val="45000"/>
                <a:lumOff val="55000"/>
              </a:schemeClr>
            </a:gs>
            <a:gs pos="0">
              <a:schemeClr val="accent1">
                <a:lumMod val="45000"/>
                <a:lumOff val="55000"/>
              </a:schemeClr>
            </a:gs>
            <a:gs pos="1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Marcador de texto"/>
          <p:cNvSpPr>
            <a:spLocks noGrp="1"/>
          </p:cNvSpPr>
          <p:nvPr>
            <p:ph type="body" sz="quarter" idx="3"/>
          </p:nvPr>
        </p:nvSpPr>
        <p:spPr>
          <a:xfrm>
            <a:off x="759854" y="906607"/>
            <a:ext cx="8770512" cy="727321"/>
          </a:xfrm>
        </p:spPr>
        <p:txBody>
          <a:bodyPr/>
          <a:lstStyle/>
          <a:p>
            <a:r>
              <a:rPr lang="es-PE" dirty="0" smtClean="0">
                <a:solidFill>
                  <a:schemeClr val="accent5"/>
                </a:solidFill>
                <a:cs typeface="Arial"/>
              </a:rPr>
              <a:t>Riesgo por segmento</a:t>
            </a:r>
            <a:endParaRPr lang="es-PE" dirty="0" smtClean="0">
              <a:solidFill>
                <a:schemeClr val="accent5"/>
              </a:solidFill>
              <a:cs typeface="Arial"/>
            </a:endParaRPr>
          </a:p>
          <a:p>
            <a:endParaRPr lang="es-PE" dirty="0">
              <a:solidFill>
                <a:schemeClr val="accent5"/>
              </a:solidFill>
              <a:cs typeface="Arial"/>
            </a:endParaRPr>
          </a:p>
        </p:txBody>
      </p:sp>
      <p:sp>
        <p:nvSpPr>
          <p:cNvPr id="13" name="5 Título"/>
          <p:cNvSpPr>
            <a:spLocks noGrp="1"/>
          </p:cNvSpPr>
          <p:nvPr>
            <p:ph type="title"/>
          </p:nvPr>
        </p:nvSpPr>
        <p:spPr>
          <a:xfrm>
            <a:off x="133639" y="159489"/>
            <a:ext cx="6990177" cy="339275"/>
          </a:xfrm>
        </p:spPr>
        <p:txBody>
          <a:bodyPr/>
          <a:lstStyle/>
          <a:p>
            <a:r>
              <a:rPr lang="es-PE" dirty="0"/>
              <a:t>Modulo de GRAFICAS </a:t>
            </a:r>
            <a:endParaRPr lang="es-ES" dirty="0">
              <a:solidFill>
                <a:srgbClr val="4C4C4C"/>
              </a:solidFill>
            </a:endParaRPr>
          </a:p>
        </p:txBody>
      </p:sp>
      <p:pic>
        <p:nvPicPr>
          <p:cNvPr id="5" name="Imagen 4"/>
          <p:cNvPicPr>
            <a:picLocks noChangeAspect="1"/>
          </p:cNvPicPr>
          <p:nvPr/>
        </p:nvPicPr>
        <p:blipFill>
          <a:blip r:embed="rId2"/>
          <a:stretch>
            <a:fillRect/>
          </a:stretch>
        </p:blipFill>
        <p:spPr>
          <a:xfrm>
            <a:off x="917670" y="1888958"/>
            <a:ext cx="8035830" cy="2805613"/>
          </a:xfrm>
          <a:prstGeom prst="rect">
            <a:avLst/>
          </a:prstGeom>
        </p:spPr>
      </p:pic>
    </p:spTree>
    <p:extLst>
      <p:ext uri="{BB962C8B-B14F-4D97-AF65-F5344CB8AC3E}">
        <p14:creationId xmlns:p14="http://schemas.microsoft.com/office/powerpoint/2010/main" val="3501374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0">
              <a:schemeClr val="accent1">
                <a:lumMod val="45000"/>
                <a:lumOff val="55000"/>
              </a:schemeClr>
            </a:gs>
            <a:gs pos="0">
              <a:schemeClr val="accent1">
                <a:lumMod val="45000"/>
                <a:lumOff val="55000"/>
              </a:schemeClr>
            </a:gs>
            <a:gs pos="1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Marcador de texto"/>
          <p:cNvSpPr>
            <a:spLocks noGrp="1"/>
          </p:cNvSpPr>
          <p:nvPr>
            <p:ph type="body" sz="quarter" idx="3"/>
          </p:nvPr>
        </p:nvSpPr>
        <p:spPr>
          <a:xfrm>
            <a:off x="759854" y="906607"/>
            <a:ext cx="8770512" cy="727321"/>
          </a:xfrm>
        </p:spPr>
        <p:txBody>
          <a:bodyPr/>
          <a:lstStyle/>
          <a:p>
            <a:r>
              <a:rPr lang="es-PE" dirty="0" smtClean="0">
                <a:solidFill>
                  <a:schemeClr val="accent5"/>
                </a:solidFill>
                <a:cs typeface="Arial"/>
              </a:rPr>
              <a:t>Modulo de </a:t>
            </a:r>
            <a:r>
              <a:rPr lang="es-PE" dirty="0" err="1" smtClean="0">
                <a:solidFill>
                  <a:schemeClr val="accent5"/>
                </a:solidFill>
                <a:cs typeface="Arial"/>
              </a:rPr>
              <a:t>Kpi´s</a:t>
            </a:r>
            <a:r>
              <a:rPr lang="es-PE" dirty="0" smtClean="0">
                <a:solidFill>
                  <a:schemeClr val="accent5"/>
                </a:solidFill>
                <a:cs typeface="Arial"/>
              </a:rPr>
              <a:t>,  Grafica de  </a:t>
            </a:r>
            <a:endParaRPr lang="es-PE" dirty="0" smtClean="0">
              <a:solidFill>
                <a:schemeClr val="accent5"/>
              </a:solidFill>
              <a:cs typeface="Arial"/>
            </a:endParaRPr>
          </a:p>
          <a:p>
            <a:endParaRPr lang="es-PE" dirty="0">
              <a:solidFill>
                <a:schemeClr val="accent5"/>
              </a:solidFill>
              <a:cs typeface="Arial"/>
            </a:endParaRPr>
          </a:p>
        </p:txBody>
      </p:sp>
      <p:sp>
        <p:nvSpPr>
          <p:cNvPr id="13" name="5 Título"/>
          <p:cNvSpPr>
            <a:spLocks noGrp="1"/>
          </p:cNvSpPr>
          <p:nvPr>
            <p:ph type="title"/>
          </p:nvPr>
        </p:nvSpPr>
        <p:spPr>
          <a:xfrm>
            <a:off x="133639" y="159489"/>
            <a:ext cx="6990177" cy="339275"/>
          </a:xfrm>
        </p:spPr>
        <p:txBody>
          <a:bodyPr/>
          <a:lstStyle/>
          <a:p>
            <a:r>
              <a:rPr lang="es-PE" dirty="0"/>
              <a:t>Modulo de GRAFICAS </a:t>
            </a:r>
            <a:endParaRPr lang="es-ES" dirty="0">
              <a:solidFill>
                <a:srgbClr val="4C4C4C"/>
              </a:solidFill>
            </a:endParaRPr>
          </a:p>
        </p:txBody>
      </p:sp>
      <p:pic>
        <p:nvPicPr>
          <p:cNvPr id="4" name="Imagen 3"/>
          <p:cNvPicPr>
            <a:picLocks noChangeAspect="1"/>
          </p:cNvPicPr>
          <p:nvPr/>
        </p:nvPicPr>
        <p:blipFill>
          <a:blip r:embed="rId2"/>
          <a:stretch>
            <a:fillRect/>
          </a:stretch>
        </p:blipFill>
        <p:spPr>
          <a:xfrm>
            <a:off x="759854" y="1633928"/>
            <a:ext cx="8557210" cy="2757598"/>
          </a:xfrm>
          <a:prstGeom prst="rect">
            <a:avLst/>
          </a:prstGeom>
        </p:spPr>
      </p:pic>
    </p:spTree>
    <p:extLst>
      <p:ext uri="{BB962C8B-B14F-4D97-AF65-F5344CB8AC3E}">
        <p14:creationId xmlns:p14="http://schemas.microsoft.com/office/powerpoint/2010/main" val="3172257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0">
              <a:schemeClr val="accent1">
                <a:lumMod val="45000"/>
                <a:lumOff val="55000"/>
              </a:schemeClr>
            </a:gs>
            <a:gs pos="0">
              <a:schemeClr val="accent1">
                <a:lumMod val="45000"/>
                <a:lumOff val="55000"/>
              </a:schemeClr>
            </a:gs>
            <a:gs pos="1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223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11000">
              <a:schemeClr val="accent1">
                <a:lumMod val="45000"/>
                <a:lumOff val="5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Marcador de texto"/>
          <p:cNvSpPr>
            <a:spLocks noGrp="1"/>
          </p:cNvSpPr>
          <p:nvPr>
            <p:ph type="body" sz="quarter" idx="3"/>
          </p:nvPr>
        </p:nvSpPr>
        <p:spPr>
          <a:xfrm>
            <a:off x="459924" y="906606"/>
            <a:ext cx="9328020" cy="1707805"/>
          </a:xfrm>
        </p:spPr>
        <p:txBody>
          <a:bodyPr/>
          <a:lstStyle/>
          <a:p>
            <a:r>
              <a:rPr lang="es-PE" dirty="0" smtClean="0">
                <a:solidFill>
                  <a:schemeClr val="accent5"/>
                </a:solidFill>
                <a:cs typeface="Arial"/>
              </a:rPr>
              <a:t>DESCRIPCION:</a:t>
            </a:r>
            <a:r>
              <a:rPr lang="es-PE" dirty="0">
                <a:solidFill>
                  <a:schemeClr val="accent5"/>
                </a:solidFill>
                <a:cs typeface="Arial"/>
              </a:rPr>
              <a:t>	</a:t>
            </a:r>
            <a:r>
              <a:rPr lang="es-MX" dirty="0" smtClean="0">
                <a:solidFill>
                  <a:schemeClr val="accent5"/>
                </a:solidFill>
                <a:cs typeface="Arial"/>
              </a:rPr>
              <a:t>La Gestión </a:t>
            </a:r>
            <a:r>
              <a:rPr lang="es-MX" dirty="0">
                <a:solidFill>
                  <a:schemeClr val="accent5"/>
                </a:solidFill>
                <a:cs typeface="Arial"/>
              </a:rPr>
              <a:t>de los Riesgos como herramienta fundamental para salvaguardar bienes, activos e intereses de las empresas y organizaciones y así garantizar el cumplimiento de sus objetivos estratégicos y, el auge que el ERM (Enterprise </a:t>
            </a:r>
            <a:r>
              <a:rPr lang="es-MX" dirty="0" err="1">
                <a:solidFill>
                  <a:schemeClr val="accent5"/>
                </a:solidFill>
                <a:cs typeface="Arial"/>
              </a:rPr>
              <a:t>Risk</a:t>
            </a:r>
            <a:r>
              <a:rPr lang="es-MX" dirty="0">
                <a:solidFill>
                  <a:schemeClr val="accent5"/>
                </a:solidFill>
                <a:cs typeface="Arial"/>
              </a:rPr>
              <a:t> Management) viene alcanzando en el </a:t>
            </a:r>
            <a:r>
              <a:rPr lang="es-MX" dirty="0" smtClean="0">
                <a:solidFill>
                  <a:schemeClr val="accent5"/>
                </a:solidFill>
                <a:cs typeface="Arial"/>
              </a:rPr>
              <a:t>mundo.</a:t>
            </a:r>
            <a:r>
              <a:rPr lang="es-PE" dirty="0">
                <a:solidFill>
                  <a:schemeClr val="accent5"/>
                </a:solidFill>
                <a:cs typeface="Arial"/>
              </a:rPr>
              <a:t> 	</a:t>
            </a:r>
          </a:p>
        </p:txBody>
      </p:sp>
      <p:sp>
        <p:nvSpPr>
          <p:cNvPr id="3" name="2 Marcador de contenido"/>
          <p:cNvSpPr>
            <a:spLocks noGrp="1"/>
          </p:cNvSpPr>
          <p:nvPr>
            <p:ph sz="half" idx="16"/>
          </p:nvPr>
        </p:nvSpPr>
        <p:spPr/>
        <p:txBody>
          <a:bodyPr/>
          <a:lstStyle/>
          <a:p>
            <a:pPr marL="0" indent="0">
              <a:buNone/>
            </a:pPr>
            <a:r>
              <a:rPr lang="es-PE" dirty="0" smtClean="0">
                <a:solidFill>
                  <a:srgbClr val="4C4C4C"/>
                </a:solidFill>
                <a:cs typeface="Arial"/>
              </a:rPr>
              <a:t> Se cuenta con una macro en Excel para gestionar las  auditorias de Riesgos en seguridad. </a:t>
            </a:r>
            <a:endParaRPr lang="es-ES" dirty="0"/>
          </a:p>
        </p:txBody>
      </p:sp>
      <p:sp>
        <p:nvSpPr>
          <p:cNvPr id="8" name="7 Marcador de contenido"/>
          <p:cNvSpPr>
            <a:spLocks noGrp="1"/>
          </p:cNvSpPr>
          <p:nvPr>
            <p:ph sz="half" idx="17"/>
          </p:nvPr>
        </p:nvSpPr>
        <p:spPr/>
        <p:txBody>
          <a:bodyPr/>
          <a:lstStyle/>
          <a:p>
            <a:r>
              <a:rPr lang="es-PE" dirty="0" smtClean="0">
                <a:solidFill>
                  <a:srgbClr val="4C4C4C"/>
                </a:solidFill>
                <a:cs typeface="Arial"/>
              </a:rPr>
              <a:t>Tener una app para que mi cliente pueda vender el software. Hay varios clientes que están interesados en comprar la aplicación pero por políticas internas  les  exigen que sea una aplicación mas profesional.</a:t>
            </a:r>
            <a:endParaRPr lang="es-PE" dirty="0">
              <a:solidFill>
                <a:srgbClr val="4C4C4C"/>
              </a:solidFill>
              <a:cs typeface="Arial"/>
            </a:endParaRPr>
          </a:p>
        </p:txBody>
      </p:sp>
      <p:sp>
        <p:nvSpPr>
          <p:cNvPr id="13" name="5 Título"/>
          <p:cNvSpPr>
            <a:spLocks noGrp="1"/>
          </p:cNvSpPr>
          <p:nvPr>
            <p:ph type="title"/>
          </p:nvPr>
        </p:nvSpPr>
        <p:spPr>
          <a:xfrm>
            <a:off x="133639" y="159489"/>
            <a:ext cx="6990177" cy="339275"/>
          </a:xfrm>
        </p:spPr>
        <p:txBody>
          <a:bodyPr/>
          <a:lstStyle/>
          <a:p>
            <a:r>
              <a:rPr lang="es-PE" dirty="0" smtClean="0"/>
              <a:t>Gestión de análisis de riesgo</a:t>
            </a:r>
            <a:endParaRPr lang="es-ES" dirty="0">
              <a:solidFill>
                <a:srgbClr val="4C4C4C"/>
              </a:solidFill>
            </a:endParaRPr>
          </a:p>
        </p:txBody>
      </p:sp>
      <p:sp>
        <p:nvSpPr>
          <p:cNvPr id="7" name="Flecha derecha 12"/>
          <p:cNvSpPr/>
          <p:nvPr/>
        </p:nvSpPr>
        <p:spPr>
          <a:xfrm>
            <a:off x="4388728" y="4304854"/>
            <a:ext cx="1234149" cy="484632"/>
          </a:xfrm>
          <a:prstGeom prst="rightArrow">
            <a:avLst/>
          </a:prstGeom>
          <a:solidFill>
            <a:srgbClr val="FFFFFF"/>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5 Marcador de texto"/>
          <p:cNvSpPr txBox="1">
            <a:spLocks/>
          </p:cNvSpPr>
          <p:nvPr/>
        </p:nvSpPr>
        <p:spPr>
          <a:xfrm>
            <a:off x="459924" y="2840394"/>
            <a:ext cx="3442764" cy="34072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s-ES" sz="1600" dirty="0" smtClean="0"/>
              <a:t>SITUACION ACTUAL</a:t>
            </a:r>
            <a:endParaRPr lang="es-ES" sz="1600" dirty="0"/>
          </a:p>
        </p:txBody>
      </p:sp>
      <p:sp>
        <p:nvSpPr>
          <p:cNvPr id="11" name="5 Marcador de texto"/>
          <p:cNvSpPr txBox="1">
            <a:spLocks/>
          </p:cNvSpPr>
          <p:nvPr/>
        </p:nvSpPr>
        <p:spPr>
          <a:xfrm>
            <a:off x="6016921" y="2857976"/>
            <a:ext cx="3425676" cy="34072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s-ES" sz="1600" dirty="0" smtClean="0"/>
              <a:t>OBJETIVO</a:t>
            </a:r>
            <a:endParaRPr lang="es-E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0">
              <a:schemeClr val="accent1">
                <a:lumMod val="45000"/>
                <a:lumOff val="55000"/>
              </a:schemeClr>
            </a:gs>
            <a:gs pos="0">
              <a:schemeClr val="accent1">
                <a:lumMod val="45000"/>
                <a:lumOff val="55000"/>
              </a:schemeClr>
            </a:gs>
            <a:gs pos="1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Marcador de texto"/>
          <p:cNvSpPr>
            <a:spLocks noGrp="1"/>
          </p:cNvSpPr>
          <p:nvPr>
            <p:ph type="body" sz="quarter" idx="3"/>
          </p:nvPr>
        </p:nvSpPr>
        <p:spPr>
          <a:xfrm>
            <a:off x="759854" y="498764"/>
            <a:ext cx="8770512" cy="760268"/>
          </a:xfrm>
        </p:spPr>
        <p:txBody>
          <a:bodyPr/>
          <a:lstStyle/>
          <a:p>
            <a:endParaRPr lang="es-PE" dirty="0">
              <a:solidFill>
                <a:schemeClr val="accent5"/>
              </a:solidFill>
              <a:cs typeface="Arial"/>
            </a:endParaRPr>
          </a:p>
        </p:txBody>
      </p:sp>
      <p:sp>
        <p:nvSpPr>
          <p:cNvPr id="13" name="5 Título"/>
          <p:cNvSpPr>
            <a:spLocks noGrp="1"/>
          </p:cNvSpPr>
          <p:nvPr>
            <p:ph type="title"/>
          </p:nvPr>
        </p:nvSpPr>
        <p:spPr>
          <a:xfrm>
            <a:off x="133639" y="159489"/>
            <a:ext cx="6990177" cy="339275"/>
          </a:xfrm>
        </p:spPr>
        <p:txBody>
          <a:bodyPr/>
          <a:lstStyle/>
          <a:p>
            <a:r>
              <a:rPr lang="es-PE" dirty="0" smtClean="0"/>
              <a:t>Gestión de Análisis de Riesgo</a:t>
            </a:r>
            <a:endParaRPr lang="es-ES" dirty="0">
              <a:solidFill>
                <a:srgbClr val="4C4C4C"/>
              </a:solidFill>
            </a:endParaRPr>
          </a:p>
        </p:txBody>
      </p:sp>
      <p:sp>
        <p:nvSpPr>
          <p:cNvPr id="7" name="Flecha derecha 12"/>
          <p:cNvSpPr/>
          <p:nvPr/>
        </p:nvSpPr>
        <p:spPr>
          <a:xfrm>
            <a:off x="4388728" y="4304854"/>
            <a:ext cx="1234149" cy="484632"/>
          </a:xfrm>
          <a:prstGeom prst="rightArrow">
            <a:avLst/>
          </a:prstGeom>
          <a:solidFill>
            <a:srgbClr val="FFFFFF"/>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9" name="Imagen 8"/>
          <p:cNvPicPr>
            <a:picLocks noChangeAspect="1"/>
          </p:cNvPicPr>
          <p:nvPr/>
        </p:nvPicPr>
        <p:blipFill>
          <a:blip r:embed="rId2"/>
          <a:stretch>
            <a:fillRect/>
          </a:stretch>
        </p:blipFill>
        <p:spPr>
          <a:xfrm>
            <a:off x="1033586" y="1528761"/>
            <a:ext cx="7879833" cy="4447035"/>
          </a:xfrm>
          <a:prstGeom prst="rect">
            <a:avLst/>
          </a:prstGeom>
        </p:spPr>
      </p:pic>
    </p:spTree>
    <p:extLst>
      <p:ext uri="{BB962C8B-B14F-4D97-AF65-F5344CB8AC3E}">
        <p14:creationId xmlns:p14="http://schemas.microsoft.com/office/powerpoint/2010/main" val="3298458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0">
              <a:schemeClr val="accent1">
                <a:lumMod val="45000"/>
                <a:lumOff val="55000"/>
              </a:schemeClr>
            </a:gs>
            <a:gs pos="9000">
              <a:schemeClr val="accent1">
                <a:lumMod val="45000"/>
                <a:lumOff val="5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Marcador de texto"/>
          <p:cNvSpPr>
            <a:spLocks noGrp="1"/>
          </p:cNvSpPr>
          <p:nvPr>
            <p:ph type="body" sz="quarter" idx="3"/>
          </p:nvPr>
        </p:nvSpPr>
        <p:spPr>
          <a:xfrm>
            <a:off x="845523" y="623370"/>
            <a:ext cx="8466643" cy="616851"/>
          </a:xfrm>
        </p:spPr>
        <p:txBody>
          <a:bodyPr/>
          <a:lstStyle/>
          <a:p>
            <a:r>
              <a:rPr lang="es-PE" dirty="0" smtClean="0">
                <a:solidFill>
                  <a:schemeClr val="accent5"/>
                </a:solidFill>
                <a:cs typeface="Arial"/>
              </a:rPr>
              <a:t>Opción: Alcance de proyecto: Las áreas que se van </a:t>
            </a:r>
            <a:r>
              <a:rPr lang="es-PE" dirty="0" smtClean="0">
                <a:solidFill>
                  <a:schemeClr val="accent5"/>
                </a:solidFill>
                <a:cs typeface="Arial"/>
              </a:rPr>
              <a:t>evaluar los riesgos.</a:t>
            </a:r>
            <a:endParaRPr lang="es-PE" dirty="0" smtClean="0">
              <a:solidFill>
                <a:schemeClr val="accent5"/>
              </a:solidFill>
              <a:cs typeface="Arial"/>
            </a:endParaRPr>
          </a:p>
          <a:p>
            <a:endParaRPr lang="es-PE" dirty="0">
              <a:solidFill>
                <a:schemeClr val="accent5"/>
              </a:solidFill>
              <a:cs typeface="Arial"/>
            </a:endParaRPr>
          </a:p>
        </p:txBody>
      </p:sp>
      <p:sp>
        <p:nvSpPr>
          <p:cNvPr id="13" name="5 Título"/>
          <p:cNvSpPr>
            <a:spLocks noGrp="1"/>
          </p:cNvSpPr>
          <p:nvPr>
            <p:ph type="title"/>
          </p:nvPr>
        </p:nvSpPr>
        <p:spPr>
          <a:xfrm>
            <a:off x="133639" y="159489"/>
            <a:ext cx="6990177" cy="339275"/>
          </a:xfrm>
        </p:spPr>
        <p:txBody>
          <a:bodyPr/>
          <a:lstStyle/>
          <a:p>
            <a:r>
              <a:rPr lang="es-PE" dirty="0" smtClean="0"/>
              <a:t>Alcance de proyecto</a:t>
            </a:r>
            <a:endParaRPr lang="es-ES" dirty="0">
              <a:solidFill>
                <a:srgbClr val="4C4C4C"/>
              </a:solidFill>
            </a:endParaRPr>
          </a:p>
        </p:txBody>
      </p:sp>
      <p:sp>
        <p:nvSpPr>
          <p:cNvPr id="7" name="Flecha derecha 12"/>
          <p:cNvSpPr/>
          <p:nvPr/>
        </p:nvSpPr>
        <p:spPr>
          <a:xfrm>
            <a:off x="4388728" y="4304854"/>
            <a:ext cx="1234149" cy="484632"/>
          </a:xfrm>
          <a:prstGeom prst="rightArrow">
            <a:avLst/>
          </a:prstGeom>
          <a:solidFill>
            <a:srgbClr val="FFFFFF"/>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3" name="Imagen 2"/>
          <p:cNvPicPr>
            <a:picLocks noChangeAspect="1"/>
          </p:cNvPicPr>
          <p:nvPr/>
        </p:nvPicPr>
        <p:blipFill>
          <a:blip r:embed="rId2"/>
          <a:stretch>
            <a:fillRect/>
          </a:stretch>
        </p:blipFill>
        <p:spPr>
          <a:xfrm>
            <a:off x="1016005" y="1655458"/>
            <a:ext cx="6745445" cy="4646540"/>
          </a:xfrm>
          <a:prstGeom prst="rect">
            <a:avLst/>
          </a:prstGeom>
        </p:spPr>
      </p:pic>
    </p:spTree>
    <p:extLst>
      <p:ext uri="{BB962C8B-B14F-4D97-AF65-F5344CB8AC3E}">
        <p14:creationId xmlns:p14="http://schemas.microsoft.com/office/powerpoint/2010/main" val="2092348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0">
              <a:schemeClr val="accent1">
                <a:lumMod val="45000"/>
                <a:lumOff val="55000"/>
              </a:schemeClr>
            </a:gs>
            <a:gs pos="0">
              <a:schemeClr val="accent1">
                <a:lumMod val="45000"/>
                <a:lumOff val="55000"/>
              </a:schemeClr>
            </a:gs>
            <a:gs pos="1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Marcador de texto"/>
          <p:cNvSpPr>
            <a:spLocks noGrp="1"/>
          </p:cNvSpPr>
          <p:nvPr>
            <p:ph type="body" sz="quarter" idx="3"/>
          </p:nvPr>
        </p:nvSpPr>
        <p:spPr>
          <a:xfrm>
            <a:off x="759854" y="906607"/>
            <a:ext cx="8770512" cy="1283572"/>
          </a:xfrm>
        </p:spPr>
        <p:txBody>
          <a:bodyPr/>
          <a:lstStyle/>
          <a:p>
            <a:r>
              <a:rPr lang="es-PE" dirty="0" smtClean="0">
                <a:solidFill>
                  <a:schemeClr val="accent5"/>
                </a:solidFill>
                <a:cs typeface="Arial"/>
              </a:rPr>
              <a:t>Opción de Riesgos: Catalogo de tipos de Riegos a evaluar.</a:t>
            </a:r>
          </a:p>
          <a:p>
            <a:endParaRPr lang="es-PE" dirty="0">
              <a:solidFill>
                <a:schemeClr val="accent5"/>
              </a:solidFill>
              <a:cs typeface="Arial"/>
            </a:endParaRPr>
          </a:p>
        </p:txBody>
      </p:sp>
      <p:sp>
        <p:nvSpPr>
          <p:cNvPr id="13" name="5 Título"/>
          <p:cNvSpPr>
            <a:spLocks noGrp="1"/>
          </p:cNvSpPr>
          <p:nvPr>
            <p:ph type="title"/>
          </p:nvPr>
        </p:nvSpPr>
        <p:spPr>
          <a:xfrm>
            <a:off x="133639" y="159489"/>
            <a:ext cx="6990177" cy="339275"/>
          </a:xfrm>
        </p:spPr>
        <p:txBody>
          <a:bodyPr/>
          <a:lstStyle/>
          <a:p>
            <a:r>
              <a:rPr lang="es-PE" dirty="0" err="1" smtClean="0"/>
              <a:t>rISk</a:t>
            </a:r>
            <a:r>
              <a:rPr lang="es-PE" dirty="0" smtClean="0"/>
              <a:t> </a:t>
            </a:r>
            <a:r>
              <a:rPr lang="es-PE" dirty="0" err="1" smtClean="0"/>
              <a:t>book</a:t>
            </a:r>
            <a:endParaRPr lang="es-ES" dirty="0">
              <a:solidFill>
                <a:srgbClr val="4C4C4C"/>
              </a:solidFill>
            </a:endParaRPr>
          </a:p>
        </p:txBody>
      </p:sp>
      <p:sp>
        <p:nvSpPr>
          <p:cNvPr id="7" name="Flecha derecha 12"/>
          <p:cNvSpPr/>
          <p:nvPr/>
        </p:nvSpPr>
        <p:spPr>
          <a:xfrm>
            <a:off x="4388728" y="4304854"/>
            <a:ext cx="1234149" cy="484632"/>
          </a:xfrm>
          <a:prstGeom prst="rightArrow">
            <a:avLst/>
          </a:prstGeom>
          <a:solidFill>
            <a:srgbClr val="FFFFFF"/>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3" name="Imagen 2"/>
          <p:cNvPicPr>
            <a:picLocks noChangeAspect="1"/>
          </p:cNvPicPr>
          <p:nvPr/>
        </p:nvPicPr>
        <p:blipFill>
          <a:blip r:embed="rId2"/>
          <a:stretch>
            <a:fillRect/>
          </a:stretch>
        </p:blipFill>
        <p:spPr>
          <a:xfrm>
            <a:off x="-19050" y="1614487"/>
            <a:ext cx="9944100" cy="3629025"/>
          </a:xfrm>
          <a:prstGeom prst="rect">
            <a:avLst/>
          </a:prstGeom>
        </p:spPr>
      </p:pic>
    </p:spTree>
    <p:extLst>
      <p:ext uri="{BB962C8B-B14F-4D97-AF65-F5344CB8AC3E}">
        <p14:creationId xmlns:p14="http://schemas.microsoft.com/office/powerpoint/2010/main" val="3951508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0">
              <a:schemeClr val="accent1">
                <a:lumMod val="45000"/>
                <a:lumOff val="55000"/>
              </a:schemeClr>
            </a:gs>
            <a:gs pos="0">
              <a:schemeClr val="accent1">
                <a:lumMod val="45000"/>
                <a:lumOff val="55000"/>
              </a:schemeClr>
            </a:gs>
            <a:gs pos="1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Marcador de texto"/>
          <p:cNvSpPr>
            <a:spLocks noGrp="1"/>
          </p:cNvSpPr>
          <p:nvPr>
            <p:ph type="body" sz="quarter" idx="3"/>
          </p:nvPr>
        </p:nvSpPr>
        <p:spPr>
          <a:xfrm>
            <a:off x="759854" y="906607"/>
            <a:ext cx="8770512" cy="922193"/>
          </a:xfrm>
        </p:spPr>
        <p:txBody>
          <a:bodyPr/>
          <a:lstStyle/>
          <a:p>
            <a:r>
              <a:rPr lang="es-PE" dirty="0" smtClean="0">
                <a:solidFill>
                  <a:schemeClr val="accent5"/>
                </a:solidFill>
                <a:cs typeface="Arial"/>
              </a:rPr>
              <a:t>Opción Calcular de Riesgo: En base al catalogo de tipo de </a:t>
            </a:r>
            <a:r>
              <a:rPr lang="es-PE" dirty="0" smtClean="0">
                <a:solidFill>
                  <a:schemeClr val="accent5"/>
                </a:solidFill>
                <a:cs typeface="Arial"/>
              </a:rPr>
              <a:t>riesgo, se </a:t>
            </a:r>
            <a:r>
              <a:rPr lang="es-PE" dirty="0" smtClean="0">
                <a:solidFill>
                  <a:schemeClr val="accent5"/>
                </a:solidFill>
                <a:cs typeface="Arial"/>
              </a:rPr>
              <a:t>selecciona los riesgos a evaluar </a:t>
            </a:r>
            <a:r>
              <a:rPr lang="es-PE" dirty="0" smtClean="0">
                <a:solidFill>
                  <a:schemeClr val="accent5"/>
                </a:solidFill>
                <a:cs typeface="Arial"/>
              </a:rPr>
              <a:t>dentro de </a:t>
            </a:r>
            <a:r>
              <a:rPr lang="es-PE" dirty="0" smtClean="0">
                <a:solidFill>
                  <a:schemeClr val="accent5"/>
                </a:solidFill>
                <a:cs typeface="Arial"/>
              </a:rPr>
              <a:t>la </a:t>
            </a:r>
            <a:r>
              <a:rPr lang="es-PE" dirty="0" smtClean="0">
                <a:solidFill>
                  <a:schemeClr val="accent5"/>
                </a:solidFill>
                <a:cs typeface="Arial"/>
              </a:rPr>
              <a:t>organización</a:t>
            </a:r>
            <a:r>
              <a:rPr lang="es-PE" dirty="0" smtClean="0">
                <a:solidFill>
                  <a:schemeClr val="accent5"/>
                </a:solidFill>
                <a:cs typeface="Arial"/>
              </a:rPr>
              <a:t>. </a:t>
            </a:r>
            <a:endParaRPr lang="es-PE" dirty="0" smtClean="0">
              <a:solidFill>
                <a:schemeClr val="accent5"/>
              </a:solidFill>
              <a:cs typeface="Arial"/>
            </a:endParaRPr>
          </a:p>
          <a:p>
            <a:endParaRPr lang="es-PE" dirty="0">
              <a:solidFill>
                <a:schemeClr val="accent5"/>
              </a:solidFill>
              <a:cs typeface="Arial"/>
            </a:endParaRPr>
          </a:p>
        </p:txBody>
      </p:sp>
      <p:sp>
        <p:nvSpPr>
          <p:cNvPr id="13" name="5 Título"/>
          <p:cNvSpPr>
            <a:spLocks noGrp="1"/>
          </p:cNvSpPr>
          <p:nvPr>
            <p:ph type="title"/>
          </p:nvPr>
        </p:nvSpPr>
        <p:spPr>
          <a:xfrm>
            <a:off x="133639" y="159489"/>
            <a:ext cx="6990177" cy="339275"/>
          </a:xfrm>
        </p:spPr>
        <p:txBody>
          <a:bodyPr/>
          <a:lstStyle/>
          <a:p>
            <a:r>
              <a:rPr lang="es-PE" dirty="0" smtClean="0"/>
              <a:t>Calcular EL </a:t>
            </a:r>
            <a:r>
              <a:rPr lang="es-PE" dirty="0" err="1" smtClean="0"/>
              <a:t>RIESgO</a:t>
            </a:r>
            <a:r>
              <a:rPr lang="es-PE" dirty="0" smtClean="0"/>
              <a:t>.</a:t>
            </a:r>
            <a:endParaRPr lang="es-ES" dirty="0">
              <a:solidFill>
                <a:srgbClr val="4C4C4C"/>
              </a:solidFill>
            </a:endParaRPr>
          </a:p>
        </p:txBody>
      </p:sp>
      <p:pic>
        <p:nvPicPr>
          <p:cNvPr id="4" name="Imagen 3"/>
          <p:cNvPicPr>
            <a:picLocks noChangeAspect="1"/>
          </p:cNvPicPr>
          <p:nvPr/>
        </p:nvPicPr>
        <p:blipFill>
          <a:blip r:embed="rId2"/>
          <a:stretch>
            <a:fillRect/>
          </a:stretch>
        </p:blipFill>
        <p:spPr>
          <a:xfrm>
            <a:off x="1321637" y="2209229"/>
            <a:ext cx="6838950" cy="4248150"/>
          </a:xfrm>
          <a:prstGeom prst="rect">
            <a:avLst/>
          </a:prstGeom>
        </p:spPr>
      </p:pic>
    </p:spTree>
    <p:extLst>
      <p:ext uri="{BB962C8B-B14F-4D97-AF65-F5344CB8AC3E}">
        <p14:creationId xmlns:p14="http://schemas.microsoft.com/office/powerpoint/2010/main" val="1168254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0">
              <a:schemeClr val="accent1">
                <a:lumMod val="45000"/>
                <a:lumOff val="55000"/>
              </a:schemeClr>
            </a:gs>
            <a:gs pos="0">
              <a:schemeClr val="accent1">
                <a:lumMod val="45000"/>
                <a:lumOff val="55000"/>
              </a:schemeClr>
            </a:gs>
            <a:gs pos="1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Marcador de texto"/>
          <p:cNvSpPr>
            <a:spLocks noGrp="1"/>
          </p:cNvSpPr>
          <p:nvPr>
            <p:ph type="body" sz="quarter" idx="3"/>
          </p:nvPr>
        </p:nvSpPr>
        <p:spPr>
          <a:xfrm>
            <a:off x="1135488" y="775806"/>
            <a:ext cx="8770512" cy="956926"/>
          </a:xfrm>
        </p:spPr>
        <p:txBody>
          <a:bodyPr/>
          <a:lstStyle/>
          <a:p>
            <a:r>
              <a:rPr lang="es-PE" dirty="0" smtClean="0">
                <a:solidFill>
                  <a:schemeClr val="accent5"/>
                </a:solidFill>
                <a:cs typeface="Arial"/>
              </a:rPr>
              <a:t>Matriz   informativa  de como se clasifican y miden los riesgos. Esta ponderación se utiliza en tratamiento de Riesgos</a:t>
            </a:r>
            <a:endParaRPr lang="es-PE" dirty="0">
              <a:solidFill>
                <a:schemeClr val="accent5"/>
              </a:solidFill>
              <a:cs typeface="Arial"/>
            </a:endParaRPr>
          </a:p>
        </p:txBody>
      </p:sp>
      <p:sp>
        <p:nvSpPr>
          <p:cNvPr id="13" name="5 Título"/>
          <p:cNvSpPr>
            <a:spLocks noGrp="1"/>
          </p:cNvSpPr>
          <p:nvPr>
            <p:ph type="title"/>
          </p:nvPr>
        </p:nvSpPr>
        <p:spPr>
          <a:xfrm>
            <a:off x="406908" y="159489"/>
            <a:ext cx="6990177" cy="339275"/>
          </a:xfrm>
        </p:spPr>
        <p:txBody>
          <a:bodyPr/>
          <a:lstStyle/>
          <a:p>
            <a:r>
              <a:rPr lang="es-PE" dirty="0" smtClean="0"/>
              <a:t>TRATAMIENTO DE RIESGOS</a:t>
            </a:r>
            <a:endParaRPr lang="es-ES" dirty="0">
              <a:solidFill>
                <a:srgbClr val="4C4C4C"/>
              </a:solidFill>
            </a:endParaRPr>
          </a:p>
        </p:txBody>
      </p:sp>
      <p:pic>
        <p:nvPicPr>
          <p:cNvPr id="3" name="Imagen 2"/>
          <p:cNvPicPr>
            <a:picLocks noChangeAspect="1"/>
          </p:cNvPicPr>
          <p:nvPr/>
        </p:nvPicPr>
        <p:blipFill>
          <a:blip r:embed="rId2"/>
          <a:stretch>
            <a:fillRect/>
          </a:stretch>
        </p:blipFill>
        <p:spPr>
          <a:xfrm>
            <a:off x="1264487" y="2009775"/>
            <a:ext cx="6896100" cy="4095750"/>
          </a:xfrm>
          <a:prstGeom prst="rect">
            <a:avLst/>
          </a:prstGeom>
        </p:spPr>
      </p:pic>
    </p:spTree>
    <p:extLst>
      <p:ext uri="{BB962C8B-B14F-4D97-AF65-F5344CB8AC3E}">
        <p14:creationId xmlns:p14="http://schemas.microsoft.com/office/powerpoint/2010/main" val="3563919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0">
              <a:schemeClr val="accent1">
                <a:lumMod val="45000"/>
                <a:lumOff val="55000"/>
              </a:schemeClr>
            </a:gs>
            <a:gs pos="0">
              <a:schemeClr val="accent1">
                <a:lumMod val="45000"/>
                <a:lumOff val="55000"/>
              </a:schemeClr>
            </a:gs>
            <a:gs pos="1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Marcador de texto"/>
          <p:cNvSpPr>
            <a:spLocks noGrp="1"/>
          </p:cNvSpPr>
          <p:nvPr>
            <p:ph type="body" sz="quarter" idx="3"/>
          </p:nvPr>
        </p:nvSpPr>
        <p:spPr>
          <a:xfrm>
            <a:off x="759854" y="906607"/>
            <a:ext cx="8770512" cy="533063"/>
          </a:xfrm>
        </p:spPr>
        <p:txBody>
          <a:bodyPr>
            <a:normAutofit/>
          </a:bodyPr>
          <a:lstStyle/>
          <a:p>
            <a:r>
              <a:rPr lang="es-PE" dirty="0" smtClean="0">
                <a:solidFill>
                  <a:schemeClr val="accent5"/>
                </a:solidFill>
                <a:cs typeface="Arial"/>
              </a:rPr>
              <a:t>Opción Tratamiento de Riesgo: </a:t>
            </a:r>
            <a:r>
              <a:rPr lang="es-PE" dirty="0" smtClean="0">
                <a:solidFill>
                  <a:schemeClr val="accent5"/>
                </a:solidFill>
                <a:cs typeface="Arial"/>
              </a:rPr>
              <a:t>Se </a:t>
            </a:r>
            <a:r>
              <a:rPr lang="es-PE" dirty="0" smtClean="0">
                <a:solidFill>
                  <a:schemeClr val="accent5"/>
                </a:solidFill>
                <a:cs typeface="Arial"/>
              </a:rPr>
              <a:t>evalúa los riesgos en base a la matriz de riesgos.</a:t>
            </a:r>
            <a:endParaRPr lang="es-PE" dirty="0" smtClean="0">
              <a:solidFill>
                <a:schemeClr val="accent5"/>
              </a:solidFill>
              <a:cs typeface="Arial"/>
            </a:endParaRPr>
          </a:p>
          <a:p>
            <a:endParaRPr lang="es-PE" dirty="0">
              <a:solidFill>
                <a:schemeClr val="accent5"/>
              </a:solidFill>
              <a:cs typeface="Arial"/>
            </a:endParaRPr>
          </a:p>
        </p:txBody>
      </p:sp>
      <p:sp>
        <p:nvSpPr>
          <p:cNvPr id="13" name="5 Título"/>
          <p:cNvSpPr>
            <a:spLocks noGrp="1"/>
          </p:cNvSpPr>
          <p:nvPr>
            <p:ph type="title"/>
          </p:nvPr>
        </p:nvSpPr>
        <p:spPr>
          <a:xfrm>
            <a:off x="133639" y="159489"/>
            <a:ext cx="6990177" cy="339275"/>
          </a:xfrm>
        </p:spPr>
        <p:txBody>
          <a:bodyPr/>
          <a:lstStyle/>
          <a:p>
            <a:r>
              <a:rPr lang="es-PE" dirty="0" smtClean="0"/>
              <a:t>Tratamientos de riesgos</a:t>
            </a:r>
            <a:endParaRPr lang="es-ES" dirty="0">
              <a:solidFill>
                <a:srgbClr val="4C4C4C"/>
              </a:solidFill>
            </a:endParaRPr>
          </a:p>
        </p:txBody>
      </p:sp>
      <p:pic>
        <p:nvPicPr>
          <p:cNvPr id="3" name="Imagen 2"/>
          <p:cNvPicPr>
            <a:picLocks noChangeAspect="1"/>
          </p:cNvPicPr>
          <p:nvPr/>
        </p:nvPicPr>
        <p:blipFill>
          <a:blip r:embed="rId2"/>
          <a:stretch>
            <a:fillRect/>
          </a:stretch>
        </p:blipFill>
        <p:spPr>
          <a:xfrm>
            <a:off x="1528763" y="1957388"/>
            <a:ext cx="5843588" cy="3314699"/>
          </a:xfrm>
          <a:prstGeom prst="rect">
            <a:avLst/>
          </a:prstGeom>
        </p:spPr>
      </p:pic>
    </p:spTree>
    <p:extLst>
      <p:ext uri="{BB962C8B-B14F-4D97-AF65-F5344CB8AC3E}">
        <p14:creationId xmlns:p14="http://schemas.microsoft.com/office/powerpoint/2010/main" val="873535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0">
              <a:schemeClr val="accent1">
                <a:lumMod val="45000"/>
                <a:lumOff val="55000"/>
              </a:schemeClr>
            </a:gs>
            <a:gs pos="0">
              <a:schemeClr val="accent1">
                <a:lumMod val="45000"/>
                <a:lumOff val="55000"/>
              </a:schemeClr>
            </a:gs>
            <a:gs pos="1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Marcador de texto"/>
          <p:cNvSpPr>
            <a:spLocks noGrp="1"/>
          </p:cNvSpPr>
          <p:nvPr>
            <p:ph type="body" sz="quarter" idx="3"/>
          </p:nvPr>
        </p:nvSpPr>
        <p:spPr>
          <a:xfrm>
            <a:off x="241738" y="906607"/>
            <a:ext cx="9288628" cy="417696"/>
          </a:xfrm>
        </p:spPr>
        <p:txBody>
          <a:bodyPr>
            <a:normAutofit fontScale="85000" lnSpcReduction="20000"/>
          </a:bodyPr>
          <a:lstStyle/>
          <a:p>
            <a:r>
              <a:rPr lang="es-PE" dirty="0" smtClean="0">
                <a:solidFill>
                  <a:schemeClr val="accent5"/>
                </a:solidFill>
                <a:cs typeface="Arial"/>
              </a:rPr>
              <a:t>Opción de Riesgos: </a:t>
            </a:r>
            <a:r>
              <a:rPr lang="es-PE" dirty="0" smtClean="0">
                <a:solidFill>
                  <a:schemeClr val="accent5"/>
                </a:solidFill>
                <a:cs typeface="Arial"/>
              </a:rPr>
              <a:t> Los riesgos identificados se van </a:t>
            </a:r>
            <a:endParaRPr lang="es-PE" dirty="0" smtClean="0">
              <a:solidFill>
                <a:schemeClr val="accent5"/>
              </a:solidFill>
              <a:cs typeface="Arial"/>
            </a:endParaRPr>
          </a:p>
          <a:p>
            <a:endParaRPr lang="es-PE" dirty="0">
              <a:solidFill>
                <a:schemeClr val="accent5"/>
              </a:solidFill>
              <a:cs typeface="Arial"/>
            </a:endParaRPr>
          </a:p>
        </p:txBody>
      </p:sp>
      <p:pic>
        <p:nvPicPr>
          <p:cNvPr id="3" name="Imagen 2"/>
          <p:cNvPicPr>
            <a:picLocks noChangeAspect="1"/>
          </p:cNvPicPr>
          <p:nvPr/>
        </p:nvPicPr>
        <p:blipFill>
          <a:blip r:embed="rId2"/>
          <a:stretch>
            <a:fillRect/>
          </a:stretch>
        </p:blipFill>
        <p:spPr>
          <a:xfrm>
            <a:off x="1528763" y="1957388"/>
            <a:ext cx="5843588" cy="3314699"/>
          </a:xfrm>
          <a:prstGeom prst="rect">
            <a:avLst/>
          </a:prstGeom>
        </p:spPr>
      </p:pic>
      <p:pic>
        <p:nvPicPr>
          <p:cNvPr id="5" name="Imagen 4"/>
          <p:cNvPicPr>
            <a:picLocks noChangeAspect="1"/>
          </p:cNvPicPr>
          <p:nvPr/>
        </p:nvPicPr>
        <p:blipFill>
          <a:blip r:embed="rId3"/>
          <a:stretch>
            <a:fillRect/>
          </a:stretch>
        </p:blipFill>
        <p:spPr>
          <a:xfrm>
            <a:off x="466725" y="1500187"/>
            <a:ext cx="9134475" cy="3857625"/>
          </a:xfrm>
          <a:prstGeom prst="rect">
            <a:avLst/>
          </a:prstGeom>
        </p:spPr>
      </p:pic>
      <p:sp>
        <p:nvSpPr>
          <p:cNvPr id="4" name="Título 3"/>
          <p:cNvSpPr>
            <a:spLocks noGrp="1"/>
          </p:cNvSpPr>
          <p:nvPr>
            <p:ph type="title"/>
          </p:nvPr>
        </p:nvSpPr>
        <p:spPr>
          <a:xfrm>
            <a:off x="133639" y="159489"/>
            <a:ext cx="7130077" cy="485517"/>
          </a:xfrm>
        </p:spPr>
        <p:txBody>
          <a:bodyPr/>
          <a:lstStyle/>
          <a:p>
            <a:r>
              <a:rPr lang="es-PE" dirty="0"/>
              <a:t>Tratamientos de riesgos</a:t>
            </a:r>
            <a:endParaRPr lang="es-MX" dirty="0"/>
          </a:p>
        </p:txBody>
      </p:sp>
    </p:spTree>
    <p:extLst>
      <p:ext uri="{BB962C8B-B14F-4D97-AF65-F5344CB8AC3E}">
        <p14:creationId xmlns:p14="http://schemas.microsoft.com/office/powerpoint/2010/main" val="3148772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5357</TotalTime>
  <Words>219</Words>
  <Application>Microsoft Office PowerPoint</Application>
  <PresentationFormat>A4 (210 x 297 mm)</PresentationFormat>
  <Paragraphs>28</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Century Gothic</vt:lpstr>
      <vt:lpstr>Wingdings 3</vt:lpstr>
      <vt:lpstr>Sector</vt:lpstr>
      <vt:lpstr>App Administración de Riesgos </vt:lpstr>
      <vt:lpstr>Gestión de análisis de riesgo</vt:lpstr>
      <vt:lpstr>Gestión de Análisis de Riesgo</vt:lpstr>
      <vt:lpstr>Alcance de proyecto</vt:lpstr>
      <vt:lpstr>rISk book</vt:lpstr>
      <vt:lpstr>Calcular EL RIESgO.</vt:lpstr>
      <vt:lpstr>TRATAMIENTO DE RIESGOS</vt:lpstr>
      <vt:lpstr>Tratamientos de riesgos</vt:lpstr>
      <vt:lpstr>Tratamientos de riesgos</vt:lpstr>
      <vt:lpstr> Modulo de GRAFICAS </vt:lpstr>
      <vt:lpstr>Modulo de GRAFICAS </vt:lpstr>
      <vt:lpstr>Modulo de GRAFICAS </vt:lpstr>
      <vt:lpstr>Modulo de GRAFICAS </vt:lpstr>
      <vt:lpstr>Presentación de PowerPoint</vt:lpstr>
    </vt:vector>
  </TitlesOfParts>
  <Company>One World Language Systems, S.L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your title Department xxx 18/01/12</dc:title>
  <dc:creator>Ángel</dc:creator>
  <cp:lastModifiedBy>unam</cp:lastModifiedBy>
  <cp:revision>362</cp:revision>
  <cp:lastPrinted>2012-04-30T17:37:00Z</cp:lastPrinted>
  <dcterms:created xsi:type="dcterms:W3CDTF">2012-01-17T18:24:29Z</dcterms:created>
  <dcterms:modified xsi:type="dcterms:W3CDTF">2018-07-03T04:44:11Z</dcterms:modified>
</cp:coreProperties>
</file>