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GrknubnzlHLN04eJowzpYqSP4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2B1468-8CD0-45DD-BE96-C941A37BBF20}">
  <a:tblStyle styleId="{AF2B1468-8CD0-45DD-BE96-C941A37BBF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26062f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626062ff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26062f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626062ff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26062f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626062ff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80" name="Google Shape;18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125" y="1444075"/>
            <a:ext cx="7542375" cy="51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9" name="Google Shape;189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975" y="2145800"/>
            <a:ext cx="7762150" cy="44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8" name="Google Shape;19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10"/>
          <p:cNvSpPr/>
          <p:nvPr/>
        </p:nvSpPr>
        <p:spPr>
          <a:xfrm>
            <a:off x="614550" y="2626369"/>
            <a:ext cx="10962900" cy="301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 Replicados: El sistema utilizará servidores replicados para asegurar la alta disponibilidad y la redundancia.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en Firebase: Se utiliza Firebase como base de datos en tiempo real, lo que asegura un manejo eficiente de grandes volúmenes de datos.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del Despliegue: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Aplicación web con Angular e Ionic.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Node.js gestionando la lógica de negocio.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Firebase.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614550" y="2228525"/>
            <a:ext cx="10962900" cy="44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en la Gestión de Inventarios: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pérdidas económicas asociadas a productos caducados o exceso de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los niveles de stock mediante alertas y análisis predictivos.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reabastecimiento automatizado basado en datos históricos y tendencias de consumo.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automática de informes de inventario y métricas clave (KPIs).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la Eficiencia Operativa: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del tiempo dedicado a tareas manuales, como el control de stock y la generación de pedidos.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en la organización del almacén y en el monitoreo de ubicaciones ocupadas/libres.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Facilitación de la Toma de Decisiones: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tableros de control (dashboards) que presentan datos clave de forma visual e interactiva.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Propuestas de decisiones basadas en análisis de datos y Business Intelligence.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Económico Positivo: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Ahorro de costos operativos al evitar el exceso de stock y las pérdidas por caducidad.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614550" y="2228525"/>
            <a:ext cx="10962900" cy="44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Requisitos: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 para recopilar requisitos precisos y coordinación de parte del equipo de trabajo.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 de Datos: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contábamos con datos históricos para implementar de inmediato el análisis predictivo.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Técnicos: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Fallos en la integración de los módulos (frontend, backend, base de datos).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técnicas al aprender a trabajar con Firebase, especialmente en la población de datos y creación de dashboards.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Cambios: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Solicitudes de cambios por parte del cliente en etapas avanzadas del desarrollo, lo que podría generar retrasos y aumentos en los costos.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g31626062ff9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1626062ff9_0_61"/>
          <p:cNvSpPr txBox="1"/>
          <p:nvPr/>
        </p:nvSpPr>
        <p:spPr>
          <a:xfrm>
            <a:off x="1" y="13607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226" name="Google Shape;226;g31626062ff9_0_61"/>
          <p:cNvSpPr/>
          <p:nvPr/>
        </p:nvSpPr>
        <p:spPr>
          <a:xfrm>
            <a:off x="614550" y="2228525"/>
            <a:ext cx="10962900" cy="446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StockWise es una solución tecnológica diseñada para optimizar la gestión de inventarios en PYMES, logrando automatizar procesos clave como el control de stock, alertas de reabastecimiento y análisis predictivo. Con su enfoque en la eficiencia operativa y la toma de decisiones estratégicas, esperemos que StockWise pueda mejorar en gran medida la rentabilidad y competitividad de las empresas.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desafíos como la falta de datos y el aprendizaje de nuevas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camino, se implementaron el uso de datos simulados y realización de pruebas para los distintos tipos de usuario, garantizando su funcionalidad y adaptabilidad. Queremos que StockWise demuestre cómo la tecnología puede transformar la gestión empresarial, generando un impacto positivo y sostenible.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Martín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Salazar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Manejo y gestión del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Martínez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las funcionalidades del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Jorge Muñoz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de calidad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g31626062ff9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1626062ff9_0_6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0" name="Google Shape;110;g31626062ff9_0_68"/>
          <p:cNvSpPr txBox="1"/>
          <p:nvPr/>
        </p:nvSpPr>
        <p:spPr>
          <a:xfrm>
            <a:off x="238327" y="3058616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31626062ff9_0_6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31626062ff9_0_68"/>
          <p:cNvSpPr/>
          <p:nvPr/>
        </p:nvSpPr>
        <p:spPr>
          <a:xfrm>
            <a:off x="5034450" y="1521475"/>
            <a:ext cx="6074100" cy="48405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StockWise surge como respuesta a la necesidad de las Alimentos Frescos del Sur de optimizar su gestión de inventarios, un aspecto crítico para su eficiencia y competitividad. Mediante tecnologías como análisis predictivo, Business Intelligence y bases de datos en tiempo real, StockWise permite automatizar tareas clave, reducir costos operativos y mejorar la toma de decisiones estratégicas.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sistema está diseñado para ser intuitivo, escalable y accesible, proporcionando a las Alimentos Frescos del Sur herramientas avanzadas que transforman la gestión de sus inventarios en un entorno cada vez más exigente.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7" name="Google Shape;117;g31626062ff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1626062ff9_0_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19" name="Google Shape;119;g31626062ff9_0_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31626062ff9_0_3"/>
          <p:cNvSpPr txBox="1"/>
          <p:nvPr/>
        </p:nvSpPr>
        <p:spPr>
          <a:xfrm>
            <a:off x="926700" y="27825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CONTENIDOS</a:t>
            </a:r>
            <a:endParaRPr/>
          </a:p>
        </p:txBody>
      </p:sp>
      <p:sp>
        <p:nvSpPr>
          <p:cNvPr id="121" name="Google Shape;121;g31626062ff9_0_3"/>
          <p:cNvSpPr/>
          <p:nvPr/>
        </p:nvSpPr>
        <p:spPr>
          <a:xfrm>
            <a:off x="5034450" y="1521475"/>
            <a:ext cx="6074100" cy="48405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específico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limitaciones del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Alimentos Frescos del Sur enfrenta problemas como productos caducados y pérdidas económicas debido a un control inadecuado del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requiere un sistema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optimice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control de inventarios y prevea la demanda de manera efectiva para solucionar los problemas identificados.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StockWise es un sistema diseñado para Alimentos Frescos del Sur con funcionalidades como control de stock en tiempo real, alertas de reabastecimiento, análisis predictivo, y dashboards personalizados para la toma de decisiones.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Gestión y Optimización de Inventarios para PYMES que mejore la eficiencia operativa y la rentabilidad, utilizando tecnologías de la información y análisis de datos.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14514" y="4732407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aplicación web que permita gestionar inventarios en tiempo real.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técnicas de análisis predictivo y Business Intelligence para optimizar la toma de decisiones.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una base de datos robusta que soporte la recolección y procesamiento de la información clave.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el sistema a través de pruebas en un entorno simulado para asegurar su efectividad y facilidad de uso.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51" name="Google Shape;15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5"/>
          <p:cNvSpPr/>
          <p:nvPr/>
        </p:nvSpPr>
        <p:spPr>
          <a:xfrm>
            <a:off x="6360450" y="2307025"/>
            <a:ext cx="4976100" cy="421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Proyecto StockWise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Datos Iniciales: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 y Acceso: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Económico: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de Infraestructura: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 Iniciales: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 Asociados al Desarrollo: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Legislación y Normativas: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 Continuo: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67150" y="2307025"/>
            <a:ext cx="4976100" cy="421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 StockWise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Integral de Inventarios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Operaciones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Reportes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Business Intelligence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Ahorro y Eficiencia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Intuitiva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Escalabilidad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/>
        </p:nvSpPr>
        <p:spPr>
          <a:xfrm>
            <a:off x="0" y="256825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14525" y="2654900"/>
            <a:ext cx="10962900" cy="365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desarrollo de StockWise, se utilizó la metodología tradicional en cascada, que permite un enfoque estructurado y secuencial: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1: Análisis de Requisitos: Recolección y definición de los requisitos funcionales y no funcionales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2: Diseño del Sistema: Creación de la arquitectura del sistema y diseño detallado de la interfaz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3: Implementación: Desarrollo del frontend y backend utilizando Angular, Ionic, Node.js y Firebase.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4: Pruebas y Validación: Verificación y validación de las funcionalidades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5: Despliegue y Documentación: Implementación en un entorno simulado y creación de manuales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STOCKWISE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2" name="Google Shape;172;p7"/>
          <p:cNvGraphicFramePr/>
          <p:nvPr/>
        </p:nvGraphicFramePr>
        <p:xfrm>
          <a:off x="450221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{AF2B1468-8CD0-45DD-BE96-C941A37BBF20}</a:tableStyleId>
              </a:tblPr>
              <a:tblGrid>
                <a:gridCol w="1392175"/>
                <a:gridCol w="528150"/>
                <a:gridCol w="515350"/>
                <a:gridCol w="518300"/>
                <a:gridCol w="518300"/>
                <a:gridCol w="515350"/>
                <a:gridCol w="515350"/>
                <a:gridCol w="515350"/>
                <a:gridCol w="515350"/>
                <a:gridCol w="515350"/>
                <a:gridCol w="515350"/>
                <a:gridCol w="515350"/>
                <a:gridCol w="517325"/>
                <a:gridCol w="517325"/>
                <a:gridCol w="517325"/>
                <a:gridCol w="517325"/>
                <a:gridCol w="517325"/>
                <a:gridCol w="382850"/>
                <a:gridCol w="543650"/>
                <a:gridCol w="517325"/>
                <a:gridCol w="409175"/>
              </a:tblGrid>
              <a:tr h="5113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inicial para la toma de requerimientos de la segunda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Consultas 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las puntos hablados anteriormente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Distribuciòn del 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 para los integrantes del equipo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Preguntas finales y punto inicial del desarrollo del proyecto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Desarrollo 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inicial del 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proyecto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Creaciòn del Login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Menú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base de datos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módulo de productos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Población de datos en la base de datos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dashboard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flujo del proyecto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Creaciòn del sistema de bodegas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Automaticaciòn de refrigeración de productos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documentos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calidad del 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Revisiònde los documentos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Presentaciòn del proyecto desarrollado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