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Raleway Light"/>
      <p:regular r:id="rId30"/>
      <p:bold r:id="rId31"/>
      <p:italic r:id="rId32"/>
      <p:boldItalic r:id="rId33"/>
    </p:embeddedFont>
    <p:embeddedFont>
      <p:font typeface="Work Sans"/>
      <p:regular r:id="rId34"/>
      <p:bold r:id="rId35"/>
      <p:italic r:id="rId36"/>
      <p:boldItalic r:id="rId37"/>
    </p:embeddedFont>
    <p:embeddedFont>
      <p:font typeface="Rubik"/>
      <p:regular r:id="rId38"/>
      <p:bold r:id="rId39"/>
      <p:italic r:id="rId40"/>
      <p:boldItalic r:id="rId41"/>
    </p:embeddedFont>
    <p:embeddedFont>
      <p:font typeface="Rubik SemiBold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7CB196F-DC91-41F2-8F0B-9D214F95D0ED}">
  <a:tblStyle styleId="{47CB196F-DC91-41F2-8F0B-9D214F95D0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ubik-italic.fntdata"/><Relationship Id="rId20" Type="http://schemas.openxmlformats.org/officeDocument/2006/relationships/slide" Target="slides/slide15.xml"/><Relationship Id="rId42" Type="http://schemas.openxmlformats.org/officeDocument/2006/relationships/font" Target="fonts/RubikSemiBold-regular.fntdata"/><Relationship Id="rId41" Type="http://schemas.openxmlformats.org/officeDocument/2006/relationships/font" Target="fonts/Rubik-boldItalic.fntdata"/><Relationship Id="rId22" Type="http://schemas.openxmlformats.org/officeDocument/2006/relationships/font" Target="fonts/Raleway-regular.fntdata"/><Relationship Id="rId44" Type="http://schemas.openxmlformats.org/officeDocument/2006/relationships/font" Target="fonts/RubikSemiBold-italic.fntdata"/><Relationship Id="rId21" Type="http://schemas.openxmlformats.org/officeDocument/2006/relationships/slide" Target="slides/slide16.xml"/><Relationship Id="rId43" Type="http://schemas.openxmlformats.org/officeDocument/2006/relationships/font" Target="fonts/RubikSemiBold-bold.fntdata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45" Type="http://schemas.openxmlformats.org/officeDocument/2006/relationships/font" Target="fonts/RubikSemiBold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Light-bold.fntdata"/><Relationship Id="rId30" Type="http://schemas.openxmlformats.org/officeDocument/2006/relationships/font" Target="fonts/RalewayLight-regular.fntdata"/><Relationship Id="rId11" Type="http://schemas.openxmlformats.org/officeDocument/2006/relationships/slide" Target="slides/slide6.xml"/><Relationship Id="rId33" Type="http://schemas.openxmlformats.org/officeDocument/2006/relationships/font" Target="fonts/RalewayLight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Light-italic.fntdata"/><Relationship Id="rId13" Type="http://schemas.openxmlformats.org/officeDocument/2006/relationships/slide" Target="slides/slide8.xml"/><Relationship Id="rId35" Type="http://schemas.openxmlformats.org/officeDocument/2006/relationships/font" Target="fonts/WorkSans-bold.fntdata"/><Relationship Id="rId12" Type="http://schemas.openxmlformats.org/officeDocument/2006/relationships/slide" Target="slides/slide7.xml"/><Relationship Id="rId34" Type="http://schemas.openxmlformats.org/officeDocument/2006/relationships/font" Target="fonts/WorkSans-regular.fntdata"/><Relationship Id="rId15" Type="http://schemas.openxmlformats.org/officeDocument/2006/relationships/slide" Target="slides/slide10.xml"/><Relationship Id="rId37" Type="http://schemas.openxmlformats.org/officeDocument/2006/relationships/font" Target="fonts/WorkSans-boldItalic.fntdata"/><Relationship Id="rId14" Type="http://schemas.openxmlformats.org/officeDocument/2006/relationships/slide" Target="slides/slide9.xml"/><Relationship Id="rId36" Type="http://schemas.openxmlformats.org/officeDocument/2006/relationships/font" Target="fonts/WorkSans-italic.fntdata"/><Relationship Id="rId17" Type="http://schemas.openxmlformats.org/officeDocument/2006/relationships/slide" Target="slides/slide12.xml"/><Relationship Id="rId39" Type="http://schemas.openxmlformats.org/officeDocument/2006/relationships/font" Target="fonts/Rubik-bold.fntdata"/><Relationship Id="rId16" Type="http://schemas.openxmlformats.org/officeDocument/2006/relationships/slide" Target="slides/slide11.xml"/><Relationship Id="rId38" Type="http://schemas.openxmlformats.org/officeDocument/2006/relationships/font" Target="fonts/Rubik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e5037739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e5037739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e52e0a16a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e52e0a16a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e52e0a16a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e52e0a16a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e52e0a16a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e52e0a16a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e5848a1ef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e5848a1ef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e52e0a16a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e52e0a16a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e5848a1ef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e5848a1ef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e5848a1ef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e5848a1ef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9ef8a00c3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a9ef8a00c3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e5536ef4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e5536ef4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e52e0a16a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e52e0a16a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8f342daea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8f342daea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e54c9c65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e54c9c65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e5848a1e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e5848a1e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e5848a1ef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e5848a1ef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737725"/>
            <a:ext cx="2383500" cy="23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0"/>
              <a:buNone/>
              <a:defRPr b="0" sz="4800">
                <a:latin typeface="Rubik SemiBold"/>
                <a:ea typeface="Rubik SemiBold"/>
                <a:cs typeface="Rubik SemiBold"/>
                <a:sym typeface="Rubik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4049075"/>
            <a:ext cx="23835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3586300" y="0"/>
            <a:ext cx="5547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966086" y="-12"/>
            <a:ext cx="4166979" cy="3093408"/>
          </a:xfrm>
          <a:custGeom>
            <a:rect b="b" l="l" r="r" t="t"/>
            <a:pathLst>
              <a:path extrusionOk="0" h="110223" w="148476">
                <a:moveTo>
                  <a:pt x="38617" y="27892"/>
                </a:moveTo>
                <a:cubicBezTo>
                  <a:pt x="77206" y="30580"/>
                  <a:pt x="90536" y="39429"/>
                  <a:pt x="85579" y="65249"/>
                </a:cubicBezTo>
                <a:cubicBezTo>
                  <a:pt x="79979" y="94484"/>
                  <a:pt x="100897" y="110222"/>
                  <a:pt x="127781" y="88463"/>
                </a:cubicBezTo>
                <a:cubicBezTo>
                  <a:pt x="135734" y="82023"/>
                  <a:pt x="142539" y="78662"/>
                  <a:pt x="148476" y="77430"/>
                </a:cubicBezTo>
                <a:lnTo>
                  <a:pt x="148476" y="0"/>
                </a:lnTo>
                <a:lnTo>
                  <a:pt x="8681" y="0"/>
                </a:lnTo>
                <a:cubicBezTo>
                  <a:pt x="0" y="9941"/>
                  <a:pt x="9521" y="25847"/>
                  <a:pt x="38617" y="2789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23825" y="-12"/>
            <a:ext cx="4309240" cy="3018756"/>
          </a:xfrm>
          <a:custGeom>
            <a:rect b="b" l="l" r="r" t="t"/>
            <a:pathLst>
              <a:path extrusionOk="0" h="107563" w="153545">
                <a:moveTo>
                  <a:pt x="105463" y="107535"/>
                </a:moveTo>
                <a:cubicBezTo>
                  <a:pt x="101766" y="107563"/>
                  <a:pt x="98154" y="106611"/>
                  <a:pt x="94989" y="104734"/>
                </a:cubicBezTo>
                <a:cubicBezTo>
                  <a:pt x="90565" y="102074"/>
                  <a:pt x="87316" y="97649"/>
                  <a:pt x="85524" y="91909"/>
                </a:cubicBezTo>
                <a:cubicBezTo>
                  <a:pt x="83704" y="85944"/>
                  <a:pt x="83508" y="78747"/>
                  <a:pt x="84992" y="70990"/>
                </a:cubicBezTo>
                <a:cubicBezTo>
                  <a:pt x="87176" y="59620"/>
                  <a:pt x="86056" y="51555"/>
                  <a:pt x="81491" y="45619"/>
                </a:cubicBezTo>
                <a:cubicBezTo>
                  <a:pt x="74854" y="36966"/>
                  <a:pt x="60657" y="32457"/>
                  <a:pt x="34109" y="30609"/>
                </a:cubicBezTo>
                <a:cubicBezTo>
                  <a:pt x="17335" y="29433"/>
                  <a:pt x="5657" y="23776"/>
                  <a:pt x="2101" y="15095"/>
                </a:cubicBezTo>
                <a:cubicBezTo>
                  <a:pt x="1" y="10026"/>
                  <a:pt x="1037" y="4537"/>
                  <a:pt x="5013" y="1"/>
                </a:cubicBezTo>
                <a:lnTo>
                  <a:pt x="5265" y="253"/>
                </a:lnTo>
                <a:cubicBezTo>
                  <a:pt x="1429" y="4649"/>
                  <a:pt x="365" y="10026"/>
                  <a:pt x="2409" y="14955"/>
                </a:cubicBezTo>
                <a:cubicBezTo>
                  <a:pt x="5937" y="23496"/>
                  <a:pt x="17503" y="29069"/>
                  <a:pt x="34137" y="30245"/>
                </a:cubicBezTo>
                <a:cubicBezTo>
                  <a:pt x="60797" y="32121"/>
                  <a:pt x="75051" y="36658"/>
                  <a:pt x="81771" y="45395"/>
                </a:cubicBezTo>
                <a:cubicBezTo>
                  <a:pt x="86420" y="51415"/>
                  <a:pt x="87540" y="59592"/>
                  <a:pt x="85356" y="71074"/>
                </a:cubicBezTo>
                <a:cubicBezTo>
                  <a:pt x="83872" y="78775"/>
                  <a:pt x="84068" y="85916"/>
                  <a:pt x="85888" y="91797"/>
                </a:cubicBezTo>
                <a:cubicBezTo>
                  <a:pt x="87624" y="97453"/>
                  <a:pt x="90845" y="101822"/>
                  <a:pt x="95157" y="104426"/>
                </a:cubicBezTo>
                <a:cubicBezTo>
                  <a:pt x="98294" y="106246"/>
                  <a:pt x="101850" y="107199"/>
                  <a:pt x="105463" y="107171"/>
                </a:cubicBezTo>
                <a:cubicBezTo>
                  <a:pt x="113108" y="107171"/>
                  <a:pt x="121929" y="103418"/>
                  <a:pt x="130918" y="96137"/>
                </a:cubicBezTo>
                <a:cubicBezTo>
                  <a:pt x="139151" y="89472"/>
                  <a:pt x="146544" y="85552"/>
                  <a:pt x="153489" y="84124"/>
                </a:cubicBezTo>
                <a:lnTo>
                  <a:pt x="153545" y="84460"/>
                </a:lnTo>
                <a:cubicBezTo>
                  <a:pt x="146656" y="85860"/>
                  <a:pt x="139347" y="89780"/>
                  <a:pt x="131142" y="96417"/>
                </a:cubicBezTo>
                <a:cubicBezTo>
                  <a:pt x="122097" y="103754"/>
                  <a:pt x="113192" y="107535"/>
                  <a:pt x="105463" y="107535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155650" y="0"/>
            <a:ext cx="1988325" cy="1333733"/>
          </a:xfrm>
          <a:custGeom>
            <a:rect b="b" l="l" r="r" t="t"/>
            <a:pathLst>
              <a:path extrusionOk="0" h="47523" w="70458">
                <a:moveTo>
                  <a:pt x="1485" y="0"/>
                </a:moveTo>
                <a:cubicBezTo>
                  <a:pt x="0" y="24167"/>
                  <a:pt x="22375" y="47522"/>
                  <a:pt x="44526" y="31504"/>
                </a:cubicBezTo>
                <a:cubicBezTo>
                  <a:pt x="55616" y="23467"/>
                  <a:pt x="64297" y="21787"/>
                  <a:pt x="70458" y="24223"/>
                </a:cubicBezTo>
                <a:lnTo>
                  <a:pt x="7045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/>
          <p:nvPr/>
        </p:nvSpPr>
        <p:spPr>
          <a:xfrm>
            <a:off x="-12625" y="1698450"/>
            <a:ext cx="9156600" cy="174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/>
          <p:nvPr/>
        </p:nvSpPr>
        <p:spPr>
          <a:xfrm>
            <a:off x="-12622" y="1921875"/>
            <a:ext cx="1662158" cy="1523185"/>
          </a:xfrm>
          <a:custGeom>
            <a:rect b="b" l="l" r="r" t="t"/>
            <a:pathLst>
              <a:path extrusionOk="0" h="14347" w="15656">
                <a:moveTo>
                  <a:pt x="1" y="1"/>
                </a:moveTo>
                <a:lnTo>
                  <a:pt x="1" y="14347"/>
                </a:lnTo>
                <a:lnTo>
                  <a:pt x="15656" y="14347"/>
                </a:lnTo>
                <a:cubicBezTo>
                  <a:pt x="15147" y="13546"/>
                  <a:pt x="14665" y="12733"/>
                  <a:pt x="13966" y="12097"/>
                </a:cubicBezTo>
                <a:cubicBezTo>
                  <a:pt x="13100" y="11309"/>
                  <a:pt x="11923" y="11077"/>
                  <a:pt x="10776" y="11077"/>
                </a:cubicBezTo>
                <a:cubicBezTo>
                  <a:pt x="10593" y="11077"/>
                  <a:pt x="10410" y="11083"/>
                  <a:pt x="10230" y="11094"/>
                </a:cubicBezTo>
                <a:cubicBezTo>
                  <a:pt x="9641" y="11131"/>
                  <a:pt x="9042" y="11187"/>
                  <a:pt x="8453" y="11187"/>
                </a:cubicBezTo>
                <a:cubicBezTo>
                  <a:pt x="7847" y="11187"/>
                  <a:pt x="7251" y="11128"/>
                  <a:pt x="6685" y="10928"/>
                </a:cubicBezTo>
                <a:cubicBezTo>
                  <a:pt x="5694" y="10547"/>
                  <a:pt x="4868" y="9810"/>
                  <a:pt x="4372" y="8870"/>
                </a:cubicBezTo>
                <a:cubicBezTo>
                  <a:pt x="3495" y="7269"/>
                  <a:pt x="3788" y="5553"/>
                  <a:pt x="3546" y="3825"/>
                </a:cubicBezTo>
                <a:cubicBezTo>
                  <a:pt x="3279" y="1932"/>
                  <a:pt x="1856" y="407"/>
                  <a:pt x="1" y="1"/>
                </a:cubicBez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1"/>
          <p:cNvSpPr/>
          <p:nvPr/>
        </p:nvSpPr>
        <p:spPr>
          <a:xfrm>
            <a:off x="7783413" y="2127425"/>
            <a:ext cx="1294725" cy="1317625"/>
          </a:xfrm>
          <a:custGeom>
            <a:rect b="b" l="l" r="r" t="t"/>
            <a:pathLst>
              <a:path extrusionOk="0" fill="none" h="52705" w="51789">
                <a:moveTo>
                  <a:pt x="5633" y="52704"/>
                </a:moveTo>
                <a:cubicBezTo>
                  <a:pt x="1" y="37291"/>
                  <a:pt x="5000" y="24794"/>
                  <a:pt x="20479" y="18696"/>
                </a:cubicBezTo>
                <a:cubicBezTo>
                  <a:pt x="23162" y="17663"/>
                  <a:pt x="25578" y="15996"/>
                  <a:pt x="27844" y="14213"/>
                </a:cubicBezTo>
                <a:cubicBezTo>
                  <a:pt x="31377" y="11464"/>
                  <a:pt x="34209" y="7865"/>
                  <a:pt x="36742" y="4149"/>
                </a:cubicBezTo>
                <a:cubicBezTo>
                  <a:pt x="39575" y="0"/>
                  <a:pt x="45223" y="900"/>
                  <a:pt x="48539" y="4799"/>
                </a:cubicBezTo>
                <a:cubicBezTo>
                  <a:pt x="51789" y="8631"/>
                  <a:pt x="50789" y="12497"/>
                  <a:pt x="49622" y="14713"/>
                </a:cubicBezTo>
                <a:cubicBezTo>
                  <a:pt x="48189" y="17413"/>
                  <a:pt x="47473" y="20445"/>
                  <a:pt x="46123" y="23211"/>
                </a:cubicBezTo>
                <a:cubicBezTo>
                  <a:pt x="43391" y="28777"/>
                  <a:pt x="41308" y="34842"/>
                  <a:pt x="41508" y="41057"/>
                </a:cubicBezTo>
                <a:cubicBezTo>
                  <a:pt x="41641" y="45139"/>
                  <a:pt x="42924" y="49305"/>
                  <a:pt x="45307" y="52604"/>
                </a:cubicBezTo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miter lim="166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1"/>
          <p:cNvSpPr txBox="1"/>
          <p:nvPr>
            <p:ph hasCustomPrompt="1" type="title"/>
          </p:nvPr>
        </p:nvSpPr>
        <p:spPr>
          <a:xfrm>
            <a:off x="1430550" y="2041825"/>
            <a:ext cx="6282900" cy="94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/>
          <p:nvPr>
            <p:ph idx="1" type="subTitle"/>
          </p:nvPr>
        </p:nvSpPr>
        <p:spPr>
          <a:xfrm>
            <a:off x="1851450" y="2835750"/>
            <a:ext cx="5441100" cy="3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2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hasCustomPrompt="1" idx="2" type="title"/>
          </p:nvPr>
        </p:nvSpPr>
        <p:spPr>
          <a:xfrm>
            <a:off x="721924" y="3003225"/>
            <a:ext cx="19206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713425" y="3801700"/>
            <a:ext cx="19551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3" type="subTitle"/>
          </p:nvPr>
        </p:nvSpPr>
        <p:spPr>
          <a:xfrm>
            <a:off x="713425" y="3425200"/>
            <a:ext cx="19551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4" type="title"/>
          </p:nvPr>
        </p:nvSpPr>
        <p:spPr>
          <a:xfrm>
            <a:off x="2642525" y="3003225"/>
            <a:ext cx="19551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5" type="subTitle"/>
          </p:nvPr>
        </p:nvSpPr>
        <p:spPr>
          <a:xfrm>
            <a:off x="2634071" y="3801700"/>
            <a:ext cx="19551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6" type="subTitle"/>
          </p:nvPr>
        </p:nvSpPr>
        <p:spPr>
          <a:xfrm>
            <a:off x="2634071" y="3425200"/>
            <a:ext cx="19551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hasCustomPrompt="1" idx="7" type="title"/>
          </p:nvPr>
        </p:nvSpPr>
        <p:spPr>
          <a:xfrm>
            <a:off x="4597675" y="3003225"/>
            <a:ext cx="19551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idx="8" type="subTitle"/>
          </p:nvPr>
        </p:nvSpPr>
        <p:spPr>
          <a:xfrm>
            <a:off x="4554818" y="3801700"/>
            <a:ext cx="19551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9" type="subTitle"/>
          </p:nvPr>
        </p:nvSpPr>
        <p:spPr>
          <a:xfrm>
            <a:off x="4554818" y="3425200"/>
            <a:ext cx="19551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hasCustomPrompt="1" idx="13" type="title"/>
          </p:nvPr>
        </p:nvSpPr>
        <p:spPr>
          <a:xfrm>
            <a:off x="6501426" y="3003225"/>
            <a:ext cx="19206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idx="14" type="subTitle"/>
          </p:nvPr>
        </p:nvSpPr>
        <p:spPr>
          <a:xfrm>
            <a:off x="6475664" y="3801700"/>
            <a:ext cx="19551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15" type="subTitle"/>
          </p:nvPr>
        </p:nvSpPr>
        <p:spPr>
          <a:xfrm>
            <a:off x="6475664" y="3425200"/>
            <a:ext cx="19551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" name="Google Shape;78;p13"/>
          <p:cNvSpPr/>
          <p:nvPr/>
        </p:nvSpPr>
        <p:spPr>
          <a:xfrm rot="5400000">
            <a:off x="801100" y="1948075"/>
            <a:ext cx="1058100" cy="105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 rot="5400000">
            <a:off x="2647300" y="1948075"/>
            <a:ext cx="1058100" cy="1058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 rot="5400000">
            <a:off x="4613425" y="1948075"/>
            <a:ext cx="1058100" cy="105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 rot="5400000">
            <a:off x="6475525" y="1948075"/>
            <a:ext cx="1058100" cy="1058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 rot="-779806">
            <a:off x="621992" y="1064974"/>
            <a:ext cx="6644017" cy="1955410"/>
          </a:xfrm>
          <a:custGeom>
            <a:rect b="b" l="l" r="r" t="t"/>
            <a:pathLst>
              <a:path extrusionOk="0" h="78215" w="265756">
                <a:moveTo>
                  <a:pt x="227195" y="77851"/>
                </a:moveTo>
                <a:cubicBezTo>
                  <a:pt x="226551" y="77851"/>
                  <a:pt x="225879" y="77823"/>
                  <a:pt x="225235" y="77795"/>
                </a:cubicBezTo>
                <a:cubicBezTo>
                  <a:pt x="212073" y="77095"/>
                  <a:pt x="199835" y="69281"/>
                  <a:pt x="192498" y="56932"/>
                </a:cubicBezTo>
                <a:cubicBezTo>
                  <a:pt x="182893" y="40774"/>
                  <a:pt x="171327" y="30861"/>
                  <a:pt x="157158" y="26604"/>
                </a:cubicBezTo>
                <a:cubicBezTo>
                  <a:pt x="140131" y="21479"/>
                  <a:pt x="118988" y="24168"/>
                  <a:pt x="92581" y="34809"/>
                </a:cubicBezTo>
                <a:cubicBezTo>
                  <a:pt x="73790" y="42398"/>
                  <a:pt x="54832" y="42538"/>
                  <a:pt x="37806" y="35201"/>
                </a:cubicBezTo>
                <a:cubicBezTo>
                  <a:pt x="22656" y="28704"/>
                  <a:pt x="9242" y="16271"/>
                  <a:pt x="1" y="169"/>
                </a:cubicBezTo>
                <a:lnTo>
                  <a:pt x="337" y="1"/>
                </a:lnTo>
                <a:cubicBezTo>
                  <a:pt x="9522" y="16019"/>
                  <a:pt x="22880" y="28396"/>
                  <a:pt x="37974" y="34893"/>
                </a:cubicBezTo>
                <a:cubicBezTo>
                  <a:pt x="54888" y="42146"/>
                  <a:pt x="73734" y="42006"/>
                  <a:pt x="92441" y="34473"/>
                </a:cubicBezTo>
                <a:cubicBezTo>
                  <a:pt x="118960" y="23804"/>
                  <a:pt x="140131" y="21115"/>
                  <a:pt x="157270" y="26240"/>
                </a:cubicBezTo>
                <a:cubicBezTo>
                  <a:pt x="171523" y="30525"/>
                  <a:pt x="183173" y="40522"/>
                  <a:pt x="192806" y="56764"/>
                </a:cubicBezTo>
                <a:cubicBezTo>
                  <a:pt x="200087" y="69001"/>
                  <a:pt x="212213" y="76730"/>
                  <a:pt x="225235" y="77431"/>
                </a:cubicBezTo>
                <a:cubicBezTo>
                  <a:pt x="239741" y="78215"/>
                  <a:pt x="254022" y="70262"/>
                  <a:pt x="265448" y="55028"/>
                </a:cubicBezTo>
                <a:lnTo>
                  <a:pt x="265756" y="55252"/>
                </a:lnTo>
                <a:cubicBezTo>
                  <a:pt x="254751" y="69898"/>
                  <a:pt x="241141" y="77851"/>
                  <a:pt x="227195" y="77851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2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3327600" y="4320875"/>
            <a:ext cx="2488800" cy="2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14"/>
          <p:cNvSpPr txBox="1"/>
          <p:nvPr>
            <p:ph idx="1" type="subTitle"/>
          </p:nvPr>
        </p:nvSpPr>
        <p:spPr>
          <a:xfrm>
            <a:off x="1558650" y="3605975"/>
            <a:ext cx="6026700" cy="7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86" name="Google Shape;86;p14"/>
          <p:cNvSpPr/>
          <p:nvPr/>
        </p:nvSpPr>
        <p:spPr>
          <a:xfrm>
            <a:off x="-10925" y="0"/>
            <a:ext cx="9144000" cy="351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 flipH="1">
            <a:off x="-10925" y="-12"/>
            <a:ext cx="4309240" cy="3018756"/>
          </a:xfrm>
          <a:custGeom>
            <a:rect b="b" l="l" r="r" t="t"/>
            <a:pathLst>
              <a:path extrusionOk="0" h="107563" w="153545">
                <a:moveTo>
                  <a:pt x="105463" y="107535"/>
                </a:moveTo>
                <a:cubicBezTo>
                  <a:pt x="101766" y="107563"/>
                  <a:pt x="98154" y="106611"/>
                  <a:pt x="94989" y="104734"/>
                </a:cubicBezTo>
                <a:cubicBezTo>
                  <a:pt x="90565" y="102074"/>
                  <a:pt x="87316" y="97649"/>
                  <a:pt x="85524" y="91909"/>
                </a:cubicBezTo>
                <a:cubicBezTo>
                  <a:pt x="83704" y="85944"/>
                  <a:pt x="83508" y="78747"/>
                  <a:pt x="84992" y="70990"/>
                </a:cubicBezTo>
                <a:cubicBezTo>
                  <a:pt x="87176" y="59620"/>
                  <a:pt x="86056" y="51555"/>
                  <a:pt x="81491" y="45619"/>
                </a:cubicBezTo>
                <a:cubicBezTo>
                  <a:pt x="74854" y="36966"/>
                  <a:pt x="60657" y="32457"/>
                  <a:pt x="34109" y="30609"/>
                </a:cubicBezTo>
                <a:cubicBezTo>
                  <a:pt x="17335" y="29433"/>
                  <a:pt x="5657" y="23776"/>
                  <a:pt x="2101" y="15095"/>
                </a:cubicBezTo>
                <a:cubicBezTo>
                  <a:pt x="1" y="10026"/>
                  <a:pt x="1037" y="4537"/>
                  <a:pt x="5013" y="1"/>
                </a:cubicBezTo>
                <a:lnTo>
                  <a:pt x="5265" y="253"/>
                </a:lnTo>
                <a:cubicBezTo>
                  <a:pt x="1429" y="4649"/>
                  <a:pt x="365" y="10026"/>
                  <a:pt x="2409" y="14955"/>
                </a:cubicBezTo>
                <a:cubicBezTo>
                  <a:pt x="5937" y="23496"/>
                  <a:pt x="17503" y="29069"/>
                  <a:pt x="34137" y="30245"/>
                </a:cubicBezTo>
                <a:cubicBezTo>
                  <a:pt x="60797" y="32121"/>
                  <a:pt x="75051" y="36658"/>
                  <a:pt x="81771" y="45395"/>
                </a:cubicBezTo>
                <a:cubicBezTo>
                  <a:pt x="86420" y="51415"/>
                  <a:pt x="87540" y="59592"/>
                  <a:pt x="85356" y="71074"/>
                </a:cubicBezTo>
                <a:cubicBezTo>
                  <a:pt x="83872" y="78775"/>
                  <a:pt x="84068" y="85916"/>
                  <a:pt x="85888" y="91797"/>
                </a:cubicBezTo>
                <a:cubicBezTo>
                  <a:pt x="87624" y="97453"/>
                  <a:pt x="90845" y="101822"/>
                  <a:pt x="95157" y="104426"/>
                </a:cubicBezTo>
                <a:cubicBezTo>
                  <a:pt x="98294" y="106246"/>
                  <a:pt x="101850" y="107199"/>
                  <a:pt x="105463" y="107171"/>
                </a:cubicBezTo>
                <a:cubicBezTo>
                  <a:pt x="113108" y="107171"/>
                  <a:pt x="121929" y="103418"/>
                  <a:pt x="130918" y="96137"/>
                </a:cubicBezTo>
                <a:cubicBezTo>
                  <a:pt x="139151" y="89472"/>
                  <a:pt x="146544" y="85552"/>
                  <a:pt x="153489" y="84124"/>
                </a:cubicBezTo>
                <a:lnTo>
                  <a:pt x="153545" y="84460"/>
                </a:lnTo>
                <a:cubicBezTo>
                  <a:pt x="146656" y="85860"/>
                  <a:pt x="139347" y="89780"/>
                  <a:pt x="131142" y="96417"/>
                </a:cubicBezTo>
                <a:cubicBezTo>
                  <a:pt x="122097" y="103754"/>
                  <a:pt x="113192" y="107535"/>
                  <a:pt x="105463" y="107535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 flipH="1">
            <a:off x="5713185" y="0"/>
            <a:ext cx="3419880" cy="2945722"/>
            <a:chOff x="-10925" y="0"/>
            <a:chExt cx="3419880" cy="2945722"/>
          </a:xfrm>
        </p:grpSpPr>
        <p:sp>
          <p:nvSpPr>
            <p:cNvPr id="89" name="Google Shape;89;p14"/>
            <p:cNvSpPr/>
            <p:nvPr/>
          </p:nvSpPr>
          <p:spPr>
            <a:xfrm>
              <a:off x="8275" y="8965"/>
              <a:ext cx="995759" cy="1394425"/>
            </a:xfrm>
            <a:custGeom>
              <a:rect b="b" l="l" r="r" t="t"/>
              <a:pathLst>
                <a:path extrusionOk="0" h="36240" w="25879">
                  <a:moveTo>
                    <a:pt x="19746" y="0"/>
                  </a:moveTo>
                  <a:cubicBezTo>
                    <a:pt x="19246" y="1400"/>
                    <a:pt x="18896" y="2866"/>
                    <a:pt x="18697" y="4349"/>
                  </a:cubicBezTo>
                  <a:cubicBezTo>
                    <a:pt x="18330" y="7032"/>
                    <a:pt x="18563" y="9681"/>
                    <a:pt x="18930" y="12331"/>
                  </a:cubicBezTo>
                  <a:cubicBezTo>
                    <a:pt x="19313" y="14980"/>
                    <a:pt x="19780" y="17663"/>
                    <a:pt x="19630" y="20362"/>
                  </a:cubicBezTo>
                  <a:cubicBezTo>
                    <a:pt x="19496" y="22678"/>
                    <a:pt x="18846" y="24928"/>
                    <a:pt x="17480" y="26827"/>
                  </a:cubicBezTo>
                  <a:cubicBezTo>
                    <a:pt x="16314" y="28444"/>
                    <a:pt x="14764" y="29760"/>
                    <a:pt x="12981" y="30677"/>
                  </a:cubicBezTo>
                  <a:cubicBezTo>
                    <a:pt x="11270" y="31544"/>
                    <a:pt x="9414" y="31990"/>
                    <a:pt x="7569" y="31990"/>
                  </a:cubicBezTo>
                  <a:cubicBezTo>
                    <a:pt x="5408" y="31990"/>
                    <a:pt x="3263" y="31377"/>
                    <a:pt x="1384" y="30110"/>
                  </a:cubicBezTo>
                  <a:cubicBezTo>
                    <a:pt x="884" y="29793"/>
                    <a:pt x="434" y="29427"/>
                    <a:pt x="1" y="29044"/>
                  </a:cubicBezTo>
                  <a:lnTo>
                    <a:pt x="1" y="32859"/>
                  </a:lnTo>
                  <a:cubicBezTo>
                    <a:pt x="1534" y="34059"/>
                    <a:pt x="3283" y="34976"/>
                    <a:pt x="5150" y="35575"/>
                  </a:cubicBezTo>
                  <a:cubicBezTo>
                    <a:pt x="6586" y="36025"/>
                    <a:pt x="8061" y="36240"/>
                    <a:pt x="9529" y="36240"/>
                  </a:cubicBezTo>
                  <a:cubicBezTo>
                    <a:pt x="12846" y="36240"/>
                    <a:pt x="16131" y="35145"/>
                    <a:pt x="18880" y="33193"/>
                  </a:cubicBezTo>
                  <a:cubicBezTo>
                    <a:pt x="20863" y="31776"/>
                    <a:pt x="22496" y="29927"/>
                    <a:pt x="23679" y="27794"/>
                  </a:cubicBezTo>
                  <a:cubicBezTo>
                    <a:pt x="25028" y="25328"/>
                    <a:pt x="25578" y="22512"/>
                    <a:pt x="25678" y="19729"/>
                  </a:cubicBezTo>
                  <a:cubicBezTo>
                    <a:pt x="25878" y="14030"/>
                    <a:pt x="24312" y="8465"/>
                    <a:pt x="24195" y="2783"/>
                  </a:cubicBezTo>
                  <a:cubicBezTo>
                    <a:pt x="24179" y="1850"/>
                    <a:pt x="24195" y="917"/>
                    <a:pt x="2426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7660" y="8311"/>
              <a:ext cx="2595384" cy="2397841"/>
            </a:xfrm>
            <a:custGeom>
              <a:rect b="b" l="l" r="r" t="t"/>
              <a:pathLst>
                <a:path extrusionOk="0" h="62318" w="67452">
                  <a:moveTo>
                    <a:pt x="24278" y="1"/>
                  </a:moveTo>
                  <a:cubicBezTo>
                    <a:pt x="24211" y="934"/>
                    <a:pt x="24195" y="1867"/>
                    <a:pt x="24211" y="2800"/>
                  </a:cubicBezTo>
                  <a:cubicBezTo>
                    <a:pt x="24328" y="8482"/>
                    <a:pt x="25911" y="14047"/>
                    <a:pt x="25694" y="19746"/>
                  </a:cubicBezTo>
                  <a:cubicBezTo>
                    <a:pt x="25594" y="22529"/>
                    <a:pt x="25044" y="25345"/>
                    <a:pt x="23695" y="27811"/>
                  </a:cubicBezTo>
                  <a:cubicBezTo>
                    <a:pt x="22512" y="29944"/>
                    <a:pt x="20879" y="31793"/>
                    <a:pt x="18879" y="33210"/>
                  </a:cubicBezTo>
                  <a:cubicBezTo>
                    <a:pt x="16129" y="35162"/>
                    <a:pt x="12851" y="36250"/>
                    <a:pt x="9538" y="36250"/>
                  </a:cubicBezTo>
                  <a:cubicBezTo>
                    <a:pt x="8073" y="36250"/>
                    <a:pt x="6601" y="36037"/>
                    <a:pt x="5166" y="35592"/>
                  </a:cubicBezTo>
                  <a:cubicBezTo>
                    <a:pt x="3299" y="34993"/>
                    <a:pt x="1550" y="34076"/>
                    <a:pt x="0" y="32876"/>
                  </a:cubicBezTo>
                  <a:lnTo>
                    <a:pt x="0" y="39042"/>
                  </a:lnTo>
                  <a:cubicBezTo>
                    <a:pt x="1282" y="39413"/>
                    <a:pt x="2604" y="39588"/>
                    <a:pt x="3927" y="39588"/>
                  </a:cubicBezTo>
                  <a:cubicBezTo>
                    <a:pt x="4323" y="39588"/>
                    <a:pt x="4720" y="39572"/>
                    <a:pt x="5116" y="39542"/>
                  </a:cubicBezTo>
                  <a:cubicBezTo>
                    <a:pt x="9244" y="39245"/>
                    <a:pt x="13465" y="37783"/>
                    <a:pt x="17623" y="37783"/>
                  </a:cubicBezTo>
                  <a:cubicBezTo>
                    <a:pt x="19305" y="37783"/>
                    <a:pt x="20977" y="38022"/>
                    <a:pt x="22628" y="38675"/>
                  </a:cubicBezTo>
                  <a:cubicBezTo>
                    <a:pt x="28210" y="40875"/>
                    <a:pt x="31476" y="46323"/>
                    <a:pt x="34625" y="51105"/>
                  </a:cubicBezTo>
                  <a:cubicBezTo>
                    <a:pt x="36292" y="53655"/>
                    <a:pt x="38058" y="56188"/>
                    <a:pt x="40341" y="58254"/>
                  </a:cubicBezTo>
                  <a:cubicBezTo>
                    <a:pt x="42490" y="60220"/>
                    <a:pt x="45156" y="61536"/>
                    <a:pt x="48022" y="62070"/>
                  </a:cubicBezTo>
                  <a:cubicBezTo>
                    <a:pt x="48957" y="62235"/>
                    <a:pt x="49908" y="62317"/>
                    <a:pt x="50859" y="62317"/>
                  </a:cubicBezTo>
                  <a:cubicBezTo>
                    <a:pt x="55452" y="62317"/>
                    <a:pt x="60059" y="60407"/>
                    <a:pt x="62986" y="56804"/>
                  </a:cubicBezTo>
                  <a:cubicBezTo>
                    <a:pt x="66468" y="52538"/>
                    <a:pt x="67451" y="46357"/>
                    <a:pt x="65552" y="41208"/>
                  </a:cubicBezTo>
                  <a:cubicBezTo>
                    <a:pt x="63485" y="35592"/>
                    <a:pt x="58203" y="32127"/>
                    <a:pt x="53021" y="29694"/>
                  </a:cubicBezTo>
                  <a:cubicBezTo>
                    <a:pt x="47622" y="27161"/>
                    <a:pt x="41774" y="25478"/>
                    <a:pt x="36842" y="22046"/>
                  </a:cubicBezTo>
                  <a:cubicBezTo>
                    <a:pt x="34442" y="20396"/>
                    <a:pt x="32326" y="18313"/>
                    <a:pt x="30843" y="15797"/>
                  </a:cubicBezTo>
                  <a:cubicBezTo>
                    <a:pt x="29310" y="13181"/>
                    <a:pt x="28444" y="10215"/>
                    <a:pt x="28327" y="7199"/>
                  </a:cubicBezTo>
                  <a:cubicBezTo>
                    <a:pt x="28244" y="4733"/>
                    <a:pt x="28660" y="2284"/>
                    <a:pt x="2957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-10925" y="0"/>
              <a:ext cx="3419880" cy="2945722"/>
            </a:xfrm>
            <a:custGeom>
              <a:rect b="b" l="l" r="r" t="t"/>
              <a:pathLst>
                <a:path extrusionOk="0" h="76557" w="88880">
                  <a:moveTo>
                    <a:pt x="48639" y="0"/>
                  </a:moveTo>
                  <a:lnTo>
                    <a:pt x="48639" y="33"/>
                  </a:lnTo>
                  <a:cubicBezTo>
                    <a:pt x="48605" y="100"/>
                    <a:pt x="48589" y="167"/>
                    <a:pt x="48572" y="233"/>
                  </a:cubicBezTo>
                  <a:cubicBezTo>
                    <a:pt x="47606" y="3499"/>
                    <a:pt x="48039" y="7265"/>
                    <a:pt x="49472" y="10314"/>
                  </a:cubicBezTo>
                  <a:cubicBezTo>
                    <a:pt x="52354" y="16413"/>
                    <a:pt x="58820" y="19929"/>
                    <a:pt x="64685" y="22645"/>
                  </a:cubicBezTo>
                  <a:cubicBezTo>
                    <a:pt x="71200" y="25661"/>
                    <a:pt x="78232" y="28410"/>
                    <a:pt x="82714" y="34325"/>
                  </a:cubicBezTo>
                  <a:cubicBezTo>
                    <a:pt x="86580" y="39441"/>
                    <a:pt x="88329" y="46056"/>
                    <a:pt x="87713" y="52421"/>
                  </a:cubicBezTo>
                  <a:cubicBezTo>
                    <a:pt x="87080" y="58886"/>
                    <a:pt x="83814" y="64785"/>
                    <a:pt x="78998" y="69084"/>
                  </a:cubicBezTo>
                  <a:cubicBezTo>
                    <a:pt x="74133" y="73450"/>
                    <a:pt x="67901" y="75982"/>
                    <a:pt x="61352" y="76232"/>
                  </a:cubicBezTo>
                  <a:cubicBezTo>
                    <a:pt x="61053" y="76242"/>
                    <a:pt x="60753" y="76247"/>
                    <a:pt x="60453" y="76247"/>
                  </a:cubicBezTo>
                  <a:cubicBezTo>
                    <a:pt x="53922" y="76247"/>
                    <a:pt x="47432" y="74004"/>
                    <a:pt x="42190" y="70117"/>
                  </a:cubicBezTo>
                  <a:cubicBezTo>
                    <a:pt x="36891" y="66185"/>
                    <a:pt x="33526" y="60503"/>
                    <a:pt x="29576" y="55337"/>
                  </a:cubicBezTo>
                  <a:cubicBezTo>
                    <a:pt x="27744" y="52938"/>
                    <a:pt x="25761" y="50638"/>
                    <a:pt x="23361" y="48789"/>
                  </a:cubicBezTo>
                  <a:cubicBezTo>
                    <a:pt x="20712" y="46706"/>
                    <a:pt x="17563" y="45373"/>
                    <a:pt x="14213" y="44940"/>
                  </a:cubicBezTo>
                  <a:cubicBezTo>
                    <a:pt x="13480" y="44850"/>
                    <a:pt x="12745" y="44806"/>
                    <a:pt x="12013" y="44806"/>
                  </a:cubicBezTo>
                  <a:cubicBezTo>
                    <a:pt x="7840" y="44806"/>
                    <a:pt x="3758" y="46243"/>
                    <a:pt x="483" y="48922"/>
                  </a:cubicBezTo>
                  <a:cubicBezTo>
                    <a:pt x="350" y="49039"/>
                    <a:pt x="217" y="49155"/>
                    <a:pt x="67" y="49272"/>
                  </a:cubicBezTo>
                  <a:lnTo>
                    <a:pt x="0" y="49339"/>
                  </a:lnTo>
                  <a:lnTo>
                    <a:pt x="0" y="49772"/>
                  </a:lnTo>
                  <a:lnTo>
                    <a:pt x="67" y="49705"/>
                  </a:lnTo>
                  <a:cubicBezTo>
                    <a:pt x="217" y="49572"/>
                    <a:pt x="350" y="49455"/>
                    <a:pt x="483" y="49339"/>
                  </a:cubicBezTo>
                  <a:cubicBezTo>
                    <a:pt x="3333" y="46922"/>
                    <a:pt x="6865" y="45456"/>
                    <a:pt x="10581" y="45173"/>
                  </a:cubicBezTo>
                  <a:cubicBezTo>
                    <a:pt x="11021" y="45141"/>
                    <a:pt x="11462" y="45125"/>
                    <a:pt x="11901" y="45125"/>
                  </a:cubicBezTo>
                  <a:cubicBezTo>
                    <a:pt x="15117" y="45125"/>
                    <a:pt x="18276" y="45978"/>
                    <a:pt x="21062" y="47606"/>
                  </a:cubicBezTo>
                  <a:cubicBezTo>
                    <a:pt x="23744" y="49189"/>
                    <a:pt x="25977" y="51421"/>
                    <a:pt x="27960" y="53804"/>
                  </a:cubicBezTo>
                  <a:cubicBezTo>
                    <a:pt x="31976" y="58686"/>
                    <a:pt x="35075" y="64368"/>
                    <a:pt x="39841" y="68617"/>
                  </a:cubicBezTo>
                  <a:cubicBezTo>
                    <a:pt x="44823" y="73050"/>
                    <a:pt x="51071" y="75782"/>
                    <a:pt x="57703" y="76432"/>
                  </a:cubicBezTo>
                  <a:cubicBezTo>
                    <a:pt x="58587" y="76515"/>
                    <a:pt x="59470" y="76556"/>
                    <a:pt x="60352" y="76556"/>
                  </a:cubicBezTo>
                  <a:cubicBezTo>
                    <a:pt x="65836" y="76556"/>
                    <a:pt x="71224" y="74960"/>
                    <a:pt x="75832" y="71917"/>
                  </a:cubicBezTo>
                  <a:cubicBezTo>
                    <a:pt x="80948" y="68567"/>
                    <a:pt x="85030" y="63552"/>
                    <a:pt x="86930" y="57703"/>
                  </a:cubicBezTo>
                  <a:cubicBezTo>
                    <a:pt x="88879" y="51771"/>
                    <a:pt x="88479" y="45173"/>
                    <a:pt x="86047" y="39441"/>
                  </a:cubicBezTo>
                  <a:cubicBezTo>
                    <a:pt x="84847" y="36575"/>
                    <a:pt x="83097" y="33976"/>
                    <a:pt x="80931" y="31759"/>
                  </a:cubicBezTo>
                  <a:cubicBezTo>
                    <a:pt x="78398" y="29243"/>
                    <a:pt x="75316" y="27360"/>
                    <a:pt x="72150" y="25761"/>
                  </a:cubicBezTo>
                  <a:cubicBezTo>
                    <a:pt x="65885" y="22595"/>
                    <a:pt x="58920" y="20362"/>
                    <a:pt x="53737" y="15447"/>
                  </a:cubicBezTo>
                  <a:cubicBezTo>
                    <a:pt x="51371" y="13214"/>
                    <a:pt x="49522" y="10498"/>
                    <a:pt x="48772" y="7315"/>
                  </a:cubicBezTo>
                  <a:cubicBezTo>
                    <a:pt x="48222" y="5032"/>
                    <a:pt x="48189" y="2516"/>
                    <a:pt x="48905" y="233"/>
                  </a:cubicBezTo>
                  <a:cubicBezTo>
                    <a:pt x="48922" y="167"/>
                    <a:pt x="48939" y="100"/>
                    <a:pt x="48972" y="33"/>
                  </a:cubicBezTo>
                  <a:lnTo>
                    <a:pt x="48972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7660" y="8311"/>
              <a:ext cx="3112137" cy="2724169"/>
            </a:xfrm>
            <a:custGeom>
              <a:rect b="b" l="l" r="r" t="t"/>
              <a:pathLst>
                <a:path extrusionOk="0" h="70799" w="80882">
                  <a:moveTo>
                    <a:pt x="29560" y="1"/>
                  </a:moveTo>
                  <a:cubicBezTo>
                    <a:pt x="28660" y="2284"/>
                    <a:pt x="28227" y="4733"/>
                    <a:pt x="28310" y="7199"/>
                  </a:cubicBezTo>
                  <a:cubicBezTo>
                    <a:pt x="28427" y="10215"/>
                    <a:pt x="29293" y="13164"/>
                    <a:pt x="30826" y="15780"/>
                  </a:cubicBezTo>
                  <a:cubicBezTo>
                    <a:pt x="32309" y="18313"/>
                    <a:pt x="34426" y="20379"/>
                    <a:pt x="36825" y="22046"/>
                  </a:cubicBezTo>
                  <a:cubicBezTo>
                    <a:pt x="41757" y="25478"/>
                    <a:pt x="47606" y="27161"/>
                    <a:pt x="53005" y="29694"/>
                  </a:cubicBezTo>
                  <a:cubicBezTo>
                    <a:pt x="58187" y="32127"/>
                    <a:pt x="63469" y="35592"/>
                    <a:pt x="65552" y="41208"/>
                  </a:cubicBezTo>
                  <a:cubicBezTo>
                    <a:pt x="67451" y="46357"/>
                    <a:pt x="66468" y="52538"/>
                    <a:pt x="62986" y="56821"/>
                  </a:cubicBezTo>
                  <a:cubicBezTo>
                    <a:pt x="60066" y="60415"/>
                    <a:pt x="55474" y="62325"/>
                    <a:pt x="50893" y="62325"/>
                  </a:cubicBezTo>
                  <a:cubicBezTo>
                    <a:pt x="49930" y="62325"/>
                    <a:pt x="48968" y="62240"/>
                    <a:pt x="48022" y="62070"/>
                  </a:cubicBezTo>
                  <a:cubicBezTo>
                    <a:pt x="45156" y="61536"/>
                    <a:pt x="42490" y="60220"/>
                    <a:pt x="40341" y="58254"/>
                  </a:cubicBezTo>
                  <a:cubicBezTo>
                    <a:pt x="38058" y="56204"/>
                    <a:pt x="36308" y="53655"/>
                    <a:pt x="34625" y="51105"/>
                  </a:cubicBezTo>
                  <a:cubicBezTo>
                    <a:pt x="31476" y="46340"/>
                    <a:pt x="28210" y="40875"/>
                    <a:pt x="22628" y="38675"/>
                  </a:cubicBezTo>
                  <a:cubicBezTo>
                    <a:pt x="20977" y="38022"/>
                    <a:pt x="19305" y="37783"/>
                    <a:pt x="17623" y="37783"/>
                  </a:cubicBezTo>
                  <a:cubicBezTo>
                    <a:pt x="13465" y="37783"/>
                    <a:pt x="9244" y="39245"/>
                    <a:pt x="5116" y="39542"/>
                  </a:cubicBezTo>
                  <a:cubicBezTo>
                    <a:pt x="4734" y="39571"/>
                    <a:pt x="4352" y="39586"/>
                    <a:pt x="3970" y="39586"/>
                  </a:cubicBezTo>
                  <a:cubicBezTo>
                    <a:pt x="2633" y="39586"/>
                    <a:pt x="1296" y="39405"/>
                    <a:pt x="0" y="39042"/>
                  </a:cubicBezTo>
                  <a:lnTo>
                    <a:pt x="0" y="43774"/>
                  </a:lnTo>
                  <a:cubicBezTo>
                    <a:pt x="1100" y="43557"/>
                    <a:pt x="2216" y="43407"/>
                    <a:pt x="3333" y="43274"/>
                  </a:cubicBezTo>
                  <a:cubicBezTo>
                    <a:pt x="5287" y="43051"/>
                    <a:pt x="7258" y="42908"/>
                    <a:pt x="9230" y="42908"/>
                  </a:cubicBezTo>
                  <a:cubicBezTo>
                    <a:pt x="10654" y="42908"/>
                    <a:pt x="12079" y="42983"/>
                    <a:pt x="13497" y="43157"/>
                  </a:cubicBezTo>
                  <a:cubicBezTo>
                    <a:pt x="16580" y="43507"/>
                    <a:pt x="19562" y="44474"/>
                    <a:pt x="22278" y="46007"/>
                  </a:cubicBezTo>
                  <a:cubicBezTo>
                    <a:pt x="24944" y="47556"/>
                    <a:pt x="27211" y="49639"/>
                    <a:pt x="29243" y="51955"/>
                  </a:cubicBezTo>
                  <a:cubicBezTo>
                    <a:pt x="31393" y="54388"/>
                    <a:pt x="33326" y="57021"/>
                    <a:pt x="35409" y="59503"/>
                  </a:cubicBezTo>
                  <a:cubicBezTo>
                    <a:pt x="37375" y="61886"/>
                    <a:pt x="39641" y="64002"/>
                    <a:pt x="42157" y="65785"/>
                  </a:cubicBezTo>
                  <a:cubicBezTo>
                    <a:pt x="46548" y="68852"/>
                    <a:pt x="51810" y="70799"/>
                    <a:pt x="57179" y="70799"/>
                  </a:cubicBezTo>
                  <a:cubicBezTo>
                    <a:pt x="58024" y="70799"/>
                    <a:pt x="58872" y="70751"/>
                    <a:pt x="59720" y="70651"/>
                  </a:cubicBezTo>
                  <a:cubicBezTo>
                    <a:pt x="65335" y="70001"/>
                    <a:pt x="70584" y="67102"/>
                    <a:pt x="74366" y="62936"/>
                  </a:cubicBezTo>
                  <a:cubicBezTo>
                    <a:pt x="78532" y="58370"/>
                    <a:pt x="80881" y="52289"/>
                    <a:pt x="80215" y="46090"/>
                  </a:cubicBezTo>
                  <a:cubicBezTo>
                    <a:pt x="79548" y="39791"/>
                    <a:pt x="75499" y="34726"/>
                    <a:pt x="70617" y="30994"/>
                  </a:cubicBezTo>
                  <a:cubicBezTo>
                    <a:pt x="65335" y="26961"/>
                    <a:pt x="59070" y="24612"/>
                    <a:pt x="53404" y="21212"/>
                  </a:cubicBezTo>
                  <a:cubicBezTo>
                    <a:pt x="48339" y="18180"/>
                    <a:pt x="43473" y="13764"/>
                    <a:pt x="41990" y="7816"/>
                  </a:cubicBezTo>
                  <a:cubicBezTo>
                    <a:pt x="41341" y="5250"/>
                    <a:pt x="41391" y="2550"/>
                    <a:pt x="4214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-10925" y="0"/>
              <a:ext cx="1052129" cy="1415356"/>
            </a:xfrm>
            <a:custGeom>
              <a:rect b="b" l="l" r="r" t="t"/>
              <a:pathLst>
                <a:path extrusionOk="0" h="36784" w="27344">
                  <a:moveTo>
                    <a:pt x="24778" y="0"/>
                  </a:moveTo>
                  <a:cubicBezTo>
                    <a:pt x="24778" y="67"/>
                    <a:pt x="24761" y="150"/>
                    <a:pt x="24761" y="233"/>
                  </a:cubicBezTo>
                  <a:cubicBezTo>
                    <a:pt x="24694" y="1150"/>
                    <a:pt x="24678" y="2083"/>
                    <a:pt x="24694" y="3016"/>
                  </a:cubicBezTo>
                  <a:cubicBezTo>
                    <a:pt x="24811" y="8698"/>
                    <a:pt x="26394" y="14263"/>
                    <a:pt x="26177" y="19962"/>
                  </a:cubicBezTo>
                  <a:cubicBezTo>
                    <a:pt x="26077" y="22745"/>
                    <a:pt x="25527" y="25561"/>
                    <a:pt x="24178" y="28027"/>
                  </a:cubicBezTo>
                  <a:cubicBezTo>
                    <a:pt x="22995" y="30160"/>
                    <a:pt x="21362" y="32009"/>
                    <a:pt x="19362" y="33426"/>
                  </a:cubicBezTo>
                  <a:cubicBezTo>
                    <a:pt x="16612" y="35378"/>
                    <a:pt x="13334" y="36466"/>
                    <a:pt x="10021" y="36466"/>
                  </a:cubicBezTo>
                  <a:cubicBezTo>
                    <a:pt x="8556" y="36466"/>
                    <a:pt x="7084" y="36253"/>
                    <a:pt x="5649" y="35808"/>
                  </a:cubicBezTo>
                  <a:cubicBezTo>
                    <a:pt x="3782" y="35209"/>
                    <a:pt x="2033" y="34292"/>
                    <a:pt x="483" y="33092"/>
                  </a:cubicBezTo>
                  <a:cubicBezTo>
                    <a:pt x="317" y="32976"/>
                    <a:pt x="167" y="32842"/>
                    <a:pt x="0" y="32709"/>
                  </a:cubicBezTo>
                  <a:lnTo>
                    <a:pt x="0" y="33126"/>
                  </a:lnTo>
                  <a:cubicBezTo>
                    <a:pt x="167" y="33259"/>
                    <a:pt x="317" y="33376"/>
                    <a:pt x="483" y="33509"/>
                  </a:cubicBezTo>
                  <a:cubicBezTo>
                    <a:pt x="1416" y="34192"/>
                    <a:pt x="2399" y="34792"/>
                    <a:pt x="3449" y="35292"/>
                  </a:cubicBezTo>
                  <a:cubicBezTo>
                    <a:pt x="5564" y="36288"/>
                    <a:pt x="7850" y="36784"/>
                    <a:pt x="10136" y="36784"/>
                  </a:cubicBezTo>
                  <a:cubicBezTo>
                    <a:pt x="12516" y="36784"/>
                    <a:pt x="14895" y="36246"/>
                    <a:pt x="17079" y="35175"/>
                  </a:cubicBezTo>
                  <a:cubicBezTo>
                    <a:pt x="21578" y="33009"/>
                    <a:pt x="24844" y="28927"/>
                    <a:pt x="25994" y="24078"/>
                  </a:cubicBezTo>
                  <a:cubicBezTo>
                    <a:pt x="27344" y="18213"/>
                    <a:pt x="25811" y="12231"/>
                    <a:pt x="25227" y="6365"/>
                  </a:cubicBezTo>
                  <a:cubicBezTo>
                    <a:pt x="24994" y="4332"/>
                    <a:pt x="24944" y="2266"/>
                    <a:pt x="25077" y="233"/>
                  </a:cubicBezTo>
                  <a:cubicBezTo>
                    <a:pt x="25077" y="150"/>
                    <a:pt x="25094" y="67"/>
                    <a:pt x="2509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7660" y="8965"/>
              <a:ext cx="630916" cy="979445"/>
            </a:xfrm>
            <a:custGeom>
              <a:rect b="b" l="l" r="r" t="t"/>
              <a:pathLst>
                <a:path extrusionOk="0" h="25455" w="16397">
                  <a:moveTo>
                    <a:pt x="0" y="0"/>
                  </a:moveTo>
                  <a:lnTo>
                    <a:pt x="0" y="23795"/>
                  </a:lnTo>
                  <a:cubicBezTo>
                    <a:pt x="1630" y="24894"/>
                    <a:pt x="3519" y="25454"/>
                    <a:pt x="5414" y="25454"/>
                  </a:cubicBezTo>
                  <a:cubicBezTo>
                    <a:pt x="6852" y="25454"/>
                    <a:pt x="8295" y="25132"/>
                    <a:pt x="9631" y="24478"/>
                  </a:cubicBezTo>
                  <a:cubicBezTo>
                    <a:pt x="11181" y="23762"/>
                    <a:pt x="12531" y="22678"/>
                    <a:pt x="13547" y="21312"/>
                  </a:cubicBezTo>
                  <a:cubicBezTo>
                    <a:pt x="14630" y="19862"/>
                    <a:pt x="15230" y="18146"/>
                    <a:pt x="15463" y="16363"/>
                  </a:cubicBezTo>
                  <a:cubicBezTo>
                    <a:pt x="15747" y="14347"/>
                    <a:pt x="15597" y="12298"/>
                    <a:pt x="15463" y="10265"/>
                  </a:cubicBezTo>
                  <a:cubicBezTo>
                    <a:pt x="15347" y="8232"/>
                    <a:pt x="15313" y="6232"/>
                    <a:pt x="15563" y="4199"/>
                  </a:cubicBezTo>
                  <a:cubicBezTo>
                    <a:pt x="15730" y="2783"/>
                    <a:pt x="16013" y="1367"/>
                    <a:pt x="1639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7660" y="8311"/>
              <a:ext cx="761701" cy="1231588"/>
            </a:xfrm>
            <a:custGeom>
              <a:rect b="b" l="l" r="r" t="t"/>
              <a:pathLst>
                <a:path extrusionOk="0" h="32008" w="19796">
                  <a:moveTo>
                    <a:pt x="16413" y="1"/>
                  </a:moveTo>
                  <a:cubicBezTo>
                    <a:pt x="16013" y="1384"/>
                    <a:pt x="15730" y="2800"/>
                    <a:pt x="15563" y="4216"/>
                  </a:cubicBezTo>
                  <a:cubicBezTo>
                    <a:pt x="15313" y="6249"/>
                    <a:pt x="15363" y="8249"/>
                    <a:pt x="15480" y="10282"/>
                  </a:cubicBezTo>
                  <a:cubicBezTo>
                    <a:pt x="15597" y="12315"/>
                    <a:pt x="15747" y="14364"/>
                    <a:pt x="15480" y="16380"/>
                  </a:cubicBezTo>
                  <a:cubicBezTo>
                    <a:pt x="15230" y="18163"/>
                    <a:pt x="14647" y="19879"/>
                    <a:pt x="13564" y="21329"/>
                  </a:cubicBezTo>
                  <a:cubicBezTo>
                    <a:pt x="12531" y="22695"/>
                    <a:pt x="11181" y="23779"/>
                    <a:pt x="9648" y="24495"/>
                  </a:cubicBezTo>
                  <a:cubicBezTo>
                    <a:pt x="8304" y="25149"/>
                    <a:pt x="6858" y="25471"/>
                    <a:pt x="5417" y="25471"/>
                  </a:cubicBezTo>
                  <a:cubicBezTo>
                    <a:pt x="3519" y="25471"/>
                    <a:pt x="1630" y="24911"/>
                    <a:pt x="0" y="23812"/>
                  </a:cubicBezTo>
                  <a:lnTo>
                    <a:pt x="0" y="29061"/>
                  </a:lnTo>
                  <a:cubicBezTo>
                    <a:pt x="433" y="29444"/>
                    <a:pt x="900" y="29810"/>
                    <a:pt x="1383" y="30127"/>
                  </a:cubicBezTo>
                  <a:cubicBezTo>
                    <a:pt x="3262" y="31394"/>
                    <a:pt x="5412" y="32007"/>
                    <a:pt x="7578" y="32007"/>
                  </a:cubicBezTo>
                  <a:cubicBezTo>
                    <a:pt x="9426" y="32007"/>
                    <a:pt x="11286" y="31561"/>
                    <a:pt x="12997" y="30694"/>
                  </a:cubicBezTo>
                  <a:cubicBezTo>
                    <a:pt x="14780" y="29777"/>
                    <a:pt x="16330" y="28461"/>
                    <a:pt x="17496" y="26844"/>
                  </a:cubicBezTo>
                  <a:cubicBezTo>
                    <a:pt x="18862" y="24945"/>
                    <a:pt x="19512" y="22695"/>
                    <a:pt x="19646" y="20363"/>
                  </a:cubicBezTo>
                  <a:cubicBezTo>
                    <a:pt x="19796" y="17680"/>
                    <a:pt x="19329" y="14997"/>
                    <a:pt x="18946" y="12348"/>
                  </a:cubicBezTo>
                  <a:cubicBezTo>
                    <a:pt x="18579" y="9698"/>
                    <a:pt x="18346" y="7049"/>
                    <a:pt x="18696" y="4366"/>
                  </a:cubicBezTo>
                  <a:cubicBezTo>
                    <a:pt x="18912" y="2883"/>
                    <a:pt x="19262" y="1417"/>
                    <a:pt x="1976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3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hasCustomPrompt="1" type="title"/>
          </p:nvPr>
        </p:nvSpPr>
        <p:spPr>
          <a:xfrm>
            <a:off x="713225" y="615475"/>
            <a:ext cx="49044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200"/>
              <a:buNone/>
              <a:defRPr b="1"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713225" y="1137600"/>
            <a:ext cx="42108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9" name="Google Shape;99;p15"/>
          <p:cNvSpPr txBox="1"/>
          <p:nvPr>
            <p:ph hasCustomPrompt="1" idx="2" type="title"/>
          </p:nvPr>
        </p:nvSpPr>
        <p:spPr>
          <a:xfrm>
            <a:off x="713225" y="2187525"/>
            <a:ext cx="49044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200"/>
              <a:buNone/>
              <a:defRPr b="1"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0" name="Google Shape;100;p15"/>
          <p:cNvSpPr txBox="1"/>
          <p:nvPr>
            <p:ph idx="3" type="subTitle"/>
          </p:nvPr>
        </p:nvSpPr>
        <p:spPr>
          <a:xfrm>
            <a:off x="713225" y="2709525"/>
            <a:ext cx="42108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1" name="Google Shape;101;p15"/>
          <p:cNvSpPr txBox="1"/>
          <p:nvPr>
            <p:ph hasCustomPrompt="1" idx="4" type="title"/>
          </p:nvPr>
        </p:nvSpPr>
        <p:spPr>
          <a:xfrm>
            <a:off x="713225" y="3699275"/>
            <a:ext cx="49044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200"/>
              <a:buNone/>
              <a:defRPr b="1"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2" name="Google Shape;102;p15"/>
          <p:cNvSpPr txBox="1"/>
          <p:nvPr>
            <p:ph idx="5" type="subTitle"/>
          </p:nvPr>
        </p:nvSpPr>
        <p:spPr>
          <a:xfrm>
            <a:off x="713225" y="4221275"/>
            <a:ext cx="49044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3" name="Google Shape;103;p15"/>
          <p:cNvSpPr/>
          <p:nvPr/>
        </p:nvSpPr>
        <p:spPr>
          <a:xfrm>
            <a:off x="6454175" y="-20825"/>
            <a:ext cx="2702700" cy="516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" name="Google Shape;104;p15"/>
          <p:cNvGrpSpPr/>
          <p:nvPr/>
        </p:nvGrpSpPr>
        <p:grpSpPr>
          <a:xfrm>
            <a:off x="7238764" y="-41800"/>
            <a:ext cx="1918186" cy="1836562"/>
            <a:chOff x="7225814" y="-41800"/>
            <a:chExt cx="1918186" cy="1836562"/>
          </a:xfrm>
        </p:grpSpPr>
        <p:sp>
          <p:nvSpPr>
            <p:cNvPr id="105" name="Google Shape;105;p15"/>
            <p:cNvSpPr/>
            <p:nvPr/>
          </p:nvSpPr>
          <p:spPr>
            <a:xfrm rot="5400000">
              <a:off x="7266625" y="-82611"/>
              <a:ext cx="1836562" cy="1918184"/>
            </a:xfrm>
            <a:custGeom>
              <a:rect b="b" l="l" r="r" t="t"/>
              <a:pathLst>
                <a:path extrusionOk="0" h="11535" w="11044">
                  <a:moveTo>
                    <a:pt x="1" y="0"/>
                  </a:moveTo>
                  <a:lnTo>
                    <a:pt x="1" y="10381"/>
                  </a:lnTo>
                  <a:cubicBezTo>
                    <a:pt x="1130" y="11159"/>
                    <a:pt x="2423" y="11535"/>
                    <a:pt x="3706" y="11535"/>
                  </a:cubicBezTo>
                  <a:cubicBezTo>
                    <a:pt x="5673" y="11535"/>
                    <a:pt x="7617" y="10652"/>
                    <a:pt x="8908" y="8984"/>
                  </a:cubicBezTo>
                  <a:cubicBezTo>
                    <a:pt x="11043" y="6226"/>
                    <a:pt x="10649" y="2287"/>
                    <a:pt x="8019" y="0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 rot="5400000">
              <a:off x="7636710" y="-74574"/>
              <a:ext cx="1474512" cy="1540067"/>
            </a:xfrm>
            <a:custGeom>
              <a:rect b="b" l="l" r="r" t="t"/>
              <a:pathLst>
                <a:path extrusionOk="0" h="11535" w="11044">
                  <a:moveTo>
                    <a:pt x="1" y="0"/>
                  </a:moveTo>
                  <a:lnTo>
                    <a:pt x="1" y="10381"/>
                  </a:lnTo>
                  <a:cubicBezTo>
                    <a:pt x="1130" y="11159"/>
                    <a:pt x="2423" y="11535"/>
                    <a:pt x="3706" y="11535"/>
                  </a:cubicBezTo>
                  <a:cubicBezTo>
                    <a:pt x="5673" y="11535"/>
                    <a:pt x="7617" y="10652"/>
                    <a:pt x="8908" y="8984"/>
                  </a:cubicBezTo>
                  <a:cubicBezTo>
                    <a:pt x="11043" y="6226"/>
                    <a:pt x="10649" y="2287"/>
                    <a:pt x="80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5"/>
          <p:cNvSpPr/>
          <p:nvPr/>
        </p:nvSpPr>
        <p:spPr>
          <a:xfrm flipH="1" rot="10800000">
            <a:off x="6454175" y="3229575"/>
            <a:ext cx="2222000" cy="1913925"/>
          </a:xfrm>
          <a:custGeom>
            <a:rect b="b" l="l" r="r" t="t"/>
            <a:pathLst>
              <a:path extrusionOk="0" h="76557" w="88880">
                <a:moveTo>
                  <a:pt x="48639" y="0"/>
                </a:moveTo>
                <a:lnTo>
                  <a:pt x="48639" y="33"/>
                </a:lnTo>
                <a:cubicBezTo>
                  <a:pt x="48605" y="100"/>
                  <a:pt x="48589" y="167"/>
                  <a:pt x="48572" y="233"/>
                </a:cubicBezTo>
                <a:cubicBezTo>
                  <a:pt x="47606" y="3499"/>
                  <a:pt x="48039" y="7265"/>
                  <a:pt x="49472" y="10314"/>
                </a:cubicBezTo>
                <a:cubicBezTo>
                  <a:pt x="52354" y="16413"/>
                  <a:pt x="58820" y="19929"/>
                  <a:pt x="64685" y="22645"/>
                </a:cubicBezTo>
                <a:cubicBezTo>
                  <a:pt x="71200" y="25661"/>
                  <a:pt x="78232" y="28410"/>
                  <a:pt x="82714" y="34325"/>
                </a:cubicBezTo>
                <a:cubicBezTo>
                  <a:pt x="86580" y="39441"/>
                  <a:pt x="88329" y="46056"/>
                  <a:pt x="87713" y="52421"/>
                </a:cubicBezTo>
                <a:cubicBezTo>
                  <a:pt x="87080" y="58886"/>
                  <a:pt x="83814" y="64785"/>
                  <a:pt x="78998" y="69084"/>
                </a:cubicBezTo>
                <a:cubicBezTo>
                  <a:pt x="74133" y="73450"/>
                  <a:pt x="67901" y="75982"/>
                  <a:pt x="61352" y="76232"/>
                </a:cubicBezTo>
                <a:cubicBezTo>
                  <a:pt x="61053" y="76242"/>
                  <a:pt x="60753" y="76247"/>
                  <a:pt x="60453" y="76247"/>
                </a:cubicBezTo>
                <a:cubicBezTo>
                  <a:pt x="53922" y="76247"/>
                  <a:pt x="47432" y="74004"/>
                  <a:pt x="42190" y="70117"/>
                </a:cubicBezTo>
                <a:cubicBezTo>
                  <a:pt x="36891" y="66185"/>
                  <a:pt x="33526" y="60503"/>
                  <a:pt x="29576" y="55337"/>
                </a:cubicBezTo>
                <a:cubicBezTo>
                  <a:pt x="27744" y="52938"/>
                  <a:pt x="25761" y="50638"/>
                  <a:pt x="23361" y="48789"/>
                </a:cubicBezTo>
                <a:cubicBezTo>
                  <a:pt x="20712" y="46706"/>
                  <a:pt x="17563" y="45373"/>
                  <a:pt x="14213" y="44940"/>
                </a:cubicBezTo>
                <a:cubicBezTo>
                  <a:pt x="13480" y="44850"/>
                  <a:pt x="12745" y="44806"/>
                  <a:pt x="12013" y="44806"/>
                </a:cubicBezTo>
                <a:cubicBezTo>
                  <a:pt x="7840" y="44806"/>
                  <a:pt x="3758" y="46243"/>
                  <a:pt x="483" y="48922"/>
                </a:cubicBezTo>
                <a:cubicBezTo>
                  <a:pt x="350" y="49039"/>
                  <a:pt x="217" y="49155"/>
                  <a:pt x="67" y="49272"/>
                </a:cubicBezTo>
                <a:lnTo>
                  <a:pt x="0" y="49339"/>
                </a:lnTo>
                <a:lnTo>
                  <a:pt x="0" y="49772"/>
                </a:lnTo>
                <a:lnTo>
                  <a:pt x="67" y="49705"/>
                </a:lnTo>
                <a:cubicBezTo>
                  <a:pt x="217" y="49572"/>
                  <a:pt x="350" y="49455"/>
                  <a:pt x="483" y="49339"/>
                </a:cubicBezTo>
                <a:cubicBezTo>
                  <a:pt x="3333" y="46922"/>
                  <a:pt x="6865" y="45456"/>
                  <a:pt x="10581" y="45173"/>
                </a:cubicBezTo>
                <a:cubicBezTo>
                  <a:pt x="11021" y="45141"/>
                  <a:pt x="11462" y="45125"/>
                  <a:pt x="11901" y="45125"/>
                </a:cubicBezTo>
                <a:cubicBezTo>
                  <a:pt x="15117" y="45125"/>
                  <a:pt x="18276" y="45978"/>
                  <a:pt x="21062" y="47606"/>
                </a:cubicBezTo>
                <a:cubicBezTo>
                  <a:pt x="23744" y="49189"/>
                  <a:pt x="25977" y="51421"/>
                  <a:pt x="27960" y="53804"/>
                </a:cubicBezTo>
                <a:cubicBezTo>
                  <a:pt x="31976" y="58686"/>
                  <a:pt x="35075" y="64368"/>
                  <a:pt x="39841" y="68617"/>
                </a:cubicBezTo>
                <a:cubicBezTo>
                  <a:pt x="44823" y="73050"/>
                  <a:pt x="51071" y="75782"/>
                  <a:pt x="57703" y="76432"/>
                </a:cubicBezTo>
                <a:cubicBezTo>
                  <a:pt x="58587" y="76515"/>
                  <a:pt x="59470" y="76556"/>
                  <a:pt x="60352" y="76556"/>
                </a:cubicBezTo>
                <a:cubicBezTo>
                  <a:pt x="65836" y="76556"/>
                  <a:pt x="71224" y="74960"/>
                  <a:pt x="75832" y="71917"/>
                </a:cubicBezTo>
                <a:cubicBezTo>
                  <a:pt x="80948" y="68567"/>
                  <a:pt x="85030" y="63552"/>
                  <a:pt x="86930" y="57703"/>
                </a:cubicBezTo>
                <a:cubicBezTo>
                  <a:pt x="88879" y="51771"/>
                  <a:pt x="88479" y="45173"/>
                  <a:pt x="86047" y="39441"/>
                </a:cubicBezTo>
                <a:cubicBezTo>
                  <a:pt x="84847" y="36575"/>
                  <a:pt x="83097" y="33976"/>
                  <a:pt x="80931" y="31759"/>
                </a:cubicBezTo>
                <a:cubicBezTo>
                  <a:pt x="78398" y="29243"/>
                  <a:pt x="75316" y="27360"/>
                  <a:pt x="72150" y="25761"/>
                </a:cubicBezTo>
                <a:cubicBezTo>
                  <a:pt x="65885" y="22595"/>
                  <a:pt x="58920" y="20362"/>
                  <a:pt x="53737" y="15447"/>
                </a:cubicBezTo>
                <a:cubicBezTo>
                  <a:pt x="51371" y="13214"/>
                  <a:pt x="49522" y="10498"/>
                  <a:pt x="48772" y="7315"/>
                </a:cubicBezTo>
                <a:cubicBezTo>
                  <a:pt x="48222" y="5032"/>
                  <a:pt x="48189" y="2516"/>
                  <a:pt x="48905" y="233"/>
                </a:cubicBezTo>
                <a:cubicBezTo>
                  <a:pt x="48922" y="167"/>
                  <a:pt x="48939" y="100"/>
                  <a:pt x="48972" y="33"/>
                </a:cubicBezTo>
                <a:lnTo>
                  <a:pt x="48972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 flipH="1" rot="10800000">
            <a:off x="6466250" y="3368125"/>
            <a:ext cx="2022050" cy="1769975"/>
          </a:xfrm>
          <a:custGeom>
            <a:rect b="b" l="l" r="r" t="t"/>
            <a:pathLst>
              <a:path extrusionOk="0" h="70799" w="80882">
                <a:moveTo>
                  <a:pt x="29560" y="1"/>
                </a:moveTo>
                <a:cubicBezTo>
                  <a:pt x="28660" y="2284"/>
                  <a:pt x="28227" y="4733"/>
                  <a:pt x="28310" y="7199"/>
                </a:cubicBezTo>
                <a:cubicBezTo>
                  <a:pt x="28427" y="10215"/>
                  <a:pt x="29293" y="13164"/>
                  <a:pt x="30826" y="15780"/>
                </a:cubicBezTo>
                <a:cubicBezTo>
                  <a:pt x="32309" y="18313"/>
                  <a:pt x="34426" y="20379"/>
                  <a:pt x="36825" y="22046"/>
                </a:cubicBezTo>
                <a:cubicBezTo>
                  <a:pt x="41757" y="25478"/>
                  <a:pt x="47606" y="27161"/>
                  <a:pt x="53005" y="29694"/>
                </a:cubicBezTo>
                <a:cubicBezTo>
                  <a:pt x="58187" y="32127"/>
                  <a:pt x="63469" y="35592"/>
                  <a:pt x="65552" y="41208"/>
                </a:cubicBezTo>
                <a:cubicBezTo>
                  <a:pt x="67451" y="46357"/>
                  <a:pt x="66468" y="52538"/>
                  <a:pt x="62986" y="56821"/>
                </a:cubicBezTo>
                <a:cubicBezTo>
                  <a:pt x="60066" y="60415"/>
                  <a:pt x="55474" y="62325"/>
                  <a:pt x="50893" y="62325"/>
                </a:cubicBezTo>
                <a:cubicBezTo>
                  <a:pt x="49930" y="62325"/>
                  <a:pt x="48968" y="62240"/>
                  <a:pt x="48022" y="62070"/>
                </a:cubicBezTo>
                <a:cubicBezTo>
                  <a:pt x="45156" y="61536"/>
                  <a:pt x="42490" y="60220"/>
                  <a:pt x="40341" y="58254"/>
                </a:cubicBezTo>
                <a:cubicBezTo>
                  <a:pt x="38058" y="56204"/>
                  <a:pt x="36308" y="53655"/>
                  <a:pt x="34625" y="51105"/>
                </a:cubicBezTo>
                <a:cubicBezTo>
                  <a:pt x="31476" y="46340"/>
                  <a:pt x="28210" y="40875"/>
                  <a:pt x="22628" y="38675"/>
                </a:cubicBezTo>
                <a:cubicBezTo>
                  <a:pt x="20977" y="38022"/>
                  <a:pt x="19305" y="37783"/>
                  <a:pt x="17623" y="37783"/>
                </a:cubicBezTo>
                <a:cubicBezTo>
                  <a:pt x="13465" y="37783"/>
                  <a:pt x="9244" y="39245"/>
                  <a:pt x="5116" y="39542"/>
                </a:cubicBezTo>
                <a:cubicBezTo>
                  <a:pt x="4734" y="39571"/>
                  <a:pt x="4352" y="39586"/>
                  <a:pt x="3970" y="39586"/>
                </a:cubicBezTo>
                <a:cubicBezTo>
                  <a:pt x="2633" y="39586"/>
                  <a:pt x="1296" y="39405"/>
                  <a:pt x="0" y="39042"/>
                </a:cubicBezTo>
                <a:lnTo>
                  <a:pt x="0" y="43774"/>
                </a:lnTo>
                <a:cubicBezTo>
                  <a:pt x="1100" y="43557"/>
                  <a:pt x="2216" y="43407"/>
                  <a:pt x="3333" y="43274"/>
                </a:cubicBezTo>
                <a:cubicBezTo>
                  <a:pt x="5287" y="43051"/>
                  <a:pt x="7258" y="42908"/>
                  <a:pt x="9230" y="42908"/>
                </a:cubicBezTo>
                <a:cubicBezTo>
                  <a:pt x="10654" y="42908"/>
                  <a:pt x="12079" y="42983"/>
                  <a:pt x="13497" y="43157"/>
                </a:cubicBezTo>
                <a:cubicBezTo>
                  <a:pt x="16580" y="43507"/>
                  <a:pt x="19562" y="44474"/>
                  <a:pt x="22278" y="46007"/>
                </a:cubicBezTo>
                <a:cubicBezTo>
                  <a:pt x="24944" y="47556"/>
                  <a:pt x="27211" y="49639"/>
                  <a:pt x="29243" y="51955"/>
                </a:cubicBezTo>
                <a:cubicBezTo>
                  <a:pt x="31393" y="54388"/>
                  <a:pt x="33326" y="57021"/>
                  <a:pt x="35409" y="59503"/>
                </a:cubicBezTo>
                <a:cubicBezTo>
                  <a:pt x="37375" y="61886"/>
                  <a:pt x="39641" y="64002"/>
                  <a:pt x="42157" y="65785"/>
                </a:cubicBezTo>
                <a:cubicBezTo>
                  <a:pt x="46548" y="68852"/>
                  <a:pt x="51810" y="70799"/>
                  <a:pt x="57179" y="70799"/>
                </a:cubicBezTo>
                <a:cubicBezTo>
                  <a:pt x="58024" y="70799"/>
                  <a:pt x="58872" y="70751"/>
                  <a:pt x="59720" y="70651"/>
                </a:cubicBezTo>
                <a:cubicBezTo>
                  <a:pt x="65335" y="70001"/>
                  <a:pt x="70584" y="67102"/>
                  <a:pt x="74366" y="62936"/>
                </a:cubicBezTo>
                <a:cubicBezTo>
                  <a:pt x="78532" y="58370"/>
                  <a:pt x="80881" y="52289"/>
                  <a:pt x="80215" y="46090"/>
                </a:cubicBezTo>
                <a:cubicBezTo>
                  <a:pt x="79548" y="39791"/>
                  <a:pt x="75499" y="34726"/>
                  <a:pt x="70617" y="30994"/>
                </a:cubicBezTo>
                <a:cubicBezTo>
                  <a:pt x="65335" y="26961"/>
                  <a:pt x="59070" y="24612"/>
                  <a:pt x="53404" y="21212"/>
                </a:cubicBezTo>
                <a:cubicBezTo>
                  <a:pt x="48339" y="18180"/>
                  <a:pt x="43473" y="13764"/>
                  <a:pt x="41990" y="7816"/>
                </a:cubicBezTo>
                <a:cubicBezTo>
                  <a:pt x="41341" y="5250"/>
                  <a:pt x="41391" y="2550"/>
                  <a:pt x="421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 rot="5400000">
            <a:off x="7988576" y="-68147"/>
            <a:ext cx="1185877" cy="1238571"/>
          </a:xfrm>
          <a:custGeom>
            <a:rect b="b" l="l" r="r" t="t"/>
            <a:pathLst>
              <a:path extrusionOk="0" h="11535" w="11044">
                <a:moveTo>
                  <a:pt x="1" y="0"/>
                </a:moveTo>
                <a:lnTo>
                  <a:pt x="1" y="10381"/>
                </a:lnTo>
                <a:cubicBezTo>
                  <a:pt x="1130" y="11159"/>
                  <a:pt x="2423" y="11535"/>
                  <a:pt x="3706" y="11535"/>
                </a:cubicBezTo>
                <a:cubicBezTo>
                  <a:pt x="5673" y="11535"/>
                  <a:pt x="7617" y="10652"/>
                  <a:pt x="8908" y="8984"/>
                </a:cubicBezTo>
                <a:cubicBezTo>
                  <a:pt x="11043" y="6226"/>
                  <a:pt x="10649" y="2287"/>
                  <a:pt x="80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8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1106250" y="539500"/>
            <a:ext cx="6931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2" name="Google Shape;112;p16"/>
          <p:cNvSpPr/>
          <p:nvPr/>
        </p:nvSpPr>
        <p:spPr>
          <a:xfrm>
            <a:off x="8891500" y="1104300"/>
            <a:ext cx="264900" cy="403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-12400" y="1104300"/>
            <a:ext cx="264900" cy="403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 rot="-2127355">
            <a:off x="-1093856" y="2016830"/>
            <a:ext cx="2420320" cy="2823172"/>
          </a:xfrm>
          <a:custGeom>
            <a:rect b="b" l="l" r="r" t="t"/>
            <a:pathLst>
              <a:path extrusionOk="0" h="23145" w="19842">
                <a:moveTo>
                  <a:pt x="19660" y="1"/>
                </a:moveTo>
                <a:cubicBezTo>
                  <a:pt x="19186" y="435"/>
                  <a:pt x="18711" y="849"/>
                  <a:pt x="18236" y="1253"/>
                </a:cubicBezTo>
                <a:cubicBezTo>
                  <a:pt x="17964" y="1475"/>
                  <a:pt x="17691" y="1697"/>
                  <a:pt x="17408" y="1929"/>
                </a:cubicBezTo>
                <a:cubicBezTo>
                  <a:pt x="15308" y="3656"/>
                  <a:pt x="13137" y="5433"/>
                  <a:pt x="11895" y="7856"/>
                </a:cubicBezTo>
                <a:cubicBezTo>
                  <a:pt x="11663" y="8301"/>
                  <a:pt x="11471" y="8765"/>
                  <a:pt x="11299" y="9230"/>
                </a:cubicBezTo>
                <a:cubicBezTo>
                  <a:pt x="11017" y="9997"/>
                  <a:pt x="10795" y="10785"/>
                  <a:pt x="10572" y="11562"/>
                </a:cubicBezTo>
                <a:cubicBezTo>
                  <a:pt x="10280" y="12582"/>
                  <a:pt x="9987" y="13642"/>
                  <a:pt x="9553" y="14632"/>
                </a:cubicBezTo>
                <a:cubicBezTo>
                  <a:pt x="7886" y="18449"/>
                  <a:pt x="4494" y="20811"/>
                  <a:pt x="1949" y="22114"/>
                </a:cubicBezTo>
                <a:cubicBezTo>
                  <a:pt x="1313" y="22437"/>
                  <a:pt x="657" y="22730"/>
                  <a:pt x="0" y="23003"/>
                </a:cubicBezTo>
                <a:lnTo>
                  <a:pt x="0" y="23144"/>
                </a:lnTo>
                <a:cubicBezTo>
                  <a:pt x="677" y="22861"/>
                  <a:pt x="1353" y="22558"/>
                  <a:pt x="2010" y="22225"/>
                </a:cubicBezTo>
                <a:cubicBezTo>
                  <a:pt x="4574" y="20912"/>
                  <a:pt x="7987" y="18540"/>
                  <a:pt x="9664" y="14682"/>
                </a:cubicBezTo>
                <a:cubicBezTo>
                  <a:pt x="10098" y="13683"/>
                  <a:pt x="10401" y="12622"/>
                  <a:pt x="10694" y="11592"/>
                </a:cubicBezTo>
                <a:cubicBezTo>
                  <a:pt x="10926" y="10815"/>
                  <a:pt x="11138" y="10017"/>
                  <a:pt x="11431" y="9250"/>
                </a:cubicBezTo>
                <a:cubicBezTo>
                  <a:pt x="11592" y="8795"/>
                  <a:pt x="11784" y="8351"/>
                  <a:pt x="12006" y="7917"/>
                </a:cubicBezTo>
                <a:cubicBezTo>
                  <a:pt x="13238" y="5514"/>
                  <a:pt x="15399" y="3747"/>
                  <a:pt x="17489" y="2030"/>
                </a:cubicBezTo>
                <a:cubicBezTo>
                  <a:pt x="17772" y="1798"/>
                  <a:pt x="18045" y="1576"/>
                  <a:pt x="18317" y="1344"/>
                </a:cubicBezTo>
                <a:cubicBezTo>
                  <a:pt x="18822" y="919"/>
                  <a:pt x="19337" y="475"/>
                  <a:pt x="19842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 flipH="1" rot="2127355">
            <a:off x="7797369" y="2016830"/>
            <a:ext cx="2420320" cy="2823172"/>
          </a:xfrm>
          <a:custGeom>
            <a:rect b="b" l="l" r="r" t="t"/>
            <a:pathLst>
              <a:path extrusionOk="0" h="23145" w="19842">
                <a:moveTo>
                  <a:pt x="19660" y="1"/>
                </a:moveTo>
                <a:cubicBezTo>
                  <a:pt x="19186" y="435"/>
                  <a:pt x="18711" y="849"/>
                  <a:pt x="18236" y="1253"/>
                </a:cubicBezTo>
                <a:cubicBezTo>
                  <a:pt x="17964" y="1475"/>
                  <a:pt x="17691" y="1697"/>
                  <a:pt x="17408" y="1929"/>
                </a:cubicBezTo>
                <a:cubicBezTo>
                  <a:pt x="15308" y="3656"/>
                  <a:pt x="13137" y="5433"/>
                  <a:pt x="11895" y="7856"/>
                </a:cubicBezTo>
                <a:cubicBezTo>
                  <a:pt x="11663" y="8301"/>
                  <a:pt x="11471" y="8765"/>
                  <a:pt x="11299" y="9230"/>
                </a:cubicBezTo>
                <a:cubicBezTo>
                  <a:pt x="11017" y="9997"/>
                  <a:pt x="10795" y="10785"/>
                  <a:pt x="10572" y="11562"/>
                </a:cubicBezTo>
                <a:cubicBezTo>
                  <a:pt x="10280" y="12582"/>
                  <a:pt x="9987" y="13642"/>
                  <a:pt x="9553" y="14632"/>
                </a:cubicBezTo>
                <a:cubicBezTo>
                  <a:pt x="7886" y="18449"/>
                  <a:pt x="4494" y="20811"/>
                  <a:pt x="1949" y="22114"/>
                </a:cubicBezTo>
                <a:cubicBezTo>
                  <a:pt x="1313" y="22437"/>
                  <a:pt x="657" y="22730"/>
                  <a:pt x="0" y="23003"/>
                </a:cubicBezTo>
                <a:lnTo>
                  <a:pt x="0" y="23144"/>
                </a:lnTo>
                <a:cubicBezTo>
                  <a:pt x="677" y="22861"/>
                  <a:pt x="1353" y="22558"/>
                  <a:pt x="2010" y="22225"/>
                </a:cubicBezTo>
                <a:cubicBezTo>
                  <a:pt x="4574" y="20912"/>
                  <a:pt x="7987" y="18540"/>
                  <a:pt x="9664" y="14682"/>
                </a:cubicBezTo>
                <a:cubicBezTo>
                  <a:pt x="10098" y="13683"/>
                  <a:pt x="10401" y="12622"/>
                  <a:pt x="10694" y="11592"/>
                </a:cubicBezTo>
                <a:cubicBezTo>
                  <a:pt x="10926" y="10815"/>
                  <a:pt x="11138" y="10017"/>
                  <a:pt x="11431" y="9250"/>
                </a:cubicBezTo>
                <a:cubicBezTo>
                  <a:pt x="11592" y="8795"/>
                  <a:pt x="11784" y="8351"/>
                  <a:pt x="12006" y="7917"/>
                </a:cubicBezTo>
                <a:cubicBezTo>
                  <a:pt x="13238" y="5514"/>
                  <a:pt x="15399" y="3747"/>
                  <a:pt x="17489" y="2030"/>
                </a:cubicBezTo>
                <a:cubicBezTo>
                  <a:pt x="17772" y="1798"/>
                  <a:pt x="18045" y="1576"/>
                  <a:pt x="18317" y="1344"/>
                </a:cubicBezTo>
                <a:cubicBezTo>
                  <a:pt x="18822" y="919"/>
                  <a:pt x="19337" y="475"/>
                  <a:pt x="19842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itle and text 1">
  <p:cSld name="CUSTOM_5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/>
          <p:nvPr/>
        </p:nvSpPr>
        <p:spPr>
          <a:xfrm>
            <a:off x="-10925" y="2975"/>
            <a:ext cx="4036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 flipH="1" rot="10800000">
            <a:off x="-67200" y="4171282"/>
            <a:ext cx="2340880" cy="1043668"/>
          </a:xfrm>
          <a:custGeom>
            <a:rect b="b" l="l" r="r" t="t"/>
            <a:pathLst>
              <a:path extrusionOk="0" h="57717" w="118736">
                <a:moveTo>
                  <a:pt x="80567" y="57464"/>
                </a:moveTo>
                <a:cubicBezTo>
                  <a:pt x="76338" y="57464"/>
                  <a:pt x="71914" y="56344"/>
                  <a:pt x="67573" y="54132"/>
                </a:cubicBezTo>
                <a:cubicBezTo>
                  <a:pt x="61692" y="51135"/>
                  <a:pt x="56120" y="46207"/>
                  <a:pt x="51387" y="39850"/>
                </a:cubicBezTo>
                <a:cubicBezTo>
                  <a:pt x="36825" y="20247"/>
                  <a:pt x="12238" y="16635"/>
                  <a:pt x="28" y="17587"/>
                </a:cubicBezTo>
                <a:lnTo>
                  <a:pt x="0" y="17223"/>
                </a:lnTo>
                <a:cubicBezTo>
                  <a:pt x="12294" y="16271"/>
                  <a:pt x="36993" y="19911"/>
                  <a:pt x="51667" y="39626"/>
                </a:cubicBezTo>
                <a:cubicBezTo>
                  <a:pt x="56344" y="45927"/>
                  <a:pt x="61916" y="50827"/>
                  <a:pt x="67741" y="53796"/>
                </a:cubicBezTo>
                <a:cubicBezTo>
                  <a:pt x="73370" y="56680"/>
                  <a:pt x="79167" y="57716"/>
                  <a:pt x="84487" y="56764"/>
                </a:cubicBezTo>
                <a:cubicBezTo>
                  <a:pt x="93785" y="55112"/>
                  <a:pt x="100842" y="47663"/>
                  <a:pt x="104342" y="35845"/>
                </a:cubicBezTo>
                <a:cubicBezTo>
                  <a:pt x="109747" y="17643"/>
                  <a:pt x="114199" y="6246"/>
                  <a:pt x="118428" y="1"/>
                </a:cubicBezTo>
                <a:lnTo>
                  <a:pt x="118736" y="225"/>
                </a:lnTo>
                <a:cubicBezTo>
                  <a:pt x="114535" y="6414"/>
                  <a:pt x="110083" y="17755"/>
                  <a:pt x="104706" y="35957"/>
                </a:cubicBezTo>
                <a:cubicBezTo>
                  <a:pt x="101150" y="47915"/>
                  <a:pt x="94009" y="55420"/>
                  <a:pt x="84543" y="57100"/>
                </a:cubicBezTo>
                <a:cubicBezTo>
                  <a:pt x="83227" y="57352"/>
                  <a:pt x="81911" y="57464"/>
                  <a:pt x="80567" y="57464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>
            <p:ph idx="1" type="subTitle"/>
          </p:nvPr>
        </p:nvSpPr>
        <p:spPr>
          <a:xfrm>
            <a:off x="713225" y="2688050"/>
            <a:ext cx="3010500" cy="12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713225" y="992600"/>
            <a:ext cx="23883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itle and text 2">
  <p:cSld name="CUSTOM_5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/>
          <p:nvPr/>
        </p:nvSpPr>
        <p:spPr>
          <a:xfrm flipH="1">
            <a:off x="5136500" y="2975"/>
            <a:ext cx="40362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 rot="10800000">
            <a:off x="6888095" y="4171282"/>
            <a:ext cx="2340880" cy="1043668"/>
          </a:xfrm>
          <a:custGeom>
            <a:rect b="b" l="l" r="r" t="t"/>
            <a:pathLst>
              <a:path extrusionOk="0" h="57717" w="118736">
                <a:moveTo>
                  <a:pt x="80567" y="57464"/>
                </a:moveTo>
                <a:cubicBezTo>
                  <a:pt x="76338" y="57464"/>
                  <a:pt x="71914" y="56344"/>
                  <a:pt x="67573" y="54132"/>
                </a:cubicBezTo>
                <a:cubicBezTo>
                  <a:pt x="61692" y="51135"/>
                  <a:pt x="56120" y="46207"/>
                  <a:pt x="51387" y="39850"/>
                </a:cubicBezTo>
                <a:cubicBezTo>
                  <a:pt x="36825" y="20247"/>
                  <a:pt x="12238" y="16635"/>
                  <a:pt x="28" y="17587"/>
                </a:cubicBezTo>
                <a:lnTo>
                  <a:pt x="0" y="17223"/>
                </a:lnTo>
                <a:cubicBezTo>
                  <a:pt x="12294" y="16271"/>
                  <a:pt x="36993" y="19911"/>
                  <a:pt x="51667" y="39626"/>
                </a:cubicBezTo>
                <a:cubicBezTo>
                  <a:pt x="56344" y="45927"/>
                  <a:pt x="61916" y="50827"/>
                  <a:pt x="67741" y="53796"/>
                </a:cubicBezTo>
                <a:cubicBezTo>
                  <a:pt x="73370" y="56680"/>
                  <a:pt x="79167" y="57716"/>
                  <a:pt x="84487" y="56764"/>
                </a:cubicBezTo>
                <a:cubicBezTo>
                  <a:pt x="93785" y="55112"/>
                  <a:pt x="100842" y="47663"/>
                  <a:pt x="104342" y="35845"/>
                </a:cubicBezTo>
                <a:cubicBezTo>
                  <a:pt x="109747" y="17643"/>
                  <a:pt x="114199" y="6246"/>
                  <a:pt x="118428" y="1"/>
                </a:cubicBezTo>
                <a:lnTo>
                  <a:pt x="118736" y="225"/>
                </a:lnTo>
                <a:cubicBezTo>
                  <a:pt x="114535" y="6414"/>
                  <a:pt x="110083" y="17755"/>
                  <a:pt x="104706" y="35957"/>
                </a:cubicBezTo>
                <a:cubicBezTo>
                  <a:pt x="101150" y="47915"/>
                  <a:pt x="94009" y="55420"/>
                  <a:pt x="84543" y="57100"/>
                </a:cubicBezTo>
                <a:cubicBezTo>
                  <a:pt x="83227" y="57352"/>
                  <a:pt x="81911" y="57464"/>
                  <a:pt x="80567" y="57464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 txBox="1"/>
          <p:nvPr>
            <p:ph idx="1" type="subTitle"/>
          </p:nvPr>
        </p:nvSpPr>
        <p:spPr>
          <a:xfrm flipH="1">
            <a:off x="5397825" y="2683238"/>
            <a:ext cx="3010500" cy="12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25" name="Google Shape;125;p18"/>
          <p:cNvSpPr txBox="1"/>
          <p:nvPr>
            <p:ph type="title"/>
          </p:nvPr>
        </p:nvSpPr>
        <p:spPr>
          <a:xfrm flipH="1">
            <a:off x="6180825" y="992600"/>
            <a:ext cx="22275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itle and text 3">
  <p:cSld name="CUSTOM_6">
    <p:bg>
      <p:bgPr>
        <a:solidFill>
          <a:schemeClr val="lt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ctrTitle"/>
          </p:nvPr>
        </p:nvSpPr>
        <p:spPr>
          <a:xfrm>
            <a:off x="725700" y="2015213"/>
            <a:ext cx="77175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28" name="Google Shape;128;p19"/>
          <p:cNvSpPr txBox="1"/>
          <p:nvPr>
            <p:ph idx="1" type="subTitle"/>
          </p:nvPr>
        </p:nvSpPr>
        <p:spPr>
          <a:xfrm>
            <a:off x="725700" y="2820725"/>
            <a:ext cx="7717500" cy="3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9" name="Google Shape;129;p19"/>
          <p:cNvSpPr/>
          <p:nvPr/>
        </p:nvSpPr>
        <p:spPr>
          <a:xfrm flipH="1" rot="-402573">
            <a:off x="7054255" y="935681"/>
            <a:ext cx="947740" cy="602120"/>
          </a:xfrm>
          <a:custGeom>
            <a:rect b="b" l="l" r="r" t="t"/>
            <a:pathLst>
              <a:path extrusionOk="0" h="17783" w="31842">
                <a:moveTo>
                  <a:pt x="8486" y="4593"/>
                </a:moveTo>
                <a:cubicBezTo>
                  <a:pt x="561" y="3221"/>
                  <a:pt x="1" y="10558"/>
                  <a:pt x="14731" y="14170"/>
                </a:cubicBezTo>
                <a:cubicBezTo>
                  <a:pt x="29489" y="17783"/>
                  <a:pt x="31841" y="7226"/>
                  <a:pt x="29069" y="3613"/>
                </a:cubicBezTo>
                <a:cubicBezTo>
                  <a:pt x="26268" y="1"/>
                  <a:pt x="19884" y="6525"/>
                  <a:pt x="8486" y="4593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 rot="2700000">
            <a:off x="7395477" y="-221095"/>
            <a:ext cx="1557968" cy="2095859"/>
          </a:xfrm>
          <a:custGeom>
            <a:rect b="b" l="l" r="r" t="t"/>
            <a:pathLst>
              <a:path extrusionOk="0" h="48195" w="35826">
                <a:moveTo>
                  <a:pt x="26128" y="1"/>
                </a:moveTo>
                <a:cubicBezTo>
                  <a:pt x="23245" y="6200"/>
                  <a:pt x="19063" y="11732"/>
                  <a:pt x="13531" y="15731"/>
                </a:cubicBezTo>
                <a:cubicBezTo>
                  <a:pt x="10665" y="17797"/>
                  <a:pt x="7466" y="19446"/>
                  <a:pt x="4800" y="21779"/>
                </a:cubicBezTo>
                <a:cubicBezTo>
                  <a:pt x="2150" y="24112"/>
                  <a:pt x="1" y="27411"/>
                  <a:pt x="167" y="30944"/>
                </a:cubicBezTo>
                <a:cubicBezTo>
                  <a:pt x="321" y="34213"/>
                  <a:pt x="3104" y="37397"/>
                  <a:pt x="6264" y="37397"/>
                </a:cubicBezTo>
                <a:cubicBezTo>
                  <a:pt x="6535" y="37397"/>
                  <a:pt x="6808" y="37374"/>
                  <a:pt x="7082" y="37326"/>
                </a:cubicBezTo>
                <a:cubicBezTo>
                  <a:pt x="13164" y="36242"/>
                  <a:pt x="13464" y="25895"/>
                  <a:pt x="19446" y="24445"/>
                </a:cubicBezTo>
                <a:cubicBezTo>
                  <a:pt x="19836" y="24351"/>
                  <a:pt x="20223" y="24307"/>
                  <a:pt x="20603" y="24307"/>
                </a:cubicBezTo>
                <a:cubicBezTo>
                  <a:pt x="24274" y="24307"/>
                  <a:pt x="27376" y="28445"/>
                  <a:pt x="27194" y="32310"/>
                </a:cubicBezTo>
                <a:cubicBezTo>
                  <a:pt x="26994" y="36576"/>
                  <a:pt x="24162" y="40225"/>
                  <a:pt x="21312" y="43407"/>
                </a:cubicBezTo>
                <a:cubicBezTo>
                  <a:pt x="20646" y="44141"/>
                  <a:pt x="19946" y="44940"/>
                  <a:pt x="19763" y="45924"/>
                </a:cubicBezTo>
                <a:cubicBezTo>
                  <a:pt x="19580" y="46907"/>
                  <a:pt x="20163" y="48106"/>
                  <a:pt x="21146" y="48190"/>
                </a:cubicBezTo>
                <a:cubicBezTo>
                  <a:pt x="21185" y="48193"/>
                  <a:pt x="21224" y="48195"/>
                  <a:pt x="21263" y="48195"/>
                </a:cubicBezTo>
                <a:cubicBezTo>
                  <a:pt x="21803" y="48195"/>
                  <a:pt x="22312" y="47884"/>
                  <a:pt x="22762" y="47573"/>
                </a:cubicBezTo>
                <a:cubicBezTo>
                  <a:pt x="28944" y="43274"/>
                  <a:pt x="33210" y="36726"/>
                  <a:pt x="34626" y="29327"/>
                </a:cubicBezTo>
                <a:cubicBezTo>
                  <a:pt x="35826" y="22912"/>
                  <a:pt x="34876" y="15981"/>
                  <a:pt x="35742" y="9615"/>
                </a:cubicBezTo>
                <a:lnTo>
                  <a:pt x="2612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 flipH="1" rot="-402431">
            <a:off x="7171055" y="1040717"/>
            <a:ext cx="704069" cy="393206"/>
          </a:xfrm>
          <a:custGeom>
            <a:rect b="b" l="l" r="r" t="t"/>
            <a:pathLst>
              <a:path extrusionOk="0" h="17783" w="31842">
                <a:moveTo>
                  <a:pt x="8486" y="4593"/>
                </a:moveTo>
                <a:cubicBezTo>
                  <a:pt x="561" y="3221"/>
                  <a:pt x="1" y="10558"/>
                  <a:pt x="14731" y="14170"/>
                </a:cubicBezTo>
                <a:cubicBezTo>
                  <a:pt x="29489" y="17783"/>
                  <a:pt x="31841" y="7226"/>
                  <a:pt x="29069" y="3613"/>
                </a:cubicBezTo>
                <a:cubicBezTo>
                  <a:pt x="26268" y="1"/>
                  <a:pt x="19884" y="6525"/>
                  <a:pt x="8486" y="459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 flipH="1" rot="5400000">
            <a:off x="122540" y="3768700"/>
            <a:ext cx="1302231" cy="1540936"/>
          </a:xfrm>
          <a:custGeom>
            <a:rect b="b" l="l" r="r" t="t"/>
            <a:pathLst>
              <a:path extrusionOk="0" h="47707" w="40242">
                <a:moveTo>
                  <a:pt x="34963" y="1"/>
                </a:moveTo>
                <a:cubicBezTo>
                  <a:pt x="33377" y="1"/>
                  <a:pt x="32137" y="1342"/>
                  <a:pt x="31143" y="2584"/>
                </a:cubicBezTo>
                <a:cubicBezTo>
                  <a:pt x="28377" y="6116"/>
                  <a:pt x="25794" y="9899"/>
                  <a:pt x="22245" y="12648"/>
                </a:cubicBezTo>
                <a:cubicBezTo>
                  <a:pt x="19979" y="14431"/>
                  <a:pt x="17396" y="15697"/>
                  <a:pt x="14897" y="17130"/>
                </a:cubicBezTo>
                <a:cubicBezTo>
                  <a:pt x="9182" y="20413"/>
                  <a:pt x="3616" y="24928"/>
                  <a:pt x="1683" y="31227"/>
                </a:cubicBezTo>
                <a:cubicBezTo>
                  <a:pt x="0" y="36709"/>
                  <a:pt x="1367" y="42574"/>
                  <a:pt x="4116" y="47706"/>
                </a:cubicBezTo>
                <a:lnTo>
                  <a:pt x="35342" y="47706"/>
                </a:lnTo>
                <a:cubicBezTo>
                  <a:pt x="32959" y="44407"/>
                  <a:pt x="31676" y="40241"/>
                  <a:pt x="31543" y="36159"/>
                </a:cubicBezTo>
                <a:cubicBezTo>
                  <a:pt x="31343" y="29944"/>
                  <a:pt x="33443" y="23879"/>
                  <a:pt x="36159" y="18313"/>
                </a:cubicBezTo>
                <a:cubicBezTo>
                  <a:pt x="37525" y="15547"/>
                  <a:pt x="39041" y="12815"/>
                  <a:pt x="39658" y="9815"/>
                </a:cubicBezTo>
                <a:cubicBezTo>
                  <a:pt x="40241" y="6916"/>
                  <a:pt x="39825" y="3633"/>
                  <a:pt x="37825" y="1484"/>
                </a:cubicBezTo>
                <a:cubicBezTo>
                  <a:pt x="37742" y="1401"/>
                  <a:pt x="37658" y="1317"/>
                  <a:pt x="37575" y="1234"/>
                </a:cubicBezTo>
                <a:cubicBezTo>
                  <a:pt x="36875" y="551"/>
                  <a:pt x="35959" y="1"/>
                  <a:pt x="34992" y="1"/>
                </a:cubicBezTo>
                <a:cubicBezTo>
                  <a:pt x="34983" y="1"/>
                  <a:pt x="34973" y="1"/>
                  <a:pt x="3496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 flipH="1" rot="5400000">
            <a:off x="15759" y="3556286"/>
            <a:ext cx="1989863" cy="2021369"/>
          </a:xfrm>
          <a:custGeom>
            <a:rect b="b" l="l" r="r" t="t"/>
            <a:pathLst>
              <a:path extrusionOk="0" fill="none" h="52705" w="51789">
                <a:moveTo>
                  <a:pt x="5633" y="52704"/>
                </a:moveTo>
                <a:cubicBezTo>
                  <a:pt x="1" y="37291"/>
                  <a:pt x="5000" y="24794"/>
                  <a:pt x="20479" y="18696"/>
                </a:cubicBezTo>
                <a:cubicBezTo>
                  <a:pt x="23162" y="17663"/>
                  <a:pt x="25578" y="15996"/>
                  <a:pt x="27844" y="14213"/>
                </a:cubicBezTo>
                <a:cubicBezTo>
                  <a:pt x="31377" y="11464"/>
                  <a:pt x="34209" y="7865"/>
                  <a:pt x="36742" y="4149"/>
                </a:cubicBezTo>
                <a:cubicBezTo>
                  <a:pt x="39575" y="0"/>
                  <a:pt x="45223" y="900"/>
                  <a:pt x="48539" y="4799"/>
                </a:cubicBezTo>
                <a:cubicBezTo>
                  <a:pt x="51789" y="8631"/>
                  <a:pt x="50789" y="12497"/>
                  <a:pt x="49622" y="14713"/>
                </a:cubicBezTo>
                <a:cubicBezTo>
                  <a:pt x="48189" y="17413"/>
                  <a:pt x="47473" y="20445"/>
                  <a:pt x="46123" y="23211"/>
                </a:cubicBezTo>
                <a:cubicBezTo>
                  <a:pt x="43391" y="28777"/>
                  <a:pt x="41308" y="34842"/>
                  <a:pt x="41508" y="41057"/>
                </a:cubicBezTo>
                <a:cubicBezTo>
                  <a:pt x="41641" y="45139"/>
                  <a:pt x="42924" y="49305"/>
                  <a:pt x="45307" y="52604"/>
                </a:cubicBezTo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miter lim="166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6" name="Google Shape;136;p20"/>
          <p:cNvSpPr txBox="1"/>
          <p:nvPr>
            <p:ph idx="1" type="subTitle"/>
          </p:nvPr>
        </p:nvSpPr>
        <p:spPr>
          <a:xfrm>
            <a:off x="713250" y="2186600"/>
            <a:ext cx="3734400" cy="24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7" name="Google Shape;137;p20"/>
          <p:cNvSpPr txBox="1"/>
          <p:nvPr>
            <p:ph idx="2" type="subTitle"/>
          </p:nvPr>
        </p:nvSpPr>
        <p:spPr>
          <a:xfrm>
            <a:off x="713250" y="1786100"/>
            <a:ext cx="3734400" cy="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8" name="Google Shape;138;p20"/>
          <p:cNvSpPr txBox="1"/>
          <p:nvPr>
            <p:ph idx="3" type="subTitle"/>
          </p:nvPr>
        </p:nvSpPr>
        <p:spPr>
          <a:xfrm>
            <a:off x="4696325" y="2186600"/>
            <a:ext cx="3734400" cy="24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9" name="Google Shape;139;p20"/>
          <p:cNvSpPr txBox="1"/>
          <p:nvPr>
            <p:ph idx="4" type="subTitle"/>
          </p:nvPr>
        </p:nvSpPr>
        <p:spPr>
          <a:xfrm>
            <a:off x="4696325" y="1786100"/>
            <a:ext cx="3734400" cy="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0" name="Google Shape;140;p20"/>
          <p:cNvSpPr/>
          <p:nvPr/>
        </p:nvSpPr>
        <p:spPr>
          <a:xfrm flipH="1" rot="10800000">
            <a:off x="0" y="4877500"/>
            <a:ext cx="9144000" cy="26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 rot="5400000">
            <a:off x="4365622" y="406103"/>
            <a:ext cx="441881" cy="9173275"/>
          </a:xfrm>
          <a:custGeom>
            <a:rect b="b" l="l" r="r" t="t"/>
            <a:pathLst>
              <a:path extrusionOk="0" h="205748" w="8655">
                <a:moveTo>
                  <a:pt x="6393" y="0"/>
                </a:moveTo>
                <a:cubicBezTo>
                  <a:pt x="5329" y="7400"/>
                  <a:pt x="226" y="27929"/>
                  <a:pt x="7" y="44402"/>
                </a:cubicBezTo>
                <a:cubicBezTo>
                  <a:pt x="-212" y="60875"/>
                  <a:pt x="5053" y="80274"/>
                  <a:pt x="5081" y="98836"/>
                </a:cubicBezTo>
                <a:cubicBezTo>
                  <a:pt x="5109" y="117398"/>
                  <a:pt x="-423" y="137954"/>
                  <a:pt x="173" y="155773"/>
                </a:cubicBezTo>
                <a:cubicBezTo>
                  <a:pt x="769" y="173592"/>
                  <a:pt x="7241" y="197419"/>
                  <a:pt x="8655" y="205748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20711" y="3316975"/>
            <a:ext cx="38100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6694825" y="2793775"/>
            <a:ext cx="17358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4965900" y="3959025"/>
            <a:ext cx="34647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4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1"/>
          <p:cNvGrpSpPr/>
          <p:nvPr/>
        </p:nvGrpSpPr>
        <p:grpSpPr>
          <a:xfrm flipH="1" rot="10800000">
            <a:off x="4335925" y="1534107"/>
            <a:ext cx="3769537" cy="3074480"/>
            <a:chOff x="-1054726" y="142084"/>
            <a:chExt cx="1791094" cy="1460838"/>
          </a:xfrm>
        </p:grpSpPr>
        <p:sp>
          <p:nvSpPr>
            <p:cNvPr id="144" name="Google Shape;144;p21"/>
            <p:cNvSpPr/>
            <p:nvPr/>
          </p:nvSpPr>
          <p:spPr>
            <a:xfrm>
              <a:off x="-700850" y="186022"/>
              <a:ext cx="1416900" cy="1416900"/>
            </a:xfrm>
            <a:prstGeom prst="frame">
              <a:avLst>
                <a:gd fmla="val 15991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 rot="-2033532">
              <a:off x="-1051689" y="592637"/>
              <a:ext cx="1785021" cy="554717"/>
            </a:xfrm>
            <a:custGeom>
              <a:rect b="b" l="l" r="r" t="t"/>
              <a:pathLst>
                <a:path extrusionOk="0" h="20102" w="77628">
                  <a:moveTo>
                    <a:pt x="0" y="18573"/>
                  </a:moveTo>
                  <a:cubicBezTo>
                    <a:pt x="1588" y="18653"/>
                    <a:pt x="4763" y="21511"/>
                    <a:pt x="9525" y="19050"/>
                  </a:cubicBezTo>
                  <a:cubicBezTo>
                    <a:pt x="14288" y="16590"/>
                    <a:pt x="20558" y="5556"/>
                    <a:pt x="28575" y="3810"/>
                  </a:cubicBezTo>
                  <a:cubicBezTo>
                    <a:pt x="36592" y="2064"/>
                    <a:pt x="49451" y="9207"/>
                    <a:pt x="57626" y="8572"/>
                  </a:cubicBezTo>
                  <a:cubicBezTo>
                    <a:pt x="65802" y="7937"/>
                    <a:pt x="74294" y="1429"/>
                    <a:pt x="77628" y="0"/>
                  </a:cubicBez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46" name="Google Shape;146;p21"/>
          <p:cNvGrpSpPr/>
          <p:nvPr/>
        </p:nvGrpSpPr>
        <p:grpSpPr>
          <a:xfrm>
            <a:off x="362875" y="1351119"/>
            <a:ext cx="3769537" cy="3166930"/>
            <a:chOff x="-1054726" y="142084"/>
            <a:chExt cx="1791094" cy="1504766"/>
          </a:xfrm>
        </p:grpSpPr>
        <p:sp>
          <p:nvSpPr>
            <p:cNvPr id="147" name="Google Shape;147;p21"/>
            <p:cNvSpPr/>
            <p:nvPr/>
          </p:nvSpPr>
          <p:spPr>
            <a:xfrm>
              <a:off x="-700850" y="229950"/>
              <a:ext cx="1416900" cy="1416900"/>
            </a:xfrm>
            <a:prstGeom prst="frame">
              <a:avLst>
                <a:gd fmla="val 15991" name="adj1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 rot="-2033532">
              <a:off x="-1051689" y="592637"/>
              <a:ext cx="1785021" cy="554717"/>
            </a:xfrm>
            <a:custGeom>
              <a:rect b="b" l="l" r="r" t="t"/>
              <a:pathLst>
                <a:path extrusionOk="0" h="20102" w="77628">
                  <a:moveTo>
                    <a:pt x="0" y="18573"/>
                  </a:moveTo>
                  <a:cubicBezTo>
                    <a:pt x="1588" y="18653"/>
                    <a:pt x="4763" y="21511"/>
                    <a:pt x="9525" y="19050"/>
                  </a:cubicBezTo>
                  <a:cubicBezTo>
                    <a:pt x="14288" y="16590"/>
                    <a:pt x="20558" y="5556"/>
                    <a:pt x="28575" y="3810"/>
                  </a:cubicBezTo>
                  <a:cubicBezTo>
                    <a:pt x="36592" y="2064"/>
                    <a:pt x="49451" y="9207"/>
                    <a:pt x="57626" y="8572"/>
                  </a:cubicBezTo>
                  <a:cubicBezTo>
                    <a:pt x="65802" y="7937"/>
                    <a:pt x="74294" y="1429"/>
                    <a:pt x="77628" y="0"/>
                  </a:cubicBez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49" name="Google Shape;149;p21"/>
          <p:cNvSpPr txBox="1"/>
          <p:nvPr>
            <p:ph type="title"/>
          </p:nvPr>
        </p:nvSpPr>
        <p:spPr>
          <a:xfrm>
            <a:off x="1086325" y="764525"/>
            <a:ext cx="29748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1" type="subTitle"/>
          </p:nvPr>
        </p:nvSpPr>
        <p:spPr>
          <a:xfrm>
            <a:off x="1608325" y="2042925"/>
            <a:ext cx="19686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1" name="Google Shape;151;p21"/>
          <p:cNvSpPr txBox="1"/>
          <p:nvPr>
            <p:ph idx="2" type="subTitle"/>
          </p:nvPr>
        </p:nvSpPr>
        <p:spPr>
          <a:xfrm>
            <a:off x="5599275" y="2042925"/>
            <a:ext cx="19686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2" name="Google Shape;152;p21"/>
          <p:cNvSpPr txBox="1"/>
          <p:nvPr>
            <p:ph idx="3" type="subTitle"/>
          </p:nvPr>
        </p:nvSpPr>
        <p:spPr>
          <a:xfrm>
            <a:off x="5077275" y="764525"/>
            <a:ext cx="29748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600"/>
              <a:buFont typeface="Rubik"/>
              <a:buNone/>
              <a:defRPr sz="3600"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600"/>
              <a:buFont typeface="Rubik"/>
              <a:buNone/>
              <a:defRPr sz="3600"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600"/>
              <a:buFont typeface="Rubik"/>
              <a:buNone/>
              <a:defRPr sz="3600"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600"/>
              <a:buFont typeface="Rubik"/>
              <a:buNone/>
              <a:defRPr sz="3600"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600"/>
              <a:buFont typeface="Rubik"/>
              <a:buNone/>
              <a:defRPr sz="3600"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600"/>
              <a:buFont typeface="Rubik"/>
              <a:buNone/>
              <a:defRPr sz="3600"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600"/>
              <a:buFont typeface="Rubik"/>
              <a:buNone/>
              <a:defRPr sz="3600"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600"/>
              <a:buFont typeface="Rubik"/>
              <a:buNone/>
              <a:defRPr sz="36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4_2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1" type="subTitle"/>
          </p:nvPr>
        </p:nvSpPr>
        <p:spPr>
          <a:xfrm>
            <a:off x="713250" y="1793700"/>
            <a:ext cx="3734400" cy="18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6" name="Google Shape;156;p22"/>
          <p:cNvSpPr txBox="1"/>
          <p:nvPr>
            <p:ph idx="2" type="subTitle"/>
          </p:nvPr>
        </p:nvSpPr>
        <p:spPr>
          <a:xfrm>
            <a:off x="713250" y="1393200"/>
            <a:ext cx="3734400" cy="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7" name="Google Shape;157;p22"/>
          <p:cNvSpPr txBox="1"/>
          <p:nvPr>
            <p:ph idx="3" type="subTitle"/>
          </p:nvPr>
        </p:nvSpPr>
        <p:spPr>
          <a:xfrm>
            <a:off x="4696325" y="1793700"/>
            <a:ext cx="3734400" cy="18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8" name="Google Shape;158;p22"/>
          <p:cNvSpPr txBox="1"/>
          <p:nvPr>
            <p:ph idx="4" type="subTitle"/>
          </p:nvPr>
        </p:nvSpPr>
        <p:spPr>
          <a:xfrm>
            <a:off x="4696325" y="1393200"/>
            <a:ext cx="3734400" cy="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9" name="Google Shape;159;p22"/>
          <p:cNvSpPr/>
          <p:nvPr/>
        </p:nvSpPr>
        <p:spPr>
          <a:xfrm>
            <a:off x="1000" y="3801075"/>
            <a:ext cx="9144000" cy="134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/>
          <p:nvPr/>
        </p:nvSpPr>
        <p:spPr>
          <a:xfrm flipH="1">
            <a:off x="5577181" y="4608578"/>
            <a:ext cx="3248094" cy="534992"/>
          </a:xfrm>
          <a:custGeom>
            <a:rect b="b" l="l" r="r" t="t"/>
            <a:pathLst>
              <a:path extrusionOk="0" h="8639" w="65575">
                <a:moveTo>
                  <a:pt x="22696" y="1"/>
                </a:moveTo>
                <a:cubicBezTo>
                  <a:pt x="18583" y="1"/>
                  <a:pt x="14178" y="945"/>
                  <a:pt x="9068" y="2903"/>
                </a:cubicBezTo>
                <a:cubicBezTo>
                  <a:pt x="5938" y="4105"/>
                  <a:pt x="3313" y="5660"/>
                  <a:pt x="1031" y="7679"/>
                </a:cubicBezTo>
                <a:cubicBezTo>
                  <a:pt x="677" y="7992"/>
                  <a:pt x="334" y="8316"/>
                  <a:pt x="1" y="8639"/>
                </a:cubicBezTo>
                <a:lnTo>
                  <a:pt x="556" y="8639"/>
                </a:lnTo>
                <a:cubicBezTo>
                  <a:pt x="788" y="8406"/>
                  <a:pt x="1031" y="8184"/>
                  <a:pt x="1283" y="7962"/>
                </a:cubicBezTo>
                <a:cubicBezTo>
                  <a:pt x="3525" y="5973"/>
                  <a:pt x="6120" y="4438"/>
                  <a:pt x="9210" y="3257"/>
                </a:cubicBezTo>
                <a:cubicBezTo>
                  <a:pt x="14283" y="1319"/>
                  <a:pt x="18653" y="379"/>
                  <a:pt x="22723" y="379"/>
                </a:cubicBezTo>
                <a:cubicBezTo>
                  <a:pt x="23700" y="379"/>
                  <a:pt x="24660" y="433"/>
                  <a:pt x="25608" y="540"/>
                </a:cubicBezTo>
                <a:cubicBezTo>
                  <a:pt x="28395" y="843"/>
                  <a:pt x="31131" y="1520"/>
                  <a:pt x="33737" y="2570"/>
                </a:cubicBezTo>
                <a:cubicBezTo>
                  <a:pt x="34191" y="2752"/>
                  <a:pt x="34635" y="2954"/>
                  <a:pt x="35069" y="3146"/>
                </a:cubicBezTo>
                <a:cubicBezTo>
                  <a:pt x="35857" y="3489"/>
                  <a:pt x="36655" y="3842"/>
                  <a:pt x="37473" y="4135"/>
                </a:cubicBezTo>
                <a:cubicBezTo>
                  <a:pt x="38755" y="4569"/>
                  <a:pt x="40088" y="4812"/>
                  <a:pt x="41441" y="4852"/>
                </a:cubicBezTo>
                <a:cubicBezTo>
                  <a:pt x="41677" y="4861"/>
                  <a:pt x="41913" y="4865"/>
                  <a:pt x="42148" y="4865"/>
                </a:cubicBezTo>
                <a:cubicBezTo>
                  <a:pt x="45108" y="4865"/>
                  <a:pt x="47956" y="4187"/>
                  <a:pt x="50145" y="3570"/>
                </a:cubicBezTo>
                <a:lnTo>
                  <a:pt x="50630" y="3438"/>
                </a:lnTo>
                <a:cubicBezTo>
                  <a:pt x="52496" y="2914"/>
                  <a:pt x="54410" y="2382"/>
                  <a:pt x="56338" y="2382"/>
                </a:cubicBezTo>
                <a:cubicBezTo>
                  <a:pt x="56747" y="2382"/>
                  <a:pt x="57157" y="2406"/>
                  <a:pt x="57567" y="2459"/>
                </a:cubicBezTo>
                <a:cubicBezTo>
                  <a:pt x="59990" y="2762"/>
                  <a:pt x="62252" y="4135"/>
                  <a:pt x="63777" y="6205"/>
                </a:cubicBezTo>
                <a:cubicBezTo>
                  <a:pt x="64322" y="6932"/>
                  <a:pt x="64746" y="7790"/>
                  <a:pt x="65150" y="8618"/>
                </a:cubicBezTo>
                <a:lnTo>
                  <a:pt x="65150" y="8639"/>
                </a:lnTo>
                <a:lnTo>
                  <a:pt x="65574" y="8639"/>
                </a:lnTo>
                <a:cubicBezTo>
                  <a:pt x="65544" y="8578"/>
                  <a:pt x="65514" y="8518"/>
                  <a:pt x="65473" y="8457"/>
                </a:cubicBezTo>
                <a:cubicBezTo>
                  <a:pt x="65059" y="7619"/>
                  <a:pt x="64635" y="6730"/>
                  <a:pt x="64070" y="5973"/>
                </a:cubicBezTo>
                <a:cubicBezTo>
                  <a:pt x="62484" y="3822"/>
                  <a:pt x="60132" y="2398"/>
                  <a:pt x="57607" y="2075"/>
                </a:cubicBezTo>
                <a:cubicBezTo>
                  <a:pt x="57182" y="2020"/>
                  <a:pt x="56758" y="1996"/>
                  <a:pt x="56336" y="1996"/>
                </a:cubicBezTo>
                <a:cubicBezTo>
                  <a:pt x="54353" y="1996"/>
                  <a:pt x="52409" y="2542"/>
                  <a:pt x="50519" y="3075"/>
                </a:cubicBezTo>
                <a:lnTo>
                  <a:pt x="50034" y="3206"/>
                </a:lnTo>
                <a:cubicBezTo>
                  <a:pt x="47886" y="3811"/>
                  <a:pt x="45095" y="4484"/>
                  <a:pt x="42198" y="4484"/>
                </a:cubicBezTo>
                <a:cubicBezTo>
                  <a:pt x="41950" y="4484"/>
                  <a:pt x="41701" y="4479"/>
                  <a:pt x="41451" y="4468"/>
                </a:cubicBezTo>
                <a:cubicBezTo>
                  <a:pt x="40138" y="4438"/>
                  <a:pt x="38846" y="4206"/>
                  <a:pt x="37604" y="3782"/>
                </a:cubicBezTo>
                <a:cubicBezTo>
                  <a:pt x="36796" y="3489"/>
                  <a:pt x="35998" y="3146"/>
                  <a:pt x="35221" y="2802"/>
                </a:cubicBezTo>
                <a:cubicBezTo>
                  <a:pt x="34787" y="2610"/>
                  <a:pt x="34332" y="2409"/>
                  <a:pt x="33878" y="2217"/>
                </a:cubicBezTo>
                <a:cubicBezTo>
                  <a:pt x="31253" y="1156"/>
                  <a:pt x="28476" y="470"/>
                  <a:pt x="25648" y="167"/>
                </a:cubicBezTo>
                <a:cubicBezTo>
                  <a:pt x="24678" y="56"/>
                  <a:pt x="23695" y="1"/>
                  <a:pt x="22696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799579" y="3801075"/>
            <a:ext cx="2615604" cy="1342491"/>
          </a:xfrm>
          <a:custGeom>
            <a:rect b="b" l="l" r="r" t="t"/>
            <a:pathLst>
              <a:path extrusionOk="0" h="14087" w="27446">
                <a:moveTo>
                  <a:pt x="798" y="0"/>
                </a:moveTo>
                <a:cubicBezTo>
                  <a:pt x="303" y="1737"/>
                  <a:pt x="0" y="3525"/>
                  <a:pt x="41" y="5322"/>
                </a:cubicBezTo>
                <a:cubicBezTo>
                  <a:pt x="30" y="5988"/>
                  <a:pt x="131" y="6655"/>
                  <a:pt x="323" y="7301"/>
                </a:cubicBezTo>
                <a:cubicBezTo>
                  <a:pt x="566" y="7978"/>
                  <a:pt x="980" y="8583"/>
                  <a:pt x="1384" y="9179"/>
                </a:cubicBezTo>
                <a:cubicBezTo>
                  <a:pt x="1848" y="9866"/>
                  <a:pt x="2333" y="10573"/>
                  <a:pt x="2989" y="11077"/>
                </a:cubicBezTo>
                <a:cubicBezTo>
                  <a:pt x="4043" y="11905"/>
                  <a:pt x="5456" y="12159"/>
                  <a:pt x="6808" y="12159"/>
                </a:cubicBezTo>
                <a:cubicBezTo>
                  <a:pt x="7139" y="12159"/>
                  <a:pt x="7467" y="12143"/>
                  <a:pt x="7785" y="12117"/>
                </a:cubicBezTo>
                <a:cubicBezTo>
                  <a:pt x="8626" y="12045"/>
                  <a:pt x="9467" y="11810"/>
                  <a:pt x="10284" y="11810"/>
                </a:cubicBezTo>
                <a:cubicBezTo>
                  <a:pt x="10949" y="11810"/>
                  <a:pt x="11598" y="11966"/>
                  <a:pt x="12218" y="12491"/>
                </a:cubicBezTo>
                <a:cubicBezTo>
                  <a:pt x="12511" y="12744"/>
                  <a:pt x="12763" y="13097"/>
                  <a:pt x="12763" y="13491"/>
                </a:cubicBezTo>
                <a:cubicBezTo>
                  <a:pt x="12763" y="13703"/>
                  <a:pt x="12703" y="13905"/>
                  <a:pt x="12582" y="14087"/>
                </a:cubicBezTo>
                <a:lnTo>
                  <a:pt x="27445" y="14087"/>
                </a:lnTo>
                <a:cubicBezTo>
                  <a:pt x="26062" y="12047"/>
                  <a:pt x="22831" y="11320"/>
                  <a:pt x="21861" y="8947"/>
                </a:cubicBezTo>
                <a:cubicBezTo>
                  <a:pt x="21205" y="7351"/>
                  <a:pt x="21579" y="5069"/>
                  <a:pt x="20044" y="4302"/>
                </a:cubicBezTo>
                <a:cubicBezTo>
                  <a:pt x="19670" y="4139"/>
                  <a:pt x="19259" y="4049"/>
                  <a:pt x="18847" y="4049"/>
                </a:cubicBezTo>
                <a:cubicBezTo>
                  <a:pt x="18825" y="4049"/>
                  <a:pt x="18803" y="4049"/>
                  <a:pt x="18782" y="4050"/>
                </a:cubicBezTo>
                <a:cubicBezTo>
                  <a:pt x="18733" y="4049"/>
                  <a:pt x="18684" y="4048"/>
                  <a:pt x="18635" y="4048"/>
                </a:cubicBezTo>
                <a:cubicBezTo>
                  <a:pt x="17513" y="4048"/>
                  <a:pt x="16394" y="4270"/>
                  <a:pt x="15359" y="4696"/>
                </a:cubicBezTo>
                <a:cubicBezTo>
                  <a:pt x="13840" y="5322"/>
                  <a:pt x="12328" y="6401"/>
                  <a:pt x="10774" y="6401"/>
                </a:cubicBezTo>
                <a:cubicBezTo>
                  <a:pt x="10500" y="6401"/>
                  <a:pt x="10224" y="6367"/>
                  <a:pt x="9946" y="6291"/>
                </a:cubicBezTo>
                <a:cubicBezTo>
                  <a:pt x="8644" y="5938"/>
                  <a:pt x="7725" y="4706"/>
                  <a:pt x="7402" y="3393"/>
                </a:cubicBezTo>
                <a:cubicBezTo>
                  <a:pt x="7129" y="2293"/>
                  <a:pt x="7190" y="1142"/>
                  <a:pt x="73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/>
          <p:nvPr/>
        </p:nvSpPr>
        <p:spPr>
          <a:xfrm rot="10800000">
            <a:off x="5846970" y="4897213"/>
            <a:ext cx="726280" cy="284987"/>
          </a:xfrm>
          <a:custGeom>
            <a:rect b="b" l="l" r="r" t="t"/>
            <a:pathLst>
              <a:path extrusionOk="0" h="10940" w="20307">
                <a:moveTo>
                  <a:pt x="31" y="1"/>
                </a:moveTo>
                <a:cubicBezTo>
                  <a:pt x="0" y="2424"/>
                  <a:pt x="404" y="4797"/>
                  <a:pt x="2000" y="6534"/>
                </a:cubicBezTo>
                <a:cubicBezTo>
                  <a:pt x="3292" y="7957"/>
                  <a:pt x="5150" y="8684"/>
                  <a:pt x="6947" y="9371"/>
                </a:cubicBezTo>
                <a:cubicBezTo>
                  <a:pt x="8984" y="10153"/>
                  <a:pt x="11183" y="10939"/>
                  <a:pt x="13314" y="10939"/>
                </a:cubicBezTo>
                <a:cubicBezTo>
                  <a:pt x="14184" y="10939"/>
                  <a:pt x="15042" y="10808"/>
                  <a:pt x="15874" y="10492"/>
                </a:cubicBezTo>
                <a:cubicBezTo>
                  <a:pt x="18559" y="9472"/>
                  <a:pt x="20306" y="6584"/>
                  <a:pt x="20306" y="3716"/>
                </a:cubicBezTo>
                <a:cubicBezTo>
                  <a:pt x="20296" y="2424"/>
                  <a:pt x="19993" y="1152"/>
                  <a:pt x="1942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/>
          <p:nvPr/>
        </p:nvSpPr>
        <p:spPr>
          <a:xfrm rot="3953617">
            <a:off x="-264565" y="4074854"/>
            <a:ext cx="1956446" cy="795834"/>
          </a:xfrm>
          <a:custGeom>
            <a:rect b="b" l="l" r="r" t="t"/>
            <a:pathLst>
              <a:path extrusionOk="0" h="8412" w="20680">
                <a:moveTo>
                  <a:pt x="20276" y="1"/>
                </a:moveTo>
                <a:cubicBezTo>
                  <a:pt x="19195" y="2071"/>
                  <a:pt x="17600" y="3757"/>
                  <a:pt x="14884" y="4040"/>
                </a:cubicBezTo>
                <a:cubicBezTo>
                  <a:pt x="14567" y="4072"/>
                  <a:pt x="14250" y="4086"/>
                  <a:pt x="13932" y="4086"/>
                </a:cubicBezTo>
                <a:cubicBezTo>
                  <a:pt x="12972" y="4086"/>
                  <a:pt x="12010" y="3959"/>
                  <a:pt x="11077" y="3838"/>
                </a:cubicBezTo>
                <a:cubicBezTo>
                  <a:pt x="10148" y="3712"/>
                  <a:pt x="9206" y="3585"/>
                  <a:pt x="8263" y="3585"/>
                </a:cubicBezTo>
                <a:cubicBezTo>
                  <a:pt x="7004" y="3585"/>
                  <a:pt x="5744" y="3812"/>
                  <a:pt x="4514" y="4575"/>
                </a:cubicBezTo>
                <a:cubicBezTo>
                  <a:pt x="3696" y="5070"/>
                  <a:pt x="2948" y="5685"/>
                  <a:pt x="2242" y="6281"/>
                </a:cubicBezTo>
                <a:cubicBezTo>
                  <a:pt x="1535" y="6867"/>
                  <a:pt x="808" y="7473"/>
                  <a:pt x="0" y="7968"/>
                </a:cubicBezTo>
                <a:lnTo>
                  <a:pt x="0" y="8412"/>
                </a:lnTo>
                <a:cubicBezTo>
                  <a:pt x="909" y="7887"/>
                  <a:pt x="1706" y="7220"/>
                  <a:pt x="2484" y="6574"/>
                </a:cubicBezTo>
                <a:cubicBezTo>
                  <a:pt x="3191" y="5988"/>
                  <a:pt x="3918" y="5383"/>
                  <a:pt x="4705" y="4898"/>
                </a:cubicBezTo>
                <a:cubicBezTo>
                  <a:pt x="5872" y="4182"/>
                  <a:pt x="7049" y="3964"/>
                  <a:pt x="8255" y="3964"/>
                </a:cubicBezTo>
                <a:cubicBezTo>
                  <a:pt x="9156" y="3964"/>
                  <a:pt x="10074" y="4086"/>
                  <a:pt x="11016" y="4211"/>
                </a:cubicBezTo>
                <a:cubicBezTo>
                  <a:pt x="11974" y="4340"/>
                  <a:pt x="12949" y="4470"/>
                  <a:pt x="13933" y="4470"/>
                </a:cubicBezTo>
                <a:cubicBezTo>
                  <a:pt x="14256" y="4470"/>
                  <a:pt x="14579" y="4456"/>
                  <a:pt x="14904" y="4423"/>
                </a:cubicBezTo>
                <a:cubicBezTo>
                  <a:pt x="17863" y="4110"/>
                  <a:pt x="19569" y="2192"/>
                  <a:pt x="2068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6" name="Google Shape;166;p23"/>
          <p:cNvSpPr txBox="1"/>
          <p:nvPr>
            <p:ph idx="1" type="subTitle"/>
          </p:nvPr>
        </p:nvSpPr>
        <p:spPr>
          <a:xfrm>
            <a:off x="1185425" y="2683325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7" name="Google Shape;167;p23"/>
          <p:cNvSpPr txBox="1"/>
          <p:nvPr>
            <p:ph idx="2" type="subTitle"/>
          </p:nvPr>
        </p:nvSpPr>
        <p:spPr>
          <a:xfrm>
            <a:off x="1185425" y="1988225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8" name="Google Shape;168;p23"/>
          <p:cNvSpPr txBox="1"/>
          <p:nvPr>
            <p:ph idx="3" type="subTitle"/>
          </p:nvPr>
        </p:nvSpPr>
        <p:spPr>
          <a:xfrm>
            <a:off x="3700650" y="2683325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9" name="Google Shape;169;p23"/>
          <p:cNvSpPr txBox="1"/>
          <p:nvPr>
            <p:ph idx="4" type="subTitle"/>
          </p:nvPr>
        </p:nvSpPr>
        <p:spPr>
          <a:xfrm>
            <a:off x="3700650" y="1988225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0" name="Google Shape;170;p23"/>
          <p:cNvSpPr txBox="1"/>
          <p:nvPr>
            <p:ph idx="5" type="subTitle"/>
          </p:nvPr>
        </p:nvSpPr>
        <p:spPr>
          <a:xfrm>
            <a:off x="6215875" y="2683325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1" name="Google Shape;171;p23"/>
          <p:cNvSpPr txBox="1"/>
          <p:nvPr>
            <p:ph idx="6" type="subTitle"/>
          </p:nvPr>
        </p:nvSpPr>
        <p:spPr>
          <a:xfrm>
            <a:off x="6215875" y="1988225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2" name="Google Shape;172;p23"/>
          <p:cNvSpPr/>
          <p:nvPr/>
        </p:nvSpPr>
        <p:spPr>
          <a:xfrm>
            <a:off x="1185425" y="3420075"/>
            <a:ext cx="1742700" cy="174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1196350" y="4513263"/>
            <a:ext cx="666039" cy="630213"/>
          </a:xfrm>
          <a:custGeom>
            <a:rect b="b" l="l" r="r" t="t"/>
            <a:pathLst>
              <a:path extrusionOk="0" h="14634" w="15465">
                <a:moveTo>
                  <a:pt x="1019" y="1"/>
                </a:moveTo>
                <a:cubicBezTo>
                  <a:pt x="677" y="1"/>
                  <a:pt x="335" y="52"/>
                  <a:pt x="1" y="155"/>
                </a:cubicBezTo>
                <a:lnTo>
                  <a:pt x="1" y="730"/>
                </a:lnTo>
                <a:cubicBezTo>
                  <a:pt x="329" y="614"/>
                  <a:pt x="666" y="557"/>
                  <a:pt x="1002" y="557"/>
                </a:cubicBezTo>
                <a:cubicBezTo>
                  <a:pt x="1381" y="557"/>
                  <a:pt x="1757" y="630"/>
                  <a:pt x="2116" y="771"/>
                </a:cubicBezTo>
                <a:cubicBezTo>
                  <a:pt x="4088" y="1675"/>
                  <a:pt x="3841" y="4365"/>
                  <a:pt x="5546" y="5556"/>
                </a:cubicBezTo>
                <a:cubicBezTo>
                  <a:pt x="6100" y="5937"/>
                  <a:pt x="6703" y="6074"/>
                  <a:pt x="7324" y="6074"/>
                </a:cubicBezTo>
                <a:cubicBezTo>
                  <a:pt x="8612" y="6074"/>
                  <a:pt x="9981" y="5484"/>
                  <a:pt x="11173" y="5248"/>
                </a:cubicBezTo>
                <a:cubicBezTo>
                  <a:pt x="11547" y="5177"/>
                  <a:pt x="11953" y="5121"/>
                  <a:pt x="12356" y="5121"/>
                </a:cubicBezTo>
                <a:cubicBezTo>
                  <a:pt x="12880" y="5121"/>
                  <a:pt x="13401" y="5216"/>
                  <a:pt x="13842" y="5495"/>
                </a:cubicBezTo>
                <a:cubicBezTo>
                  <a:pt x="14725" y="6070"/>
                  <a:pt x="14849" y="7137"/>
                  <a:pt x="14787" y="8103"/>
                </a:cubicBezTo>
                <a:cubicBezTo>
                  <a:pt x="14664" y="9437"/>
                  <a:pt x="14315" y="10752"/>
                  <a:pt x="14048" y="12066"/>
                </a:cubicBezTo>
                <a:lnTo>
                  <a:pt x="13534" y="14633"/>
                </a:lnTo>
                <a:lnTo>
                  <a:pt x="14130" y="14633"/>
                </a:lnTo>
                <a:lnTo>
                  <a:pt x="14561" y="12456"/>
                </a:lnTo>
                <a:cubicBezTo>
                  <a:pt x="14807" y="11204"/>
                  <a:pt x="15116" y="9951"/>
                  <a:pt x="15300" y="8678"/>
                </a:cubicBezTo>
                <a:cubicBezTo>
                  <a:pt x="15444" y="7692"/>
                  <a:pt x="15465" y="6583"/>
                  <a:pt x="14890" y="5720"/>
                </a:cubicBezTo>
                <a:cubicBezTo>
                  <a:pt x="14335" y="4920"/>
                  <a:pt x="13432" y="4570"/>
                  <a:pt x="12487" y="4550"/>
                </a:cubicBezTo>
                <a:cubicBezTo>
                  <a:pt x="12425" y="4547"/>
                  <a:pt x="12362" y="4546"/>
                  <a:pt x="12301" y="4546"/>
                </a:cubicBezTo>
                <a:cubicBezTo>
                  <a:pt x="11345" y="4546"/>
                  <a:pt x="10454" y="4834"/>
                  <a:pt x="9509" y="5104"/>
                </a:cubicBezTo>
                <a:cubicBezTo>
                  <a:pt x="8844" y="5295"/>
                  <a:pt x="8106" y="5485"/>
                  <a:pt x="7386" y="5485"/>
                </a:cubicBezTo>
                <a:cubicBezTo>
                  <a:pt x="7017" y="5485"/>
                  <a:pt x="6653" y="5435"/>
                  <a:pt x="6306" y="5310"/>
                </a:cubicBezTo>
                <a:cubicBezTo>
                  <a:pt x="5197" y="4878"/>
                  <a:pt x="4868" y="3667"/>
                  <a:pt x="4416" y="2681"/>
                </a:cubicBezTo>
                <a:cubicBezTo>
                  <a:pt x="4026" y="1798"/>
                  <a:pt x="3472" y="874"/>
                  <a:pt x="2589" y="381"/>
                </a:cubicBezTo>
                <a:cubicBezTo>
                  <a:pt x="2097" y="129"/>
                  <a:pt x="1560" y="1"/>
                  <a:pt x="1019" y="1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3"/>
          <p:cNvSpPr/>
          <p:nvPr/>
        </p:nvSpPr>
        <p:spPr>
          <a:xfrm>
            <a:off x="1196370" y="3654652"/>
            <a:ext cx="1430555" cy="1488892"/>
          </a:xfrm>
          <a:custGeom>
            <a:rect b="b" l="l" r="r" t="t"/>
            <a:pathLst>
              <a:path extrusionOk="0" h="30167" w="28985">
                <a:moveTo>
                  <a:pt x="1" y="1"/>
                </a:moveTo>
                <a:lnTo>
                  <a:pt x="1" y="331"/>
                </a:lnTo>
                <a:cubicBezTo>
                  <a:pt x="1678" y="801"/>
                  <a:pt x="3330" y="1767"/>
                  <a:pt x="4842" y="3444"/>
                </a:cubicBezTo>
                <a:cubicBezTo>
                  <a:pt x="6201" y="4956"/>
                  <a:pt x="6748" y="6951"/>
                  <a:pt x="7142" y="8705"/>
                </a:cubicBezTo>
                <a:cubicBezTo>
                  <a:pt x="7193" y="8959"/>
                  <a:pt x="7256" y="9226"/>
                  <a:pt x="7294" y="9493"/>
                </a:cubicBezTo>
                <a:cubicBezTo>
                  <a:pt x="7459" y="10268"/>
                  <a:pt x="7612" y="11081"/>
                  <a:pt x="7955" y="11831"/>
                </a:cubicBezTo>
                <a:cubicBezTo>
                  <a:pt x="8133" y="12275"/>
                  <a:pt x="8374" y="12682"/>
                  <a:pt x="8641" y="13076"/>
                </a:cubicBezTo>
                <a:cubicBezTo>
                  <a:pt x="8781" y="13254"/>
                  <a:pt x="8921" y="13419"/>
                  <a:pt x="9073" y="13584"/>
                </a:cubicBezTo>
                <a:cubicBezTo>
                  <a:pt x="9175" y="13698"/>
                  <a:pt x="9289" y="13800"/>
                  <a:pt x="9416" y="13915"/>
                </a:cubicBezTo>
                <a:cubicBezTo>
                  <a:pt x="10039" y="14435"/>
                  <a:pt x="10763" y="14829"/>
                  <a:pt x="11551" y="15045"/>
                </a:cubicBezTo>
                <a:cubicBezTo>
                  <a:pt x="12377" y="15287"/>
                  <a:pt x="13228" y="15465"/>
                  <a:pt x="14092" y="15554"/>
                </a:cubicBezTo>
                <a:cubicBezTo>
                  <a:pt x="14817" y="15643"/>
                  <a:pt x="15554" y="15719"/>
                  <a:pt x="16329" y="15795"/>
                </a:cubicBezTo>
                <a:cubicBezTo>
                  <a:pt x="20001" y="16138"/>
                  <a:pt x="23800" y="16507"/>
                  <a:pt x="26469" y="19048"/>
                </a:cubicBezTo>
                <a:cubicBezTo>
                  <a:pt x="27930" y="20458"/>
                  <a:pt x="28642" y="22479"/>
                  <a:pt x="28578" y="25058"/>
                </a:cubicBezTo>
                <a:cubicBezTo>
                  <a:pt x="28540" y="26062"/>
                  <a:pt x="28438" y="27079"/>
                  <a:pt x="28273" y="28070"/>
                </a:cubicBezTo>
                <a:cubicBezTo>
                  <a:pt x="28210" y="28540"/>
                  <a:pt x="28108" y="29010"/>
                  <a:pt x="28019" y="29468"/>
                </a:cubicBezTo>
                <a:cubicBezTo>
                  <a:pt x="27968" y="29696"/>
                  <a:pt x="27917" y="29938"/>
                  <a:pt x="27879" y="30166"/>
                </a:cubicBezTo>
                <a:lnTo>
                  <a:pt x="28197" y="30166"/>
                </a:lnTo>
                <a:cubicBezTo>
                  <a:pt x="28235" y="29950"/>
                  <a:pt x="28286" y="29747"/>
                  <a:pt x="28324" y="29531"/>
                </a:cubicBezTo>
                <a:cubicBezTo>
                  <a:pt x="28438" y="29061"/>
                  <a:pt x="28540" y="28591"/>
                  <a:pt x="28616" y="28121"/>
                </a:cubicBezTo>
                <a:cubicBezTo>
                  <a:pt x="28781" y="27104"/>
                  <a:pt x="28883" y="26088"/>
                  <a:pt x="28921" y="25058"/>
                </a:cubicBezTo>
                <a:cubicBezTo>
                  <a:pt x="28985" y="22390"/>
                  <a:pt x="28235" y="20281"/>
                  <a:pt x="26698" y="18819"/>
                </a:cubicBezTo>
                <a:cubicBezTo>
                  <a:pt x="23953" y="16189"/>
                  <a:pt x="20103" y="15821"/>
                  <a:pt x="16367" y="15465"/>
                </a:cubicBezTo>
                <a:cubicBezTo>
                  <a:pt x="15592" y="15401"/>
                  <a:pt x="14855" y="15325"/>
                  <a:pt x="14131" y="15236"/>
                </a:cubicBezTo>
                <a:cubicBezTo>
                  <a:pt x="13292" y="15147"/>
                  <a:pt x="12466" y="14982"/>
                  <a:pt x="11653" y="14740"/>
                </a:cubicBezTo>
                <a:cubicBezTo>
                  <a:pt x="10738" y="14448"/>
                  <a:pt x="10306" y="14219"/>
                  <a:pt x="9620" y="13660"/>
                </a:cubicBezTo>
                <a:cubicBezTo>
                  <a:pt x="9505" y="13559"/>
                  <a:pt x="9404" y="13457"/>
                  <a:pt x="9302" y="13355"/>
                </a:cubicBezTo>
                <a:cubicBezTo>
                  <a:pt x="9162" y="13203"/>
                  <a:pt x="9022" y="13050"/>
                  <a:pt x="8908" y="12885"/>
                </a:cubicBezTo>
                <a:cubicBezTo>
                  <a:pt x="8641" y="12517"/>
                  <a:pt x="8425" y="12123"/>
                  <a:pt x="8247" y="11704"/>
                </a:cubicBezTo>
                <a:cubicBezTo>
                  <a:pt x="7930" y="10979"/>
                  <a:pt x="7777" y="10191"/>
                  <a:pt x="7612" y="9429"/>
                </a:cubicBezTo>
                <a:cubicBezTo>
                  <a:pt x="7561" y="9162"/>
                  <a:pt x="7510" y="8895"/>
                  <a:pt x="7459" y="8629"/>
                </a:cubicBezTo>
                <a:cubicBezTo>
                  <a:pt x="7053" y="6837"/>
                  <a:pt x="6506" y="4791"/>
                  <a:pt x="5083" y="3228"/>
                </a:cubicBezTo>
                <a:cubicBezTo>
                  <a:pt x="3609" y="1602"/>
                  <a:pt x="1907" y="522"/>
                  <a:pt x="1" y="1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3"/>
          <p:cNvSpPr/>
          <p:nvPr/>
        </p:nvSpPr>
        <p:spPr>
          <a:xfrm rot="-5400000">
            <a:off x="3700650" y="3420075"/>
            <a:ext cx="1742700" cy="174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3"/>
          <p:cNvSpPr/>
          <p:nvPr/>
        </p:nvSpPr>
        <p:spPr>
          <a:xfrm rot="-5400000">
            <a:off x="4775926" y="4503724"/>
            <a:ext cx="666039" cy="630213"/>
          </a:xfrm>
          <a:custGeom>
            <a:rect b="b" l="l" r="r" t="t"/>
            <a:pathLst>
              <a:path extrusionOk="0" h="14634" w="15465">
                <a:moveTo>
                  <a:pt x="1019" y="1"/>
                </a:moveTo>
                <a:cubicBezTo>
                  <a:pt x="677" y="1"/>
                  <a:pt x="335" y="52"/>
                  <a:pt x="1" y="155"/>
                </a:cubicBezTo>
                <a:lnTo>
                  <a:pt x="1" y="730"/>
                </a:lnTo>
                <a:cubicBezTo>
                  <a:pt x="329" y="614"/>
                  <a:pt x="666" y="557"/>
                  <a:pt x="1002" y="557"/>
                </a:cubicBezTo>
                <a:cubicBezTo>
                  <a:pt x="1381" y="557"/>
                  <a:pt x="1757" y="630"/>
                  <a:pt x="2116" y="771"/>
                </a:cubicBezTo>
                <a:cubicBezTo>
                  <a:pt x="4088" y="1675"/>
                  <a:pt x="3841" y="4365"/>
                  <a:pt x="5546" y="5556"/>
                </a:cubicBezTo>
                <a:cubicBezTo>
                  <a:pt x="6100" y="5937"/>
                  <a:pt x="6703" y="6074"/>
                  <a:pt x="7324" y="6074"/>
                </a:cubicBezTo>
                <a:cubicBezTo>
                  <a:pt x="8612" y="6074"/>
                  <a:pt x="9981" y="5484"/>
                  <a:pt x="11173" y="5248"/>
                </a:cubicBezTo>
                <a:cubicBezTo>
                  <a:pt x="11547" y="5177"/>
                  <a:pt x="11953" y="5121"/>
                  <a:pt x="12356" y="5121"/>
                </a:cubicBezTo>
                <a:cubicBezTo>
                  <a:pt x="12880" y="5121"/>
                  <a:pt x="13401" y="5216"/>
                  <a:pt x="13842" y="5495"/>
                </a:cubicBezTo>
                <a:cubicBezTo>
                  <a:pt x="14725" y="6070"/>
                  <a:pt x="14849" y="7137"/>
                  <a:pt x="14787" y="8103"/>
                </a:cubicBezTo>
                <a:cubicBezTo>
                  <a:pt x="14664" y="9437"/>
                  <a:pt x="14315" y="10752"/>
                  <a:pt x="14048" y="12066"/>
                </a:cubicBezTo>
                <a:lnTo>
                  <a:pt x="13534" y="14633"/>
                </a:lnTo>
                <a:lnTo>
                  <a:pt x="14130" y="14633"/>
                </a:lnTo>
                <a:lnTo>
                  <a:pt x="14561" y="12456"/>
                </a:lnTo>
                <a:cubicBezTo>
                  <a:pt x="14807" y="11204"/>
                  <a:pt x="15116" y="9951"/>
                  <a:pt x="15300" y="8678"/>
                </a:cubicBezTo>
                <a:cubicBezTo>
                  <a:pt x="15444" y="7692"/>
                  <a:pt x="15465" y="6583"/>
                  <a:pt x="14890" y="5720"/>
                </a:cubicBezTo>
                <a:cubicBezTo>
                  <a:pt x="14335" y="4920"/>
                  <a:pt x="13432" y="4570"/>
                  <a:pt x="12487" y="4550"/>
                </a:cubicBezTo>
                <a:cubicBezTo>
                  <a:pt x="12425" y="4547"/>
                  <a:pt x="12362" y="4546"/>
                  <a:pt x="12301" y="4546"/>
                </a:cubicBezTo>
                <a:cubicBezTo>
                  <a:pt x="11345" y="4546"/>
                  <a:pt x="10454" y="4834"/>
                  <a:pt x="9509" y="5104"/>
                </a:cubicBezTo>
                <a:cubicBezTo>
                  <a:pt x="8844" y="5295"/>
                  <a:pt x="8106" y="5485"/>
                  <a:pt x="7386" y="5485"/>
                </a:cubicBezTo>
                <a:cubicBezTo>
                  <a:pt x="7017" y="5485"/>
                  <a:pt x="6653" y="5435"/>
                  <a:pt x="6306" y="5310"/>
                </a:cubicBezTo>
                <a:cubicBezTo>
                  <a:pt x="5197" y="4878"/>
                  <a:pt x="4868" y="3667"/>
                  <a:pt x="4416" y="2681"/>
                </a:cubicBezTo>
                <a:cubicBezTo>
                  <a:pt x="4026" y="1798"/>
                  <a:pt x="3472" y="874"/>
                  <a:pt x="2589" y="381"/>
                </a:cubicBezTo>
                <a:cubicBezTo>
                  <a:pt x="2097" y="129"/>
                  <a:pt x="1560" y="1"/>
                  <a:pt x="1019" y="1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 rot="-5400000">
            <a:off x="3964395" y="3692107"/>
            <a:ext cx="1430555" cy="1488892"/>
          </a:xfrm>
          <a:custGeom>
            <a:rect b="b" l="l" r="r" t="t"/>
            <a:pathLst>
              <a:path extrusionOk="0" h="30167" w="28985">
                <a:moveTo>
                  <a:pt x="1" y="1"/>
                </a:moveTo>
                <a:lnTo>
                  <a:pt x="1" y="331"/>
                </a:lnTo>
                <a:cubicBezTo>
                  <a:pt x="1678" y="801"/>
                  <a:pt x="3330" y="1767"/>
                  <a:pt x="4842" y="3444"/>
                </a:cubicBezTo>
                <a:cubicBezTo>
                  <a:pt x="6201" y="4956"/>
                  <a:pt x="6748" y="6951"/>
                  <a:pt x="7142" y="8705"/>
                </a:cubicBezTo>
                <a:cubicBezTo>
                  <a:pt x="7193" y="8959"/>
                  <a:pt x="7256" y="9226"/>
                  <a:pt x="7294" y="9493"/>
                </a:cubicBezTo>
                <a:cubicBezTo>
                  <a:pt x="7459" y="10268"/>
                  <a:pt x="7612" y="11081"/>
                  <a:pt x="7955" y="11831"/>
                </a:cubicBezTo>
                <a:cubicBezTo>
                  <a:pt x="8133" y="12275"/>
                  <a:pt x="8374" y="12682"/>
                  <a:pt x="8641" y="13076"/>
                </a:cubicBezTo>
                <a:cubicBezTo>
                  <a:pt x="8781" y="13254"/>
                  <a:pt x="8921" y="13419"/>
                  <a:pt x="9073" y="13584"/>
                </a:cubicBezTo>
                <a:cubicBezTo>
                  <a:pt x="9175" y="13698"/>
                  <a:pt x="9289" y="13800"/>
                  <a:pt x="9416" y="13915"/>
                </a:cubicBezTo>
                <a:cubicBezTo>
                  <a:pt x="10039" y="14435"/>
                  <a:pt x="10763" y="14829"/>
                  <a:pt x="11551" y="15045"/>
                </a:cubicBezTo>
                <a:cubicBezTo>
                  <a:pt x="12377" y="15287"/>
                  <a:pt x="13228" y="15465"/>
                  <a:pt x="14092" y="15554"/>
                </a:cubicBezTo>
                <a:cubicBezTo>
                  <a:pt x="14817" y="15643"/>
                  <a:pt x="15554" y="15719"/>
                  <a:pt x="16329" y="15795"/>
                </a:cubicBezTo>
                <a:cubicBezTo>
                  <a:pt x="20001" y="16138"/>
                  <a:pt x="23800" y="16507"/>
                  <a:pt x="26469" y="19048"/>
                </a:cubicBezTo>
                <a:cubicBezTo>
                  <a:pt x="27930" y="20458"/>
                  <a:pt x="28642" y="22479"/>
                  <a:pt x="28578" y="25058"/>
                </a:cubicBezTo>
                <a:cubicBezTo>
                  <a:pt x="28540" y="26062"/>
                  <a:pt x="28438" y="27079"/>
                  <a:pt x="28273" y="28070"/>
                </a:cubicBezTo>
                <a:cubicBezTo>
                  <a:pt x="28210" y="28540"/>
                  <a:pt x="28108" y="29010"/>
                  <a:pt x="28019" y="29468"/>
                </a:cubicBezTo>
                <a:cubicBezTo>
                  <a:pt x="27968" y="29696"/>
                  <a:pt x="27917" y="29938"/>
                  <a:pt x="27879" y="30166"/>
                </a:cubicBezTo>
                <a:lnTo>
                  <a:pt x="28197" y="30166"/>
                </a:lnTo>
                <a:cubicBezTo>
                  <a:pt x="28235" y="29950"/>
                  <a:pt x="28286" y="29747"/>
                  <a:pt x="28324" y="29531"/>
                </a:cubicBezTo>
                <a:cubicBezTo>
                  <a:pt x="28438" y="29061"/>
                  <a:pt x="28540" y="28591"/>
                  <a:pt x="28616" y="28121"/>
                </a:cubicBezTo>
                <a:cubicBezTo>
                  <a:pt x="28781" y="27104"/>
                  <a:pt x="28883" y="26088"/>
                  <a:pt x="28921" y="25058"/>
                </a:cubicBezTo>
                <a:cubicBezTo>
                  <a:pt x="28985" y="22390"/>
                  <a:pt x="28235" y="20281"/>
                  <a:pt x="26698" y="18819"/>
                </a:cubicBezTo>
                <a:cubicBezTo>
                  <a:pt x="23953" y="16189"/>
                  <a:pt x="20103" y="15821"/>
                  <a:pt x="16367" y="15465"/>
                </a:cubicBezTo>
                <a:cubicBezTo>
                  <a:pt x="15592" y="15401"/>
                  <a:pt x="14855" y="15325"/>
                  <a:pt x="14131" y="15236"/>
                </a:cubicBezTo>
                <a:cubicBezTo>
                  <a:pt x="13292" y="15147"/>
                  <a:pt x="12466" y="14982"/>
                  <a:pt x="11653" y="14740"/>
                </a:cubicBezTo>
                <a:cubicBezTo>
                  <a:pt x="10738" y="14448"/>
                  <a:pt x="10306" y="14219"/>
                  <a:pt x="9620" y="13660"/>
                </a:cubicBezTo>
                <a:cubicBezTo>
                  <a:pt x="9505" y="13559"/>
                  <a:pt x="9404" y="13457"/>
                  <a:pt x="9302" y="13355"/>
                </a:cubicBezTo>
                <a:cubicBezTo>
                  <a:pt x="9162" y="13203"/>
                  <a:pt x="9022" y="13050"/>
                  <a:pt x="8908" y="12885"/>
                </a:cubicBezTo>
                <a:cubicBezTo>
                  <a:pt x="8641" y="12517"/>
                  <a:pt x="8425" y="12123"/>
                  <a:pt x="8247" y="11704"/>
                </a:cubicBezTo>
                <a:cubicBezTo>
                  <a:pt x="7930" y="10979"/>
                  <a:pt x="7777" y="10191"/>
                  <a:pt x="7612" y="9429"/>
                </a:cubicBezTo>
                <a:cubicBezTo>
                  <a:pt x="7561" y="9162"/>
                  <a:pt x="7510" y="8895"/>
                  <a:pt x="7459" y="8629"/>
                </a:cubicBezTo>
                <a:cubicBezTo>
                  <a:pt x="7053" y="6837"/>
                  <a:pt x="6506" y="4791"/>
                  <a:pt x="5083" y="3228"/>
                </a:cubicBezTo>
                <a:cubicBezTo>
                  <a:pt x="3609" y="1602"/>
                  <a:pt x="1907" y="522"/>
                  <a:pt x="1" y="1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 rot="5400000">
            <a:off x="6215875" y="3420075"/>
            <a:ext cx="1742700" cy="174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 rot="5400000">
            <a:off x="6264275" y="3401851"/>
            <a:ext cx="1430555" cy="1488892"/>
          </a:xfrm>
          <a:custGeom>
            <a:rect b="b" l="l" r="r" t="t"/>
            <a:pathLst>
              <a:path extrusionOk="0" h="30167" w="28985">
                <a:moveTo>
                  <a:pt x="1" y="1"/>
                </a:moveTo>
                <a:lnTo>
                  <a:pt x="1" y="331"/>
                </a:lnTo>
                <a:cubicBezTo>
                  <a:pt x="1678" y="801"/>
                  <a:pt x="3330" y="1767"/>
                  <a:pt x="4842" y="3444"/>
                </a:cubicBezTo>
                <a:cubicBezTo>
                  <a:pt x="6201" y="4956"/>
                  <a:pt x="6748" y="6951"/>
                  <a:pt x="7142" y="8705"/>
                </a:cubicBezTo>
                <a:cubicBezTo>
                  <a:pt x="7193" y="8959"/>
                  <a:pt x="7256" y="9226"/>
                  <a:pt x="7294" y="9493"/>
                </a:cubicBezTo>
                <a:cubicBezTo>
                  <a:pt x="7459" y="10268"/>
                  <a:pt x="7612" y="11081"/>
                  <a:pt x="7955" y="11831"/>
                </a:cubicBezTo>
                <a:cubicBezTo>
                  <a:pt x="8133" y="12275"/>
                  <a:pt x="8374" y="12682"/>
                  <a:pt x="8641" y="13076"/>
                </a:cubicBezTo>
                <a:cubicBezTo>
                  <a:pt x="8781" y="13254"/>
                  <a:pt x="8921" y="13419"/>
                  <a:pt x="9073" y="13584"/>
                </a:cubicBezTo>
                <a:cubicBezTo>
                  <a:pt x="9175" y="13698"/>
                  <a:pt x="9289" y="13800"/>
                  <a:pt x="9416" y="13915"/>
                </a:cubicBezTo>
                <a:cubicBezTo>
                  <a:pt x="10039" y="14435"/>
                  <a:pt x="10763" y="14829"/>
                  <a:pt x="11551" y="15045"/>
                </a:cubicBezTo>
                <a:cubicBezTo>
                  <a:pt x="12377" y="15287"/>
                  <a:pt x="13228" y="15465"/>
                  <a:pt x="14092" y="15554"/>
                </a:cubicBezTo>
                <a:cubicBezTo>
                  <a:pt x="14817" y="15643"/>
                  <a:pt x="15554" y="15719"/>
                  <a:pt x="16329" y="15795"/>
                </a:cubicBezTo>
                <a:cubicBezTo>
                  <a:pt x="20001" y="16138"/>
                  <a:pt x="23800" y="16507"/>
                  <a:pt x="26469" y="19048"/>
                </a:cubicBezTo>
                <a:cubicBezTo>
                  <a:pt x="27930" y="20458"/>
                  <a:pt x="28642" y="22479"/>
                  <a:pt x="28578" y="25058"/>
                </a:cubicBezTo>
                <a:cubicBezTo>
                  <a:pt x="28540" y="26062"/>
                  <a:pt x="28438" y="27079"/>
                  <a:pt x="28273" y="28070"/>
                </a:cubicBezTo>
                <a:cubicBezTo>
                  <a:pt x="28210" y="28540"/>
                  <a:pt x="28108" y="29010"/>
                  <a:pt x="28019" y="29468"/>
                </a:cubicBezTo>
                <a:cubicBezTo>
                  <a:pt x="27968" y="29696"/>
                  <a:pt x="27917" y="29938"/>
                  <a:pt x="27879" y="30166"/>
                </a:cubicBezTo>
                <a:lnTo>
                  <a:pt x="28197" y="30166"/>
                </a:lnTo>
                <a:cubicBezTo>
                  <a:pt x="28235" y="29950"/>
                  <a:pt x="28286" y="29747"/>
                  <a:pt x="28324" y="29531"/>
                </a:cubicBezTo>
                <a:cubicBezTo>
                  <a:pt x="28438" y="29061"/>
                  <a:pt x="28540" y="28591"/>
                  <a:pt x="28616" y="28121"/>
                </a:cubicBezTo>
                <a:cubicBezTo>
                  <a:pt x="28781" y="27104"/>
                  <a:pt x="28883" y="26088"/>
                  <a:pt x="28921" y="25058"/>
                </a:cubicBezTo>
                <a:cubicBezTo>
                  <a:pt x="28985" y="22390"/>
                  <a:pt x="28235" y="20281"/>
                  <a:pt x="26698" y="18819"/>
                </a:cubicBezTo>
                <a:cubicBezTo>
                  <a:pt x="23953" y="16189"/>
                  <a:pt x="20103" y="15821"/>
                  <a:pt x="16367" y="15465"/>
                </a:cubicBezTo>
                <a:cubicBezTo>
                  <a:pt x="15592" y="15401"/>
                  <a:pt x="14855" y="15325"/>
                  <a:pt x="14131" y="15236"/>
                </a:cubicBezTo>
                <a:cubicBezTo>
                  <a:pt x="13292" y="15147"/>
                  <a:pt x="12466" y="14982"/>
                  <a:pt x="11653" y="14740"/>
                </a:cubicBezTo>
                <a:cubicBezTo>
                  <a:pt x="10738" y="14448"/>
                  <a:pt x="10306" y="14219"/>
                  <a:pt x="9620" y="13660"/>
                </a:cubicBezTo>
                <a:cubicBezTo>
                  <a:pt x="9505" y="13559"/>
                  <a:pt x="9404" y="13457"/>
                  <a:pt x="9302" y="13355"/>
                </a:cubicBezTo>
                <a:cubicBezTo>
                  <a:pt x="9162" y="13203"/>
                  <a:pt x="9022" y="13050"/>
                  <a:pt x="8908" y="12885"/>
                </a:cubicBezTo>
                <a:cubicBezTo>
                  <a:pt x="8641" y="12517"/>
                  <a:pt x="8425" y="12123"/>
                  <a:pt x="8247" y="11704"/>
                </a:cubicBezTo>
                <a:cubicBezTo>
                  <a:pt x="7930" y="10979"/>
                  <a:pt x="7777" y="10191"/>
                  <a:pt x="7612" y="9429"/>
                </a:cubicBezTo>
                <a:cubicBezTo>
                  <a:pt x="7561" y="9162"/>
                  <a:pt x="7510" y="8895"/>
                  <a:pt x="7459" y="8629"/>
                </a:cubicBezTo>
                <a:cubicBezTo>
                  <a:pt x="7053" y="6837"/>
                  <a:pt x="6506" y="4791"/>
                  <a:pt x="5083" y="3228"/>
                </a:cubicBezTo>
                <a:cubicBezTo>
                  <a:pt x="3609" y="1602"/>
                  <a:pt x="1907" y="522"/>
                  <a:pt x="1" y="1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/>
          <p:nvPr/>
        </p:nvSpPr>
        <p:spPr>
          <a:xfrm rot="5400000">
            <a:off x="6217261" y="3448913"/>
            <a:ext cx="666039" cy="630213"/>
          </a:xfrm>
          <a:custGeom>
            <a:rect b="b" l="l" r="r" t="t"/>
            <a:pathLst>
              <a:path extrusionOk="0" h="14634" w="15465">
                <a:moveTo>
                  <a:pt x="1019" y="1"/>
                </a:moveTo>
                <a:cubicBezTo>
                  <a:pt x="677" y="1"/>
                  <a:pt x="335" y="52"/>
                  <a:pt x="1" y="155"/>
                </a:cubicBezTo>
                <a:lnTo>
                  <a:pt x="1" y="730"/>
                </a:lnTo>
                <a:cubicBezTo>
                  <a:pt x="329" y="614"/>
                  <a:pt x="666" y="557"/>
                  <a:pt x="1002" y="557"/>
                </a:cubicBezTo>
                <a:cubicBezTo>
                  <a:pt x="1381" y="557"/>
                  <a:pt x="1757" y="630"/>
                  <a:pt x="2116" y="771"/>
                </a:cubicBezTo>
                <a:cubicBezTo>
                  <a:pt x="4088" y="1675"/>
                  <a:pt x="3841" y="4365"/>
                  <a:pt x="5546" y="5556"/>
                </a:cubicBezTo>
                <a:cubicBezTo>
                  <a:pt x="6100" y="5937"/>
                  <a:pt x="6703" y="6074"/>
                  <a:pt x="7324" y="6074"/>
                </a:cubicBezTo>
                <a:cubicBezTo>
                  <a:pt x="8612" y="6074"/>
                  <a:pt x="9981" y="5484"/>
                  <a:pt x="11173" y="5248"/>
                </a:cubicBezTo>
                <a:cubicBezTo>
                  <a:pt x="11547" y="5177"/>
                  <a:pt x="11953" y="5121"/>
                  <a:pt x="12356" y="5121"/>
                </a:cubicBezTo>
                <a:cubicBezTo>
                  <a:pt x="12880" y="5121"/>
                  <a:pt x="13401" y="5216"/>
                  <a:pt x="13842" y="5495"/>
                </a:cubicBezTo>
                <a:cubicBezTo>
                  <a:pt x="14725" y="6070"/>
                  <a:pt x="14849" y="7137"/>
                  <a:pt x="14787" y="8103"/>
                </a:cubicBezTo>
                <a:cubicBezTo>
                  <a:pt x="14664" y="9437"/>
                  <a:pt x="14315" y="10752"/>
                  <a:pt x="14048" y="12066"/>
                </a:cubicBezTo>
                <a:lnTo>
                  <a:pt x="13534" y="14633"/>
                </a:lnTo>
                <a:lnTo>
                  <a:pt x="14130" y="14633"/>
                </a:lnTo>
                <a:lnTo>
                  <a:pt x="14561" y="12456"/>
                </a:lnTo>
                <a:cubicBezTo>
                  <a:pt x="14807" y="11204"/>
                  <a:pt x="15116" y="9951"/>
                  <a:pt x="15300" y="8678"/>
                </a:cubicBezTo>
                <a:cubicBezTo>
                  <a:pt x="15444" y="7692"/>
                  <a:pt x="15465" y="6583"/>
                  <a:pt x="14890" y="5720"/>
                </a:cubicBezTo>
                <a:cubicBezTo>
                  <a:pt x="14335" y="4920"/>
                  <a:pt x="13432" y="4570"/>
                  <a:pt x="12487" y="4550"/>
                </a:cubicBezTo>
                <a:cubicBezTo>
                  <a:pt x="12425" y="4547"/>
                  <a:pt x="12362" y="4546"/>
                  <a:pt x="12301" y="4546"/>
                </a:cubicBezTo>
                <a:cubicBezTo>
                  <a:pt x="11345" y="4546"/>
                  <a:pt x="10454" y="4834"/>
                  <a:pt x="9509" y="5104"/>
                </a:cubicBezTo>
                <a:cubicBezTo>
                  <a:pt x="8844" y="5295"/>
                  <a:pt x="8106" y="5485"/>
                  <a:pt x="7386" y="5485"/>
                </a:cubicBezTo>
                <a:cubicBezTo>
                  <a:pt x="7017" y="5485"/>
                  <a:pt x="6653" y="5435"/>
                  <a:pt x="6306" y="5310"/>
                </a:cubicBezTo>
                <a:cubicBezTo>
                  <a:pt x="5197" y="4878"/>
                  <a:pt x="4868" y="3667"/>
                  <a:pt x="4416" y="2681"/>
                </a:cubicBezTo>
                <a:cubicBezTo>
                  <a:pt x="4026" y="1798"/>
                  <a:pt x="3472" y="874"/>
                  <a:pt x="2589" y="381"/>
                </a:cubicBezTo>
                <a:cubicBezTo>
                  <a:pt x="2097" y="129"/>
                  <a:pt x="1560" y="1"/>
                  <a:pt x="1019" y="1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9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3" name="Google Shape;183;p24"/>
          <p:cNvSpPr txBox="1"/>
          <p:nvPr>
            <p:ph idx="1" type="subTitle"/>
          </p:nvPr>
        </p:nvSpPr>
        <p:spPr>
          <a:xfrm>
            <a:off x="1673600" y="2283550"/>
            <a:ext cx="2923200" cy="4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4" name="Google Shape;184;p24"/>
          <p:cNvSpPr txBox="1"/>
          <p:nvPr>
            <p:ph idx="2" type="subTitle"/>
          </p:nvPr>
        </p:nvSpPr>
        <p:spPr>
          <a:xfrm>
            <a:off x="1673600" y="1862300"/>
            <a:ext cx="2923200" cy="4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ubik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85" name="Google Shape;185;p24"/>
          <p:cNvSpPr txBox="1"/>
          <p:nvPr>
            <p:ph idx="3" type="subTitle"/>
          </p:nvPr>
        </p:nvSpPr>
        <p:spPr>
          <a:xfrm>
            <a:off x="1673600" y="3233525"/>
            <a:ext cx="2923200" cy="4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6" name="Google Shape;186;p24"/>
          <p:cNvSpPr txBox="1"/>
          <p:nvPr>
            <p:ph idx="4" type="subTitle"/>
          </p:nvPr>
        </p:nvSpPr>
        <p:spPr>
          <a:xfrm>
            <a:off x="1673600" y="2812275"/>
            <a:ext cx="2923200" cy="4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ubik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87" name="Google Shape;187;p24"/>
          <p:cNvSpPr txBox="1"/>
          <p:nvPr>
            <p:ph idx="5" type="subTitle"/>
          </p:nvPr>
        </p:nvSpPr>
        <p:spPr>
          <a:xfrm>
            <a:off x="1673600" y="4183500"/>
            <a:ext cx="2923200" cy="4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8" name="Google Shape;188;p24"/>
          <p:cNvSpPr txBox="1"/>
          <p:nvPr>
            <p:ph idx="6" type="subTitle"/>
          </p:nvPr>
        </p:nvSpPr>
        <p:spPr>
          <a:xfrm>
            <a:off x="1673600" y="3762250"/>
            <a:ext cx="2923200" cy="4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ubik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grpSp>
        <p:nvGrpSpPr>
          <p:cNvPr id="189" name="Google Shape;189;p24"/>
          <p:cNvGrpSpPr/>
          <p:nvPr/>
        </p:nvGrpSpPr>
        <p:grpSpPr>
          <a:xfrm rot="-5400000">
            <a:off x="6548389" y="88988"/>
            <a:ext cx="780890" cy="4410314"/>
            <a:chOff x="1480422" y="-807248"/>
            <a:chExt cx="901200" cy="5089803"/>
          </a:xfrm>
        </p:grpSpPr>
        <p:sp>
          <p:nvSpPr>
            <p:cNvPr id="190" name="Google Shape;190;p24"/>
            <p:cNvSpPr/>
            <p:nvPr/>
          </p:nvSpPr>
          <p:spPr>
            <a:xfrm rot="5400000">
              <a:off x="-613878" y="1287052"/>
              <a:ext cx="5089800" cy="90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1641825" y="3689904"/>
              <a:ext cx="739742" cy="592620"/>
            </a:xfrm>
            <a:custGeom>
              <a:rect b="b" l="l" r="r" t="t"/>
              <a:pathLst>
                <a:path extrusionOk="0" h="21373" w="26679">
                  <a:moveTo>
                    <a:pt x="16750" y="1"/>
                  </a:moveTo>
                  <a:cubicBezTo>
                    <a:pt x="15939" y="1"/>
                    <a:pt x="15128" y="69"/>
                    <a:pt x="14329" y="209"/>
                  </a:cubicBezTo>
                  <a:cubicBezTo>
                    <a:pt x="10492" y="875"/>
                    <a:pt x="7009" y="3066"/>
                    <a:pt x="4545" y="6095"/>
                  </a:cubicBezTo>
                  <a:cubicBezTo>
                    <a:pt x="4494" y="6156"/>
                    <a:pt x="4454" y="6217"/>
                    <a:pt x="4403" y="6277"/>
                  </a:cubicBezTo>
                  <a:cubicBezTo>
                    <a:pt x="4151" y="6600"/>
                    <a:pt x="3909" y="6923"/>
                    <a:pt x="3676" y="7267"/>
                  </a:cubicBezTo>
                  <a:lnTo>
                    <a:pt x="3545" y="7438"/>
                  </a:lnTo>
                  <a:cubicBezTo>
                    <a:pt x="3384" y="7681"/>
                    <a:pt x="3232" y="7923"/>
                    <a:pt x="3081" y="8175"/>
                  </a:cubicBezTo>
                  <a:cubicBezTo>
                    <a:pt x="3030" y="8266"/>
                    <a:pt x="2980" y="8347"/>
                    <a:pt x="2939" y="8428"/>
                  </a:cubicBezTo>
                  <a:cubicBezTo>
                    <a:pt x="2899" y="8489"/>
                    <a:pt x="2869" y="8549"/>
                    <a:pt x="2838" y="8610"/>
                  </a:cubicBezTo>
                  <a:cubicBezTo>
                    <a:pt x="698" y="12447"/>
                    <a:pt x="1" y="17021"/>
                    <a:pt x="627" y="21373"/>
                  </a:cubicBezTo>
                  <a:lnTo>
                    <a:pt x="26679" y="21373"/>
                  </a:lnTo>
                  <a:lnTo>
                    <a:pt x="26679" y="3975"/>
                  </a:lnTo>
                  <a:cubicBezTo>
                    <a:pt x="24091" y="1396"/>
                    <a:pt x="20414" y="1"/>
                    <a:pt x="16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1559900" y="3589300"/>
              <a:ext cx="821700" cy="693250"/>
            </a:xfrm>
            <a:custGeom>
              <a:rect b="b" l="l" r="r" t="t"/>
              <a:pathLst>
                <a:path extrusionOk="0" h="27730" w="32868">
                  <a:moveTo>
                    <a:pt x="22948" y="1"/>
                  </a:moveTo>
                  <a:cubicBezTo>
                    <a:pt x="22403" y="1"/>
                    <a:pt x="21852" y="37"/>
                    <a:pt x="21296" y="113"/>
                  </a:cubicBezTo>
                  <a:cubicBezTo>
                    <a:pt x="15843" y="840"/>
                    <a:pt x="11410" y="5223"/>
                    <a:pt x="8169" y="8424"/>
                  </a:cubicBezTo>
                  <a:cubicBezTo>
                    <a:pt x="6897" y="9676"/>
                    <a:pt x="5554" y="11008"/>
                    <a:pt x="4332" y="12463"/>
                  </a:cubicBezTo>
                  <a:lnTo>
                    <a:pt x="4191" y="12634"/>
                  </a:lnTo>
                  <a:cubicBezTo>
                    <a:pt x="3928" y="12957"/>
                    <a:pt x="3666" y="13290"/>
                    <a:pt x="3413" y="13624"/>
                  </a:cubicBezTo>
                  <a:lnTo>
                    <a:pt x="3292" y="13805"/>
                  </a:lnTo>
                  <a:cubicBezTo>
                    <a:pt x="3050" y="14129"/>
                    <a:pt x="2817" y="14452"/>
                    <a:pt x="2605" y="14785"/>
                  </a:cubicBezTo>
                  <a:cubicBezTo>
                    <a:pt x="2565" y="14846"/>
                    <a:pt x="2525" y="14906"/>
                    <a:pt x="2484" y="14967"/>
                  </a:cubicBezTo>
                  <a:cubicBezTo>
                    <a:pt x="1798" y="16047"/>
                    <a:pt x="1232" y="17198"/>
                    <a:pt x="818" y="18420"/>
                  </a:cubicBezTo>
                  <a:cubicBezTo>
                    <a:pt x="354" y="19874"/>
                    <a:pt x="111" y="21399"/>
                    <a:pt x="121" y="22934"/>
                  </a:cubicBezTo>
                  <a:cubicBezTo>
                    <a:pt x="131" y="24559"/>
                    <a:pt x="364" y="26165"/>
                    <a:pt x="818" y="27730"/>
                  </a:cubicBezTo>
                  <a:lnTo>
                    <a:pt x="939" y="27730"/>
                  </a:lnTo>
                  <a:cubicBezTo>
                    <a:pt x="10" y="24529"/>
                    <a:pt x="0" y="21268"/>
                    <a:pt x="939" y="18450"/>
                  </a:cubicBezTo>
                  <a:cubicBezTo>
                    <a:pt x="1353" y="17229"/>
                    <a:pt x="1929" y="16057"/>
                    <a:pt x="2636" y="14967"/>
                  </a:cubicBezTo>
                  <a:cubicBezTo>
                    <a:pt x="2676" y="14906"/>
                    <a:pt x="2706" y="14835"/>
                    <a:pt x="2747" y="14785"/>
                  </a:cubicBezTo>
                  <a:cubicBezTo>
                    <a:pt x="2969" y="14452"/>
                    <a:pt x="3201" y="14118"/>
                    <a:pt x="3443" y="13795"/>
                  </a:cubicBezTo>
                  <a:lnTo>
                    <a:pt x="3575" y="13624"/>
                  </a:lnTo>
                  <a:cubicBezTo>
                    <a:pt x="3827" y="13280"/>
                    <a:pt x="4090" y="12957"/>
                    <a:pt x="4362" y="12634"/>
                  </a:cubicBezTo>
                  <a:lnTo>
                    <a:pt x="4504" y="12452"/>
                  </a:lnTo>
                  <a:cubicBezTo>
                    <a:pt x="5705" y="11039"/>
                    <a:pt x="7018" y="9736"/>
                    <a:pt x="8270" y="8504"/>
                  </a:cubicBezTo>
                  <a:cubicBezTo>
                    <a:pt x="11491" y="5313"/>
                    <a:pt x="15904" y="951"/>
                    <a:pt x="21316" y="224"/>
                  </a:cubicBezTo>
                  <a:cubicBezTo>
                    <a:pt x="21851" y="154"/>
                    <a:pt x="22386" y="123"/>
                    <a:pt x="22932" y="123"/>
                  </a:cubicBezTo>
                  <a:cubicBezTo>
                    <a:pt x="26728" y="123"/>
                    <a:pt x="30222" y="1901"/>
                    <a:pt x="32868" y="4344"/>
                  </a:cubicBezTo>
                  <a:lnTo>
                    <a:pt x="32868" y="4172"/>
                  </a:lnTo>
                  <a:cubicBezTo>
                    <a:pt x="30210" y="1762"/>
                    <a:pt x="26735" y="1"/>
                    <a:pt x="2294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1956943" y="3942350"/>
              <a:ext cx="424663" cy="340205"/>
            </a:xfrm>
            <a:custGeom>
              <a:rect b="b" l="l" r="r" t="t"/>
              <a:pathLst>
                <a:path extrusionOk="0" h="21373" w="26679">
                  <a:moveTo>
                    <a:pt x="16750" y="1"/>
                  </a:moveTo>
                  <a:cubicBezTo>
                    <a:pt x="15939" y="1"/>
                    <a:pt x="15128" y="69"/>
                    <a:pt x="14329" y="209"/>
                  </a:cubicBezTo>
                  <a:cubicBezTo>
                    <a:pt x="10492" y="875"/>
                    <a:pt x="7009" y="3066"/>
                    <a:pt x="4545" y="6095"/>
                  </a:cubicBezTo>
                  <a:cubicBezTo>
                    <a:pt x="4494" y="6156"/>
                    <a:pt x="4454" y="6217"/>
                    <a:pt x="4403" y="6277"/>
                  </a:cubicBezTo>
                  <a:cubicBezTo>
                    <a:pt x="4151" y="6600"/>
                    <a:pt x="3909" y="6923"/>
                    <a:pt x="3676" y="7267"/>
                  </a:cubicBezTo>
                  <a:lnTo>
                    <a:pt x="3545" y="7438"/>
                  </a:lnTo>
                  <a:cubicBezTo>
                    <a:pt x="3384" y="7681"/>
                    <a:pt x="3232" y="7923"/>
                    <a:pt x="3081" y="8175"/>
                  </a:cubicBezTo>
                  <a:cubicBezTo>
                    <a:pt x="3030" y="8266"/>
                    <a:pt x="2980" y="8347"/>
                    <a:pt x="2939" y="8428"/>
                  </a:cubicBezTo>
                  <a:cubicBezTo>
                    <a:pt x="2899" y="8489"/>
                    <a:pt x="2869" y="8549"/>
                    <a:pt x="2838" y="8610"/>
                  </a:cubicBezTo>
                  <a:cubicBezTo>
                    <a:pt x="698" y="12447"/>
                    <a:pt x="1" y="17021"/>
                    <a:pt x="627" y="21373"/>
                  </a:cubicBezTo>
                  <a:lnTo>
                    <a:pt x="26679" y="21373"/>
                  </a:lnTo>
                  <a:lnTo>
                    <a:pt x="26679" y="3975"/>
                  </a:lnTo>
                  <a:cubicBezTo>
                    <a:pt x="24091" y="1396"/>
                    <a:pt x="20414" y="1"/>
                    <a:pt x="167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24"/>
          <p:cNvGrpSpPr/>
          <p:nvPr/>
        </p:nvGrpSpPr>
        <p:grpSpPr>
          <a:xfrm rot="-5400000">
            <a:off x="6548389" y="1028338"/>
            <a:ext cx="780890" cy="4410314"/>
            <a:chOff x="1480422" y="-807248"/>
            <a:chExt cx="901200" cy="5089803"/>
          </a:xfrm>
        </p:grpSpPr>
        <p:sp>
          <p:nvSpPr>
            <p:cNvPr id="195" name="Google Shape;195;p24"/>
            <p:cNvSpPr/>
            <p:nvPr/>
          </p:nvSpPr>
          <p:spPr>
            <a:xfrm rot="5400000">
              <a:off x="-613878" y="1287052"/>
              <a:ext cx="5089800" cy="901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1956943" y="3942350"/>
              <a:ext cx="424663" cy="340205"/>
            </a:xfrm>
            <a:custGeom>
              <a:rect b="b" l="l" r="r" t="t"/>
              <a:pathLst>
                <a:path extrusionOk="0" h="21373" w="26679">
                  <a:moveTo>
                    <a:pt x="16750" y="1"/>
                  </a:moveTo>
                  <a:cubicBezTo>
                    <a:pt x="15939" y="1"/>
                    <a:pt x="15128" y="69"/>
                    <a:pt x="14329" y="209"/>
                  </a:cubicBezTo>
                  <a:cubicBezTo>
                    <a:pt x="10492" y="875"/>
                    <a:pt x="7009" y="3066"/>
                    <a:pt x="4545" y="6095"/>
                  </a:cubicBezTo>
                  <a:cubicBezTo>
                    <a:pt x="4494" y="6156"/>
                    <a:pt x="4454" y="6217"/>
                    <a:pt x="4403" y="6277"/>
                  </a:cubicBezTo>
                  <a:cubicBezTo>
                    <a:pt x="4151" y="6600"/>
                    <a:pt x="3909" y="6923"/>
                    <a:pt x="3676" y="7267"/>
                  </a:cubicBezTo>
                  <a:lnTo>
                    <a:pt x="3545" y="7438"/>
                  </a:lnTo>
                  <a:cubicBezTo>
                    <a:pt x="3384" y="7681"/>
                    <a:pt x="3232" y="7923"/>
                    <a:pt x="3081" y="8175"/>
                  </a:cubicBezTo>
                  <a:cubicBezTo>
                    <a:pt x="3030" y="8266"/>
                    <a:pt x="2980" y="8347"/>
                    <a:pt x="2939" y="8428"/>
                  </a:cubicBezTo>
                  <a:cubicBezTo>
                    <a:pt x="2899" y="8489"/>
                    <a:pt x="2869" y="8549"/>
                    <a:pt x="2838" y="8610"/>
                  </a:cubicBezTo>
                  <a:cubicBezTo>
                    <a:pt x="698" y="12447"/>
                    <a:pt x="1" y="17021"/>
                    <a:pt x="627" y="21373"/>
                  </a:cubicBezTo>
                  <a:lnTo>
                    <a:pt x="26679" y="21373"/>
                  </a:lnTo>
                  <a:lnTo>
                    <a:pt x="26679" y="3975"/>
                  </a:lnTo>
                  <a:cubicBezTo>
                    <a:pt x="24091" y="1396"/>
                    <a:pt x="20414" y="1"/>
                    <a:pt x="16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Google Shape;197;p24"/>
          <p:cNvGrpSpPr/>
          <p:nvPr/>
        </p:nvGrpSpPr>
        <p:grpSpPr>
          <a:xfrm rot="-5400000">
            <a:off x="6548389" y="1967688"/>
            <a:ext cx="780890" cy="4410314"/>
            <a:chOff x="1480422" y="-807248"/>
            <a:chExt cx="901200" cy="5089803"/>
          </a:xfrm>
        </p:grpSpPr>
        <p:sp>
          <p:nvSpPr>
            <p:cNvPr id="198" name="Google Shape;198;p24"/>
            <p:cNvSpPr/>
            <p:nvPr/>
          </p:nvSpPr>
          <p:spPr>
            <a:xfrm rot="5400000">
              <a:off x="-613878" y="1287052"/>
              <a:ext cx="5089800" cy="90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1956943" y="3942350"/>
              <a:ext cx="424663" cy="340205"/>
            </a:xfrm>
            <a:custGeom>
              <a:rect b="b" l="l" r="r" t="t"/>
              <a:pathLst>
                <a:path extrusionOk="0" h="21373" w="26679">
                  <a:moveTo>
                    <a:pt x="16750" y="1"/>
                  </a:moveTo>
                  <a:cubicBezTo>
                    <a:pt x="15939" y="1"/>
                    <a:pt x="15128" y="69"/>
                    <a:pt x="14329" y="209"/>
                  </a:cubicBezTo>
                  <a:cubicBezTo>
                    <a:pt x="10492" y="875"/>
                    <a:pt x="7009" y="3066"/>
                    <a:pt x="4545" y="6095"/>
                  </a:cubicBezTo>
                  <a:cubicBezTo>
                    <a:pt x="4494" y="6156"/>
                    <a:pt x="4454" y="6217"/>
                    <a:pt x="4403" y="6277"/>
                  </a:cubicBezTo>
                  <a:cubicBezTo>
                    <a:pt x="4151" y="6600"/>
                    <a:pt x="3909" y="6923"/>
                    <a:pt x="3676" y="7267"/>
                  </a:cubicBezTo>
                  <a:lnTo>
                    <a:pt x="3545" y="7438"/>
                  </a:lnTo>
                  <a:cubicBezTo>
                    <a:pt x="3384" y="7681"/>
                    <a:pt x="3232" y="7923"/>
                    <a:pt x="3081" y="8175"/>
                  </a:cubicBezTo>
                  <a:cubicBezTo>
                    <a:pt x="3030" y="8266"/>
                    <a:pt x="2980" y="8347"/>
                    <a:pt x="2939" y="8428"/>
                  </a:cubicBezTo>
                  <a:cubicBezTo>
                    <a:pt x="2899" y="8489"/>
                    <a:pt x="2869" y="8549"/>
                    <a:pt x="2838" y="8610"/>
                  </a:cubicBezTo>
                  <a:cubicBezTo>
                    <a:pt x="698" y="12447"/>
                    <a:pt x="1" y="17021"/>
                    <a:pt x="627" y="21373"/>
                  </a:cubicBezTo>
                  <a:lnTo>
                    <a:pt x="26679" y="21373"/>
                  </a:lnTo>
                  <a:lnTo>
                    <a:pt x="26679" y="3975"/>
                  </a:lnTo>
                  <a:cubicBezTo>
                    <a:pt x="24091" y="1396"/>
                    <a:pt x="20414" y="1"/>
                    <a:pt x="167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24"/>
          <p:cNvGrpSpPr/>
          <p:nvPr/>
        </p:nvGrpSpPr>
        <p:grpSpPr>
          <a:xfrm flipH="1">
            <a:off x="4703641" y="2826576"/>
            <a:ext cx="586006" cy="561070"/>
            <a:chOff x="7225814" y="-41800"/>
            <a:chExt cx="1918186" cy="1836562"/>
          </a:xfrm>
        </p:grpSpPr>
        <p:sp>
          <p:nvSpPr>
            <p:cNvPr id="201" name="Google Shape;201;p24"/>
            <p:cNvSpPr/>
            <p:nvPr/>
          </p:nvSpPr>
          <p:spPr>
            <a:xfrm rot="5400000">
              <a:off x="7266625" y="-82611"/>
              <a:ext cx="1836562" cy="1918184"/>
            </a:xfrm>
            <a:custGeom>
              <a:rect b="b" l="l" r="r" t="t"/>
              <a:pathLst>
                <a:path extrusionOk="0" h="11535" w="11044">
                  <a:moveTo>
                    <a:pt x="1" y="0"/>
                  </a:moveTo>
                  <a:lnTo>
                    <a:pt x="1" y="10381"/>
                  </a:lnTo>
                  <a:cubicBezTo>
                    <a:pt x="1130" y="11159"/>
                    <a:pt x="2423" y="11535"/>
                    <a:pt x="3706" y="11535"/>
                  </a:cubicBezTo>
                  <a:cubicBezTo>
                    <a:pt x="5673" y="11535"/>
                    <a:pt x="7617" y="10652"/>
                    <a:pt x="8908" y="8984"/>
                  </a:cubicBezTo>
                  <a:cubicBezTo>
                    <a:pt x="11043" y="6226"/>
                    <a:pt x="10649" y="2287"/>
                    <a:pt x="8019" y="0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 rot="5400000">
              <a:off x="7636710" y="-74574"/>
              <a:ext cx="1474512" cy="1540067"/>
            </a:xfrm>
            <a:custGeom>
              <a:rect b="b" l="l" r="r" t="t"/>
              <a:pathLst>
                <a:path extrusionOk="0" h="11535" w="11044">
                  <a:moveTo>
                    <a:pt x="1" y="0"/>
                  </a:moveTo>
                  <a:lnTo>
                    <a:pt x="1" y="10381"/>
                  </a:lnTo>
                  <a:cubicBezTo>
                    <a:pt x="1130" y="11159"/>
                    <a:pt x="2423" y="11535"/>
                    <a:pt x="3706" y="11535"/>
                  </a:cubicBezTo>
                  <a:cubicBezTo>
                    <a:pt x="5673" y="11535"/>
                    <a:pt x="7617" y="10652"/>
                    <a:pt x="8908" y="8984"/>
                  </a:cubicBezTo>
                  <a:cubicBezTo>
                    <a:pt x="11043" y="6226"/>
                    <a:pt x="10649" y="2287"/>
                    <a:pt x="80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" name="Google Shape;203;p24"/>
          <p:cNvGrpSpPr/>
          <p:nvPr/>
        </p:nvGrpSpPr>
        <p:grpSpPr>
          <a:xfrm>
            <a:off x="8412245" y="3654727"/>
            <a:ext cx="881710" cy="940747"/>
            <a:chOff x="8430723" y="3750012"/>
            <a:chExt cx="792548" cy="845691"/>
          </a:xfrm>
        </p:grpSpPr>
        <p:sp>
          <p:nvSpPr>
            <p:cNvPr id="204" name="Google Shape;204;p24"/>
            <p:cNvSpPr/>
            <p:nvPr/>
          </p:nvSpPr>
          <p:spPr>
            <a:xfrm rot="6688024">
              <a:off x="8487595" y="3880513"/>
              <a:ext cx="678805" cy="584690"/>
            </a:xfrm>
            <a:custGeom>
              <a:rect b="b" l="l" r="r" t="t"/>
              <a:pathLst>
                <a:path extrusionOk="0" h="76557" w="88880">
                  <a:moveTo>
                    <a:pt x="48639" y="0"/>
                  </a:moveTo>
                  <a:lnTo>
                    <a:pt x="48639" y="33"/>
                  </a:lnTo>
                  <a:cubicBezTo>
                    <a:pt x="48605" y="100"/>
                    <a:pt x="48589" y="167"/>
                    <a:pt x="48572" y="233"/>
                  </a:cubicBezTo>
                  <a:cubicBezTo>
                    <a:pt x="47606" y="3499"/>
                    <a:pt x="48039" y="7265"/>
                    <a:pt x="49472" y="10314"/>
                  </a:cubicBezTo>
                  <a:cubicBezTo>
                    <a:pt x="52354" y="16413"/>
                    <a:pt x="58820" y="19929"/>
                    <a:pt x="64685" y="22645"/>
                  </a:cubicBezTo>
                  <a:cubicBezTo>
                    <a:pt x="71200" y="25661"/>
                    <a:pt x="78232" y="28410"/>
                    <a:pt x="82714" y="34325"/>
                  </a:cubicBezTo>
                  <a:cubicBezTo>
                    <a:pt x="86580" y="39441"/>
                    <a:pt x="88329" y="46056"/>
                    <a:pt x="87713" y="52421"/>
                  </a:cubicBezTo>
                  <a:cubicBezTo>
                    <a:pt x="87080" y="58886"/>
                    <a:pt x="83814" y="64785"/>
                    <a:pt x="78998" y="69084"/>
                  </a:cubicBezTo>
                  <a:cubicBezTo>
                    <a:pt x="74133" y="73450"/>
                    <a:pt x="67901" y="75982"/>
                    <a:pt x="61352" y="76232"/>
                  </a:cubicBezTo>
                  <a:cubicBezTo>
                    <a:pt x="61053" y="76242"/>
                    <a:pt x="60753" y="76247"/>
                    <a:pt x="60453" y="76247"/>
                  </a:cubicBezTo>
                  <a:cubicBezTo>
                    <a:pt x="53922" y="76247"/>
                    <a:pt x="47432" y="74004"/>
                    <a:pt x="42190" y="70117"/>
                  </a:cubicBezTo>
                  <a:cubicBezTo>
                    <a:pt x="36891" y="66185"/>
                    <a:pt x="33526" y="60503"/>
                    <a:pt x="29576" y="55337"/>
                  </a:cubicBezTo>
                  <a:cubicBezTo>
                    <a:pt x="27744" y="52938"/>
                    <a:pt x="25761" y="50638"/>
                    <a:pt x="23361" y="48789"/>
                  </a:cubicBezTo>
                  <a:cubicBezTo>
                    <a:pt x="20712" y="46706"/>
                    <a:pt x="17563" y="45373"/>
                    <a:pt x="14213" y="44940"/>
                  </a:cubicBezTo>
                  <a:cubicBezTo>
                    <a:pt x="13480" y="44850"/>
                    <a:pt x="12745" y="44806"/>
                    <a:pt x="12013" y="44806"/>
                  </a:cubicBezTo>
                  <a:cubicBezTo>
                    <a:pt x="7840" y="44806"/>
                    <a:pt x="3758" y="46243"/>
                    <a:pt x="483" y="48922"/>
                  </a:cubicBezTo>
                  <a:cubicBezTo>
                    <a:pt x="350" y="49039"/>
                    <a:pt x="217" y="49155"/>
                    <a:pt x="67" y="49272"/>
                  </a:cubicBezTo>
                  <a:lnTo>
                    <a:pt x="0" y="49339"/>
                  </a:lnTo>
                  <a:lnTo>
                    <a:pt x="0" y="49772"/>
                  </a:lnTo>
                  <a:lnTo>
                    <a:pt x="67" y="49705"/>
                  </a:lnTo>
                  <a:cubicBezTo>
                    <a:pt x="217" y="49572"/>
                    <a:pt x="350" y="49455"/>
                    <a:pt x="483" y="49339"/>
                  </a:cubicBezTo>
                  <a:cubicBezTo>
                    <a:pt x="3333" y="46922"/>
                    <a:pt x="6865" y="45456"/>
                    <a:pt x="10581" y="45173"/>
                  </a:cubicBezTo>
                  <a:cubicBezTo>
                    <a:pt x="11021" y="45141"/>
                    <a:pt x="11462" y="45125"/>
                    <a:pt x="11901" y="45125"/>
                  </a:cubicBezTo>
                  <a:cubicBezTo>
                    <a:pt x="15117" y="45125"/>
                    <a:pt x="18276" y="45978"/>
                    <a:pt x="21062" y="47606"/>
                  </a:cubicBezTo>
                  <a:cubicBezTo>
                    <a:pt x="23744" y="49189"/>
                    <a:pt x="25977" y="51421"/>
                    <a:pt x="27960" y="53804"/>
                  </a:cubicBezTo>
                  <a:cubicBezTo>
                    <a:pt x="31976" y="58686"/>
                    <a:pt x="35075" y="64368"/>
                    <a:pt x="39841" y="68617"/>
                  </a:cubicBezTo>
                  <a:cubicBezTo>
                    <a:pt x="44823" y="73050"/>
                    <a:pt x="51071" y="75782"/>
                    <a:pt x="57703" y="76432"/>
                  </a:cubicBezTo>
                  <a:cubicBezTo>
                    <a:pt x="58587" y="76515"/>
                    <a:pt x="59470" y="76556"/>
                    <a:pt x="60352" y="76556"/>
                  </a:cubicBezTo>
                  <a:cubicBezTo>
                    <a:pt x="65836" y="76556"/>
                    <a:pt x="71224" y="74960"/>
                    <a:pt x="75832" y="71917"/>
                  </a:cubicBezTo>
                  <a:cubicBezTo>
                    <a:pt x="80948" y="68567"/>
                    <a:pt x="85030" y="63552"/>
                    <a:pt x="86930" y="57703"/>
                  </a:cubicBezTo>
                  <a:cubicBezTo>
                    <a:pt x="88879" y="51771"/>
                    <a:pt x="88479" y="45173"/>
                    <a:pt x="86047" y="39441"/>
                  </a:cubicBezTo>
                  <a:cubicBezTo>
                    <a:pt x="84847" y="36575"/>
                    <a:pt x="83097" y="33976"/>
                    <a:pt x="80931" y="31759"/>
                  </a:cubicBezTo>
                  <a:cubicBezTo>
                    <a:pt x="78398" y="29243"/>
                    <a:pt x="75316" y="27360"/>
                    <a:pt x="72150" y="25761"/>
                  </a:cubicBezTo>
                  <a:cubicBezTo>
                    <a:pt x="65885" y="22595"/>
                    <a:pt x="58920" y="20362"/>
                    <a:pt x="53737" y="15447"/>
                  </a:cubicBezTo>
                  <a:cubicBezTo>
                    <a:pt x="51371" y="13214"/>
                    <a:pt x="49522" y="10498"/>
                    <a:pt x="48772" y="7315"/>
                  </a:cubicBezTo>
                  <a:cubicBezTo>
                    <a:pt x="48222" y="5032"/>
                    <a:pt x="48189" y="2516"/>
                    <a:pt x="48905" y="233"/>
                  </a:cubicBezTo>
                  <a:cubicBezTo>
                    <a:pt x="48922" y="167"/>
                    <a:pt x="48939" y="100"/>
                    <a:pt x="48972" y="33"/>
                  </a:cubicBezTo>
                  <a:lnTo>
                    <a:pt x="48972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 rot="6688024">
              <a:off x="8546891" y="3884955"/>
              <a:ext cx="617721" cy="540714"/>
            </a:xfrm>
            <a:custGeom>
              <a:rect b="b" l="l" r="r" t="t"/>
              <a:pathLst>
                <a:path extrusionOk="0" h="70799" w="80882">
                  <a:moveTo>
                    <a:pt x="29560" y="1"/>
                  </a:moveTo>
                  <a:cubicBezTo>
                    <a:pt x="28660" y="2284"/>
                    <a:pt x="28227" y="4733"/>
                    <a:pt x="28310" y="7199"/>
                  </a:cubicBezTo>
                  <a:cubicBezTo>
                    <a:pt x="28427" y="10215"/>
                    <a:pt x="29293" y="13164"/>
                    <a:pt x="30826" y="15780"/>
                  </a:cubicBezTo>
                  <a:cubicBezTo>
                    <a:pt x="32309" y="18313"/>
                    <a:pt x="34426" y="20379"/>
                    <a:pt x="36825" y="22046"/>
                  </a:cubicBezTo>
                  <a:cubicBezTo>
                    <a:pt x="41757" y="25478"/>
                    <a:pt x="47606" y="27161"/>
                    <a:pt x="53005" y="29694"/>
                  </a:cubicBezTo>
                  <a:cubicBezTo>
                    <a:pt x="58187" y="32127"/>
                    <a:pt x="63469" y="35592"/>
                    <a:pt x="65552" y="41208"/>
                  </a:cubicBezTo>
                  <a:cubicBezTo>
                    <a:pt x="67451" y="46357"/>
                    <a:pt x="66468" y="52538"/>
                    <a:pt x="62986" y="56821"/>
                  </a:cubicBezTo>
                  <a:cubicBezTo>
                    <a:pt x="60066" y="60415"/>
                    <a:pt x="55474" y="62325"/>
                    <a:pt x="50893" y="62325"/>
                  </a:cubicBezTo>
                  <a:cubicBezTo>
                    <a:pt x="49930" y="62325"/>
                    <a:pt x="48968" y="62240"/>
                    <a:pt x="48022" y="62070"/>
                  </a:cubicBezTo>
                  <a:cubicBezTo>
                    <a:pt x="45156" y="61536"/>
                    <a:pt x="42490" y="60220"/>
                    <a:pt x="40341" y="58254"/>
                  </a:cubicBezTo>
                  <a:cubicBezTo>
                    <a:pt x="38058" y="56204"/>
                    <a:pt x="36308" y="53655"/>
                    <a:pt x="34625" y="51105"/>
                  </a:cubicBezTo>
                  <a:cubicBezTo>
                    <a:pt x="31476" y="46340"/>
                    <a:pt x="28210" y="40875"/>
                    <a:pt x="22628" y="38675"/>
                  </a:cubicBezTo>
                  <a:cubicBezTo>
                    <a:pt x="20977" y="38022"/>
                    <a:pt x="19305" y="37783"/>
                    <a:pt x="17623" y="37783"/>
                  </a:cubicBezTo>
                  <a:cubicBezTo>
                    <a:pt x="13465" y="37783"/>
                    <a:pt x="9244" y="39245"/>
                    <a:pt x="5116" y="39542"/>
                  </a:cubicBezTo>
                  <a:cubicBezTo>
                    <a:pt x="4734" y="39571"/>
                    <a:pt x="4352" y="39586"/>
                    <a:pt x="3970" y="39586"/>
                  </a:cubicBezTo>
                  <a:cubicBezTo>
                    <a:pt x="2633" y="39586"/>
                    <a:pt x="1296" y="39405"/>
                    <a:pt x="0" y="39042"/>
                  </a:cubicBezTo>
                  <a:lnTo>
                    <a:pt x="0" y="43774"/>
                  </a:lnTo>
                  <a:cubicBezTo>
                    <a:pt x="1100" y="43557"/>
                    <a:pt x="2216" y="43407"/>
                    <a:pt x="3333" y="43274"/>
                  </a:cubicBezTo>
                  <a:cubicBezTo>
                    <a:pt x="5287" y="43051"/>
                    <a:pt x="7258" y="42908"/>
                    <a:pt x="9230" y="42908"/>
                  </a:cubicBezTo>
                  <a:cubicBezTo>
                    <a:pt x="10654" y="42908"/>
                    <a:pt x="12079" y="42983"/>
                    <a:pt x="13497" y="43157"/>
                  </a:cubicBezTo>
                  <a:cubicBezTo>
                    <a:pt x="16580" y="43507"/>
                    <a:pt x="19562" y="44474"/>
                    <a:pt x="22278" y="46007"/>
                  </a:cubicBezTo>
                  <a:cubicBezTo>
                    <a:pt x="24944" y="47556"/>
                    <a:pt x="27211" y="49639"/>
                    <a:pt x="29243" y="51955"/>
                  </a:cubicBezTo>
                  <a:cubicBezTo>
                    <a:pt x="31393" y="54388"/>
                    <a:pt x="33326" y="57021"/>
                    <a:pt x="35409" y="59503"/>
                  </a:cubicBezTo>
                  <a:cubicBezTo>
                    <a:pt x="37375" y="61886"/>
                    <a:pt x="39641" y="64002"/>
                    <a:pt x="42157" y="65785"/>
                  </a:cubicBezTo>
                  <a:cubicBezTo>
                    <a:pt x="46548" y="68852"/>
                    <a:pt x="51810" y="70799"/>
                    <a:pt x="57179" y="70799"/>
                  </a:cubicBezTo>
                  <a:cubicBezTo>
                    <a:pt x="58024" y="70799"/>
                    <a:pt x="58872" y="70751"/>
                    <a:pt x="59720" y="70651"/>
                  </a:cubicBezTo>
                  <a:cubicBezTo>
                    <a:pt x="65335" y="70001"/>
                    <a:pt x="70584" y="67102"/>
                    <a:pt x="74366" y="62936"/>
                  </a:cubicBezTo>
                  <a:cubicBezTo>
                    <a:pt x="78532" y="58370"/>
                    <a:pt x="80881" y="52289"/>
                    <a:pt x="80215" y="46090"/>
                  </a:cubicBezTo>
                  <a:cubicBezTo>
                    <a:pt x="79548" y="39791"/>
                    <a:pt x="75499" y="34726"/>
                    <a:pt x="70617" y="30994"/>
                  </a:cubicBezTo>
                  <a:cubicBezTo>
                    <a:pt x="65335" y="26961"/>
                    <a:pt x="59070" y="24612"/>
                    <a:pt x="53404" y="21212"/>
                  </a:cubicBezTo>
                  <a:cubicBezTo>
                    <a:pt x="48339" y="18180"/>
                    <a:pt x="43473" y="13764"/>
                    <a:pt x="41990" y="7816"/>
                  </a:cubicBezTo>
                  <a:cubicBezTo>
                    <a:pt x="41341" y="5250"/>
                    <a:pt x="41391" y="2550"/>
                    <a:pt x="42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08" name="Google Shape;208;p25"/>
          <p:cNvSpPr txBox="1"/>
          <p:nvPr>
            <p:ph idx="1" type="subTitle"/>
          </p:nvPr>
        </p:nvSpPr>
        <p:spPr>
          <a:xfrm>
            <a:off x="2704837" y="3191900"/>
            <a:ext cx="17427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9" name="Google Shape;209;p25"/>
          <p:cNvSpPr txBox="1"/>
          <p:nvPr>
            <p:ph idx="2" type="subTitle"/>
          </p:nvPr>
        </p:nvSpPr>
        <p:spPr>
          <a:xfrm>
            <a:off x="2704842" y="2766825"/>
            <a:ext cx="17427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0" name="Google Shape;210;p25"/>
          <p:cNvSpPr txBox="1"/>
          <p:nvPr>
            <p:ph idx="3" type="subTitle"/>
          </p:nvPr>
        </p:nvSpPr>
        <p:spPr>
          <a:xfrm>
            <a:off x="4696455" y="3191900"/>
            <a:ext cx="17427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1" name="Google Shape;211;p25"/>
          <p:cNvSpPr txBox="1"/>
          <p:nvPr>
            <p:ph idx="4" type="subTitle"/>
          </p:nvPr>
        </p:nvSpPr>
        <p:spPr>
          <a:xfrm>
            <a:off x="4696458" y="2766825"/>
            <a:ext cx="17427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2" name="Google Shape;212;p25"/>
          <p:cNvSpPr txBox="1"/>
          <p:nvPr>
            <p:ph idx="5" type="subTitle"/>
          </p:nvPr>
        </p:nvSpPr>
        <p:spPr>
          <a:xfrm>
            <a:off x="6688074" y="3191900"/>
            <a:ext cx="17427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3" name="Google Shape;213;p25"/>
          <p:cNvSpPr txBox="1"/>
          <p:nvPr>
            <p:ph idx="6" type="subTitle"/>
          </p:nvPr>
        </p:nvSpPr>
        <p:spPr>
          <a:xfrm>
            <a:off x="6688075" y="2766825"/>
            <a:ext cx="17427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4" name="Google Shape;214;p25"/>
          <p:cNvSpPr txBox="1"/>
          <p:nvPr>
            <p:ph idx="7" type="subTitle"/>
          </p:nvPr>
        </p:nvSpPr>
        <p:spPr>
          <a:xfrm>
            <a:off x="713225" y="3191900"/>
            <a:ext cx="17427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5" name="Google Shape;215;p25"/>
          <p:cNvSpPr txBox="1"/>
          <p:nvPr>
            <p:ph idx="8" type="subTitle"/>
          </p:nvPr>
        </p:nvSpPr>
        <p:spPr>
          <a:xfrm>
            <a:off x="713219" y="2766825"/>
            <a:ext cx="17427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6" name="Google Shape;216;p25"/>
          <p:cNvSpPr/>
          <p:nvPr/>
        </p:nvSpPr>
        <p:spPr>
          <a:xfrm>
            <a:off x="0" y="-7519"/>
            <a:ext cx="9144000" cy="26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5"/>
          <p:cNvSpPr/>
          <p:nvPr/>
        </p:nvSpPr>
        <p:spPr>
          <a:xfrm flipH="1" rot="5400000">
            <a:off x="4365622" y="-4441197"/>
            <a:ext cx="441881" cy="9173275"/>
          </a:xfrm>
          <a:custGeom>
            <a:rect b="b" l="l" r="r" t="t"/>
            <a:pathLst>
              <a:path extrusionOk="0" h="205748" w="8655">
                <a:moveTo>
                  <a:pt x="6393" y="0"/>
                </a:moveTo>
                <a:cubicBezTo>
                  <a:pt x="5329" y="7400"/>
                  <a:pt x="226" y="27929"/>
                  <a:pt x="7" y="44402"/>
                </a:cubicBezTo>
                <a:cubicBezTo>
                  <a:pt x="-212" y="60875"/>
                  <a:pt x="5053" y="80274"/>
                  <a:pt x="5081" y="98836"/>
                </a:cubicBezTo>
                <a:cubicBezTo>
                  <a:pt x="5109" y="117398"/>
                  <a:pt x="-423" y="137954"/>
                  <a:pt x="173" y="155773"/>
                </a:cubicBezTo>
                <a:cubicBezTo>
                  <a:pt x="769" y="173592"/>
                  <a:pt x="7241" y="197419"/>
                  <a:pt x="8655" y="205748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7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3132325" y="539500"/>
            <a:ext cx="52983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0" name="Google Shape;220;p26"/>
          <p:cNvSpPr txBox="1"/>
          <p:nvPr>
            <p:ph idx="1" type="subTitle"/>
          </p:nvPr>
        </p:nvSpPr>
        <p:spPr>
          <a:xfrm>
            <a:off x="6688048" y="2159450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1" name="Google Shape;221;p26"/>
          <p:cNvSpPr txBox="1"/>
          <p:nvPr>
            <p:ph idx="2" type="subTitle"/>
          </p:nvPr>
        </p:nvSpPr>
        <p:spPr>
          <a:xfrm>
            <a:off x="6688060" y="1734375"/>
            <a:ext cx="17427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2" name="Google Shape;222;p26"/>
          <p:cNvSpPr txBox="1"/>
          <p:nvPr>
            <p:ph idx="3" type="subTitle"/>
          </p:nvPr>
        </p:nvSpPr>
        <p:spPr>
          <a:xfrm>
            <a:off x="3860290" y="3825200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3" name="Google Shape;223;p26"/>
          <p:cNvSpPr txBox="1"/>
          <p:nvPr>
            <p:ph idx="4" type="subTitle"/>
          </p:nvPr>
        </p:nvSpPr>
        <p:spPr>
          <a:xfrm>
            <a:off x="3860302" y="3400125"/>
            <a:ext cx="17427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4" name="Google Shape;224;p26"/>
          <p:cNvSpPr txBox="1"/>
          <p:nvPr>
            <p:ph idx="5" type="subTitle"/>
          </p:nvPr>
        </p:nvSpPr>
        <p:spPr>
          <a:xfrm>
            <a:off x="6688056" y="3825200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5" name="Google Shape;225;p26"/>
          <p:cNvSpPr txBox="1"/>
          <p:nvPr>
            <p:ph idx="6" type="subTitle"/>
          </p:nvPr>
        </p:nvSpPr>
        <p:spPr>
          <a:xfrm>
            <a:off x="6688069" y="3400125"/>
            <a:ext cx="17427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6" name="Google Shape;226;p26"/>
          <p:cNvSpPr txBox="1"/>
          <p:nvPr>
            <p:ph idx="7" type="subTitle"/>
          </p:nvPr>
        </p:nvSpPr>
        <p:spPr>
          <a:xfrm>
            <a:off x="3860281" y="2159450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7" name="Google Shape;227;p26"/>
          <p:cNvSpPr txBox="1"/>
          <p:nvPr>
            <p:ph idx="8" type="subTitle"/>
          </p:nvPr>
        </p:nvSpPr>
        <p:spPr>
          <a:xfrm>
            <a:off x="3860294" y="1734375"/>
            <a:ext cx="17427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28" name="Google Shape;228;p26"/>
          <p:cNvGrpSpPr/>
          <p:nvPr/>
        </p:nvGrpSpPr>
        <p:grpSpPr>
          <a:xfrm>
            <a:off x="-63350" y="-28099"/>
            <a:ext cx="3279347" cy="5171594"/>
            <a:chOff x="0" y="48552"/>
            <a:chExt cx="3279347" cy="5171594"/>
          </a:xfrm>
        </p:grpSpPr>
        <p:sp>
          <p:nvSpPr>
            <p:cNvPr id="229" name="Google Shape;229;p26"/>
            <p:cNvSpPr/>
            <p:nvPr/>
          </p:nvSpPr>
          <p:spPr>
            <a:xfrm>
              <a:off x="12900" y="48552"/>
              <a:ext cx="2321700" cy="51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0" y="3328567"/>
              <a:ext cx="2922219" cy="1863631"/>
            </a:xfrm>
            <a:custGeom>
              <a:rect b="b" l="l" r="r" t="t"/>
              <a:pathLst>
                <a:path extrusionOk="0" h="19809" w="31061">
                  <a:moveTo>
                    <a:pt x="8333" y="1"/>
                  </a:moveTo>
                  <a:cubicBezTo>
                    <a:pt x="5722" y="1"/>
                    <a:pt x="3029" y="1530"/>
                    <a:pt x="949" y="3289"/>
                  </a:cubicBezTo>
                  <a:cubicBezTo>
                    <a:pt x="818" y="3400"/>
                    <a:pt x="687" y="3512"/>
                    <a:pt x="556" y="3623"/>
                  </a:cubicBezTo>
                  <a:cubicBezTo>
                    <a:pt x="374" y="3784"/>
                    <a:pt x="192" y="3946"/>
                    <a:pt x="0" y="4107"/>
                  </a:cubicBezTo>
                  <a:lnTo>
                    <a:pt x="0" y="19809"/>
                  </a:lnTo>
                  <a:lnTo>
                    <a:pt x="31060" y="19809"/>
                  </a:lnTo>
                  <a:cubicBezTo>
                    <a:pt x="30545" y="16689"/>
                    <a:pt x="28738" y="13831"/>
                    <a:pt x="25860" y="12579"/>
                  </a:cubicBezTo>
                  <a:cubicBezTo>
                    <a:pt x="23780" y="11680"/>
                    <a:pt x="21367" y="11640"/>
                    <a:pt x="19418" y="10469"/>
                  </a:cubicBezTo>
                  <a:cubicBezTo>
                    <a:pt x="18661" y="10004"/>
                    <a:pt x="17994" y="9408"/>
                    <a:pt x="17439" y="8702"/>
                  </a:cubicBezTo>
                  <a:cubicBezTo>
                    <a:pt x="17378" y="8641"/>
                    <a:pt x="17328" y="8570"/>
                    <a:pt x="17277" y="8510"/>
                  </a:cubicBezTo>
                  <a:cubicBezTo>
                    <a:pt x="16893" y="8015"/>
                    <a:pt x="16540" y="7500"/>
                    <a:pt x="16207" y="6975"/>
                  </a:cubicBezTo>
                  <a:cubicBezTo>
                    <a:pt x="16156" y="6894"/>
                    <a:pt x="16096" y="6813"/>
                    <a:pt x="16045" y="6723"/>
                  </a:cubicBezTo>
                  <a:cubicBezTo>
                    <a:pt x="15884" y="6460"/>
                    <a:pt x="15732" y="6197"/>
                    <a:pt x="15571" y="5935"/>
                  </a:cubicBezTo>
                  <a:cubicBezTo>
                    <a:pt x="15379" y="5602"/>
                    <a:pt x="15177" y="5269"/>
                    <a:pt x="14985" y="4935"/>
                  </a:cubicBezTo>
                  <a:cubicBezTo>
                    <a:pt x="14935" y="4844"/>
                    <a:pt x="14874" y="4754"/>
                    <a:pt x="14823" y="4673"/>
                  </a:cubicBezTo>
                  <a:cubicBezTo>
                    <a:pt x="13773" y="2946"/>
                    <a:pt x="12632" y="1341"/>
                    <a:pt x="10835" y="533"/>
                  </a:cubicBezTo>
                  <a:cubicBezTo>
                    <a:pt x="10026" y="163"/>
                    <a:pt x="9184" y="1"/>
                    <a:pt x="8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0" y="2995900"/>
              <a:ext cx="3279347" cy="2196298"/>
            </a:xfrm>
            <a:custGeom>
              <a:rect b="b" l="l" r="r" t="t"/>
              <a:pathLst>
                <a:path extrusionOk="0" h="23345" w="34857">
                  <a:moveTo>
                    <a:pt x="10684" y="1"/>
                  </a:moveTo>
                  <a:cubicBezTo>
                    <a:pt x="6840" y="1"/>
                    <a:pt x="3088" y="1246"/>
                    <a:pt x="0" y="3564"/>
                  </a:cubicBezTo>
                  <a:lnTo>
                    <a:pt x="0" y="3725"/>
                  </a:lnTo>
                  <a:cubicBezTo>
                    <a:pt x="3071" y="1386"/>
                    <a:pt x="6821" y="130"/>
                    <a:pt x="10657" y="130"/>
                  </a:cubicBezTo>
                  <a:cubicBezTo>
                    <a:pt x="11059" y="130"/>
                    <a:pt x="11462" y="143"/>
                    <a:pt x="11865" y="171"/>
                  </a:cubicBezTo>
                  <a:cubicBezTo>
                    <a:pt x="13097" y="252"/>
                    <a:pt x="14066" y="484"/>
                    <a:pt x="14834" y="868"/>
                  </a:cubicBezTo>
                  <a:cubicBezTo>
                    <a:pt x="14884" y="898"/>
                    <a:pt x="14945" y="918"/>
                    <a:pt x="14995" y="949"/>
                  </a:cubicBezTo>
                  <a:cubicBezTo>
                    <a:pt x="15288" y="1110"/>
                    <a:pt x="15550" y="1302"/>
                    <a:pt x="15803" y="1524"/>
                  </a:cubicBezTo>
                  <a:cubicBezTo>
                    <a:pt x="15884" y="1605"/>
                    <a:pt x="15975" y="1686"/>
                    <a:pt x="16055" y="1777"/>
                  </a:cubicBezTo>
                  <a:cubicBezTo>
                    <a:pt x="16106" y="1837"/>
                    <a:pt x="16166" y="1898"/>
                    <a:pt x="16217" y="1969"/>
                  </a:cubicBezTo>
                  <a:cubicBezTo>
                    <a:pt x="16490" y="2302"/>
                    <a:pt x="16722" y="2685"/>
                    <a:pt x="16914" y="3079"/>
                  </a:cubicBezTo>
                  <a:cubicBezTo>
                    <a:pt x="17045" y="3362"/>
                    <a:pt x="17166" y="3645"/>
                    <a:pt x="17277" y="3948"/>
                  </a:cubicBezTo>
                  <a:cubicBezTo>
                    <a:pt x="17338" y="4089"/>
                    <a:pt x="17388" y="4240"/>
                    <a:pt x="17439" y="4382"/>
                  </a:cubicBezTo>
                  <a:cubicBezTo>
                    <a:pt x="17509" y="4584"/>
                    <a:pt x="17580" y="4786"/>
                    <a:pt x="17641" y="4988"/>
                  </a:cubicBezTo>
                  <a:cubicBezTo>
                    <a:pt x="18055" y="6199"/>
                    <a:pt x="18479" y="7451"/>
                    <a:pt x="19367" y="8370"/>
                  </a:cubicBezTo>
                  <a:cubicBezTo>
                    <a:pt x="20115" y="9138"/>
                    <a:pt x="21064" y="9562"/>
                    <a:pt x="22094" y="9855"/>
                  </a:cubicBezTo>
                  <a:cubicBezTo>
                    <a:pt x="22720" y="10036"/>
                    <a:pt x="23376" y="10158"/>
                    <a:pt x="24022" y="10289"/>
                  </a:cubicBezTo>
                  <a:cubicBezTo>
                    <a:pt x="24759" y="10420"/>
                    <a:pt x="25486" y="10592"/>
                    <a:pt x="26203" y="10804"/>
                  </a:cubicBezTo>
                  <a:cubicBezTo>
                    <a:pt x="29717" y="11894"/>
                    <a:pt x="32696" y="15166"/>
                    <a:pt x="33978" y="19356"/>
                  </a:cubicBezTo>
                  <a:cubicBezTo>
                    <a:pt x="34362" y="20649"/>
                    <a:pt x="34615" y="21992"/>
                    <a:pt x="34736" y="23345"/>
                  </a:cubicBezTo>
                  <a:lnTo>
                    <a:pt x="34857" y="23345"/>
                  </a:lnTo>
                  <a:cubicBezTo>
                    <a:pt x="34746" y="21982"/>
                    <a:pt x="34483" y="20629"/>
                    <a:pt x="34090" y="19326"/>
                  </a:cubicBezTo>
                  <a:cubicBezTo>
                    <a:pt x="32797" y="15105"/>
                    <a:pt x="29788" y="11783"/>
                    <a:pt x="26244" y="10683"/>
                  </a:cubicBezTo>
                  <a:cubicBezTo>
                    <a:pt x="25517" y="10471"/>
                    <a:pt x="24780" y="10299"/>
                    <a:pt x="24043" y="10168"/>
                  </a:cubicBezTo>
                  <a:cubicBezTo>
                    <a:pt x="23507" y="10067"/>
                    <a:pt x="22962" y="9956"/>
                    <a:pt x="22427" y="9814"/>
                  </a:cubicBezTo>
                  <a:cubicBezTo>
                    <a:pt x="21306" y="9532"/>
                    <a:pt x="20256" y="9107"/>
                    <a:pt x="19448" y="8279"/>
                  </a:cubicBezTo>
                  <a:cubicBezTo>
                    <a:pt x="18580" y="7391"/>
                    <a:pt x="18166" y="6149"/>
                    <a:pt x="17762" y="4957"/>
                  </a:cubicBezTo>
                  <a:cubicBezTo>
                    <a:pt x="17651" y="4644"/>
                    <a:pt x="17550" y="4331"/>
                    <a:pt x="17439" y="4018"/>
                  </a:cubicBezTo>
                  <a:cubicBezTo>
                    <a:pt x="17378" y="3877"/>
                    <a:pt x="17328" y="3746"/>
                    <a:pt x="17277" y="3604"/>
                  </a:cubicBezTo>
                  <a:cubicBezTo>
                    <a:pt x="17196" y="3423"/>
                    <a:pt x="17116" y="3241"/>
                    <a:pt x="17035" y="3059"/>
                  </a:cubicBezTo>
                  <a:cubicBezTo>
                    <a:pt x="16823" y="2595"/>
                    <a:pt x="16540" y="2160"/>
                    <a:pt x="16207" y="1777"/>
                  </a:cubicBezTo>
                  <a:cubicBezTo>
                    <a:pt x="16156" y="1716"/>
                    <a:pt x="16106" y="1655"/>
                    <a:pt x="16045" y="1595"/>
                  </a:cubicBezTo>
                  <a:cubicBezTo>
                    <a:pt x="15995" y="1544"/>
                    <a:pt x="15934" y="1484"/>
                    <a:pt x="15874" y="1433"/>
                  </a:cubicBezTo>
                  <a:cubicBezTo>
                    <a:pt x="15601" y="1191"/>
                    <a:pt x="15308" y="979"/>
                    <a:pt x="14985" y="807"/>
                  </a:cubicBezTo>
                  <a:lnTo>
                    <a:pt x="14823" y="727"/>
                  </a:lnTo>
                  <a:cubicBezTo>
                    <a:pt x="14046" y="353"/>
                    <a:pt x="13077" y="131"/>
                    <a:pt x="11865" y="40"/>
                  </a:cubicBezTo>
                  <a:cubicBezTo>
                    <a:pt x="11471" y="14"/>
                    <a:pt x="11077" y="1"/>
                    <a:pt x="1068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0" y="4057754"/>
              <a:ext cx="1822659" cy="1162392"/>
            </a:xfrm>
            <a:custGeom>
              <a:rect b="b" l="l" r="r" t="t"/>
              <a:pathLst>
                <a:path extrusionOk="0" h="19809" w="31061">
                  <a:moveTo>
                    <a:pt x="8333" y="1"/>
                  </a:moveTo>
                  <a:cubicBezTo>
                    <a:pt x="5722" y="1"/>
                    <a:pt x="3029" y="1530"/>
                    <a:pt x="949" y="3289"/>
                  </a:cubicBezTo>
                  <a:cubicBezTo>
                    <a:pt x="818" y="3400"/>
                    <a:pt x="687" y="3512"/>
                    <a:pt x="556" y="3623"/>
                  </a:cubicBezTo>
                  <a:cubicBezTo>
                    <a:pt x="374" y="3784"/>
                    <a:pt x="192" y="3946"/>
                    <a:pt x="0" y="4107"/>
                  </a:cubicBezTo>
                  <a:lnTo>
                    <a:pt x="0" y="19809"/>
                  </a:lnTo>
                  <a:lnTo>
                    <a:pt x="31060" y="19809"/>
                  </a:lnTo>
                  <a:cubicBezTo>
                    <a:pt x="30545" y="16689"/>
                    <a:pt x="28738" y="13831"/>
                    <a:pt x="25860" y="12579"/>
                  </a:cubicBezTo>
                  <a:cubicBezTo>
                    <a:pt x="23780" y="11680"/>
                    <a:pt x="21367" y="11640"/>
                    <a:pt x="19418" y="10469"/>
                  </a:cubicBezTo>
                  <a:cubicBezTo>
                    <a:pt x="18661" y="10004"/>
                    <a:pt x="17994" y="9408"/>
                    <a:pt x="17439" y="8702"/>
                  </a:cubicBezTo>
                  <a:cubicBezTo>
                    <a:pt x="17378" y="8641"/>
                    <a:pt x="17328" y="8570"/>
                    <a:pt x="17277" y="8510"/>
                  </a:cubicBezTo>
                  <a:cubicBezTo>
                    <a:pt x="16893" y="8015"/>
                    <a:pt x="16540" y="7500"/>
                    <a:pt x="16207" y="6975"/>
                  </a:cubicBezTo>
                  <a:cubicBezTo>
                    <a:pt x="16156" y="6894"/>
                    <a:pt x="16096" y="6813"/>
                    <a:pt x="16045" y="6723"/>
                  </a:cubicBezTo>
                  <a:cubicBezTo>
                    <a:pt x="15884" y="6460"/>
                    <a:pt x="15732" y="6197"/>
                    <a:pt x="15571" y="5935"/>
                  </a:cubicBezTo>
                  <a:cubicBezTo>
                    <a:pt x="15379" y="5602"/>
                    <a:pt x="15177" y="5269"/>
                    <a:pt x="14985" y="4935"/>
                  </a:cubicBezTo>
                  <a:cubicBezTo>
                    <a:pt x="14935" y="4844"/>
                    <a:pt x="14874" y="4754"/>
                    <a:pt x="14823" y="4673"/>
                  </a:cubicBezTo>
                  <a:cubicBezTo>
                    <a:pt x="13773" y="2946"/>
                    <a:pt x="12632" y="1341"/>
                    <a:pt x="10835" y="533"/>
                  </a:cubicBezTo>
                  <a:cubicBezTo>
                    <a:pt x="10026" y="163"/>
                    <a:pt x="9184" y="1"/>
                    <a:pt x="83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TITLE_AND_TWO_COLUMNS_1_1_1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/>
          <p:nvPr/>
        </p:nvSpPr>
        <p:spPr>
          <a:xfrm>
            <a:off x="0" y="0"/>
            <a:ext cx="9144000" cy="140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7"/>
          <p:cNvSpPr/>
          <p:nvPr/>
        </p:nvSpPr>
        <p:spPr>
          <a:xfrm rot="1080523">
            <a:off x="8676282" y="272161"/>
            <a:ext cx="362629" cy="1147591"/>
          </a:xfrm>
          <a:custGeom>
            <a:rect b="b" l="l" r="r" t="t"/>
            <a:pathLst>
              <a:path extrusionOk="0" h="15339" w="4847">
                <a:moveTo>
                  <a:pt x="4847" y="0"/>
                </a:moveTo>
                <a:lnTo>
                  <a:pt x="4807" y="61"/>
                </a:lnTo>
                <a:cubicBezTo>
                  <a:pt x="4271" y="879"/>
                  <a:pt x="3666" y="1676"/>
                  <a:pt x="3070" y="2444"/>
                </a:cubicBezTo>
                <a:cubicBezTo>
                  <a:pt x="2595" y="3049"/>
                  <a:pt x="2111" y="3676"/>
                  <a:pt x="1676" y="4312"/>
                </a:cubicBezTo>
                <a:cubicBezTo>
                  <a:pt x="465" y="6038"/>
                  <a:pt x="0" y="8189"/>
                  <a:pt x="404" y="10259"/>
                </a:cubicBezTo>
                <a:cubicBezTo>
                  <a:pt x="757" y="12077"/>
                  <a:pt x="1838" y="13672"/>
                  <a:pt x="3403" y="14672"/>
                </a:cubicBezTo>
                <a:cubicBezTo>
                  <a:pt x="3857" y="14954"/>
                  <a:pt x="4342" y="15187"/>
                  <a:pt x="4847" y="15338"/>
                </a:cubicBezTo>
                <a:lnTo>
                  <a:pt x="4847" y="14934"/>
                </a:lnTo>
                <a:cubicBezTo>
                  <a:pt x="4413" y="14793"/>
                  <a:pt x="3999" y="14601"/>
                  <a:pt x="3605" y="14359"/>
                </a:cubicBezTo>
                <a:cubicBezTo>
                  <a:pt x="2131" y="13410"/>
                  <a:pt x="1101" y="11905"/>
                  <a:pt x="768" y="10178"/>
                </a:cubicBezTo>
                <a:cubicBezTo>
                  <a:pt x="394" y="8209"/>
                  <a:pt x="828" y="6170"/>
                  <a:pt x="1979" y="4534"/>
                </a:cubicBezTo>
                <a:cubicBezTo>
                  <a:pt x="2424" y="3898"/>
                  <a:pt x="2898" y="3272"/>
                  <a:pt x="3363" y="2676"/>
                </a:cubicBezTo>
                <a:cubicBezTo>
                  <a:pt x="3867" y="2030"/>
                  <a:pt x="4372" y="1363"/>
                  <a:pt x="4847" y="677"/>
                </a:cubicBezTo>
                <a:lnTo>
                  <a:pt x="484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7"/>
          <p:cNvSpPr/>
          <p:nvPr/>
        </p:nvSpPr>
        <p:spPr>
          <a:xfrm rot="-3599944">
            <a:off x="-109616" y="200134"/>
            <a:ext cx="1614126" cy="678737"/>
          </a:xfrm>
          <a:custGeom>
            <a:rect b="b" l="l" r="r" t="t"/>
            <a:pathLst>
              <a:path extrusionOk="0" h="13855" w="32949">
                <a:moveTo>
                  <a:pt x="1" y="1"/>
                </a:moveTo>
                <a:cubicBezTo>
                  <a:pt x="11" y="596"/>
                  <a:pt x="61" y="1041"/>
                  <a:pt x="61" y="1101"/>
                </a:cubicBezTo>
                <a:cubicBezTo>
                  <a:pt x="364" y="3828"/>
                  <a:pt x="1475" y="5484"/>
                  <a:pt x="3363" y="6029"/>
                </a:cubicBezTo>
                <a:cubicBezTo>
                  <a:pt x="3955" y="6197"/>
                  <a:pt x="4536" y="6267"/>
                  <a:pt x="5107" y="6267"/>
                </a:cubicBezTo>
                <a:cubicBezTo>
                  <a:pt x="6630" y="6267"/>
                  <a:pt x="8085" y="5766"/>
                  <a:pt x="9502" y="5282"/>
                </a:cubicBezTo>
                <a:cubicBezTo>
                  <a:pt x="10411" y="4958"/>
                  <a:pt x="11350" y="4635"/>
                  <a:pt x="12299" y="4454"/>
                </a:cubicBezTo>
                <a:cubicBezTo>
                  <a:pt x="13066" y="4303"/>
                  <a:pt x="13781" y="4227"/>
                  <a:pt x="14446" y="4227"/>
                </a:cubicBezTo>
                <a:cubicBezTo>
                  <a:pt x="16450" y="4227"/>
                  <a:pt x="17998" y="4916"/>
                  <a:pt x="19136" y="6312"/>
                </a:cubicBezTo>
                <a:cubicBezTo>
                  <a:pt x="19671" y="6958"/>
                  <a:pt x="20135" y="7614"/>
                  <a:pt x="20590" y="8240"/>
                </a:cubicBezTo>
                <a:cubicBezTo>
                  <a:pt x="22064" y="10280"/>
                  <a:pt x="23457" y="12208"/>
                  <a:pt x="26416" y="13208"/>
                </a:cubicBezTo>
                <a:cubicBezTo>
                  <a:pt x="27678" y="13632"/>
                  <a:pt x="29001" y="13854"/>
                  <a:pt x="30334" y="13854"/>
                </a:cubicBezTo>
                <a:cubicBezTo>
                  <a:pt x="31212" y="13854"/>
                  <a:pt x="32091" y="13753"/>
                  <a:pt x="32949" y="13562"/>
                </a:cubicBezTo>
                <a:lnTo>
                  <a:pt x="32949" y="13178"/>
                </a:lnTo>
                <a:cubicBezTo>
                  <a:pt x="32083" y="13376"/>
                  <a:pt x="31201" y="13474"/>
                  <a:pt x="30319" y="13474"/>
                </a:cubicBezTo>
                <a:cubicBezTo>
                  <a:pt x="29040" y="13474"/>
                  <a:pt x="27762" y="13267"/>
                  <a:pt x="26537" y="12855"/>
                </a:cubicBezTo>
                <a:cubicBezTo>
                  <a:pt x="23700" y="11895"/>
                  <a:pt x="22397" y="10098"/>
                  <a:pt x="20903" y="8028"/>
                </a:cubicBezTo>
                <a:cubicBezTo>
                  <a:pt x="20438" y="7392"/>
                  <a:pt x="19964" y="6736"/>
                  <a:pt x="19428" y="6079"/>
                </a:cubicBezTo>
                <a:cubicBezTo>
                  <a:pt x="18208" y="4584"/>
                  <a:pt x="16567" y="3850"/>
                  <a:pt x="14440" y="3850"/>
                </a:cubicBezTo>
                <a:cubicBezTo>
                  <a:pt x="13751" y="3850"/>
                  <a:pt x="13012" y="3927"/>
                  <a:pt x="12219" y="4080"/>
                </a:cubicBezTo>
                <a:cubicBezTo>
                  <a:pt x="11249" y="4272"/>
                  <a:pt x="10300" y="4605"/>
                  <a:pt x="9371" y="4918"/>
                </a:cubicBezTo>
                <a:cubicBezTo>
                  <a:pt x="7934" y="5417"/>
                  <a:pt x="6556" y="5894"/>
                  <a:pt x="5121" y="5894"/>
                </a:cubicBezTo>
                <a:cubicBezTo>
                  <a:pt x="4579" y="5894"/>
                  <a:pt x="4029" y="5826"/>
                  <a:pt x="3464" y="5665"/>
                </a:cubicBezTo>
                <a:cubicBezTo>
                  <a:pt x="1737" y="5170"/>
                  <a:pt x="718" y="3615"/>
                  <a:pt x="435" y="1061"/>
                </a:cubicBezTo>
                <a:cubicBezTo>
                  <a:pt x="405" y="768"/>
                  <a:pt x="384" y="404"/>
                  <a:pt x="374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7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8" name="Google Shape;238;p27"/>
          <p:cNvSpPr txBox="1"/>
          <p:nvPr>
            <p:ph idx="1" type="subTitle"/>
          </p:nvPr>
        </p:nvSpPr>
        <p:spPr>
          <a:xfrm>
            <a:off x="774100" y="2407175"/>
            <a:ext cx="18921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9" name="Google Shape;239;p27"/>
          <p:cNvSpPr txBox="1"/>
          <p:nvPr>
            <p:ph idx="2" type="subTitle"/>
          </p:nvPr>
        </p:nvSpPr>
        <p:spPr>
          <a:xfrm>
            <a:off x="774100" y="2015375"/>
            <a:ext cx="18921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0" name="Google Shape;240;p27"/>
          <p:cNvSpPr txBox="1"/>
          <p:nvPr>
            <p:ph idx="3" type="subTitle"/>
          </p:nvPr>
        </p:nvSpPr>
        <p:spPr>
          <a:xfrm>
            <a:off x="3625950" y="2407175"/>
            <a:ext cx="18921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1" name="Google Shape;241;p27"/>
          <p:cNvSpPr txBox="1"/>
          <p:nvPr>
            <p:ph idx="4" type="subTitle"/>
          </p:nvPr>
        </p:nvSpPr>
        <p:spPr>
          <a:xfrm>
            <a:off x="3625950" y="2015375"/>
            <a:ext cx="18921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2" name="Google Shape;242;p27"/>
          <p:cNvSpPr txBox="1"/>
          <p:nvPr>
            <p:ph idx="5" type="subTitle"/>
          </p:nvPr>
        </p:nvSpPr>
        <p:spPr>
          <a:xfrm>
            <a:off x="6477800" y="2407175"/>
            <a:ext cx="18921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3" name="Google Shape;243;p27"/>
          <p:cNvSpPr txBox="1"/>
          <p:nvPr>
            <p:ph idx="6" type="subTitle"/>
          </p:nvPr>
        </p:nvSpPr>
        <p:spPr>
          <a:xfrm>
            <a:off x="6477800" y="2015375"/>
            <a:ext cx="18921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4" name="Google Shape;244;p27"/>
          <p:cNvSpPr txBox="1"/>
          <p:nvPr>
            <p:ph idx="7" type="subTitle"/>
          </p:nvPr>
        </p:nvSpPr>
        <p:spPr>
          <a:xfrm>
            <a:off x="774100" y="4061075"/>
            <a:ext cx="18921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5" name="Google Shape;245;p27"/>
          <p:cNvSpPr txBox="1"/>
          <p:nvPr>
            <p:ph idx="8" type="subTitle"/>
          </p:nvPr>
        </p:nvSpPr>
        <p:spPr>
          <a:xfrm>
            <a:off x="774100" y="3669275"/>
            <a:ext cx="18921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6" name="Google Shape;246;p27"/>
          <p:cNvSpPr txBox="1"/>
          <p:nvPr>
            <p:ph idx="9" type="subTitle"/>
          </p:nvPr>
        </p:nvSpPr>
        <p:spPr>
          <a:xfrm>
            <a:off x="3625950" y="4061075"/>
            <a:ext cx="18921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7" name="Google Shape;247;p27"/>
          <p:cNvSpPr txBox="1"/>
          <p:nvPr>
            <p:ph idx="13" type="subTitle"/>
          </p:nvPr>
        </p:nvSpPr>
        <p:spPr>
          <a:xfrm>
            <a:off x="3625950" y="3669275"/>
            <a:ext cx="18921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8" name="Google Shape;248;p27"/>
          <p:cNvSpPr txBox="1"/>
          <p:nvPr>
            <p:ph idx="14" type="subTitle"/>
          </p:nvPr>
        </p:nvSpPr>
        <p:spPr>
          <a:xfrm>
            <a:off x="6477800" y="4061075"/>
            <a:ext cx="18921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9" name="Google Shape;249;p27"/>
          <p:cNvSpPr txBox="1"/>
          <p:nvPr>
            <p:ph idx="15" type="subTitle"/>
          </p:nvPr>
        </p:nvSpPr>
        <p:spPr>
          <a:xfrm>
            <a:off x="6477800" y="3669275"/>
            <a:ext cx="18921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2">
  <p:cSld name="TITLE_AND_TWO_COLUMNS_1_1_1_1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2" name="Google Shape;252;p28"/>
          <p:cNvSpPr txBox="1"/>
          <p:nvPr>
            <p:ph idx="1" type="subTitle"/>
          </p:nvPr>
        </p:nvSpPr>
        <p:spPr>
          <a:xfrm>
            <a:off x="713223" y="1740950"/>
            <a:ext cx="1704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3" name="Google Shape;253;p28"/>
          <p:cNvSpPr txBox="1"/>
          <p:nvPr>
            <p:ph idx="2" type="subTitle"/>
          </p:nvPr>
        </p:nvSpPr>
        <p:spPr>
          <a:xfrm>
            <a:off x="713223" y="1428350"/>
            <a:ext cx="17046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ubik"/>
              <a:buNone/>
              <a:defRPr b="1" sz="18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54" name="Google Shape;254;p28"/>
          <p:cNvSpPr txBox="1"/>
          <p:nvPr>
            <p:ph idx="3" type="subTitle"/>
          </p:nvPr>
        </p:nvSpPr>
        <p:spPr>
          <a:xfrm>
            <a:off x="6726223" y="1740974"/>
            <a:ext cx="1704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5" name="Google Shape;255;p28"/>
          <p:cNvSpPr txBox="1"/>
          <p:nvPr>
            <p:ph idx="4" type="subTitle"/>
          </p:nvPr>
        </p:nvSpPr>
        <p:spPr>
          <a:xfrm>
            <a:off x="6726223" y="1428375"/>
            <a:ext cx="17046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Font typeface="Rubik"/>
              <a:buNone/>
              <a:defRPr b="1" sz="18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56" name="Google Shape;256;p28"/>
          <p:cNvSpPr txBox="1"/>
          <p:nvPr>
            <p:ph idx="5" type="subTitle"/>
          </p:nvPr>
        </p:nvSpPr>
        <p:spPr>
          <a:xfrm>
            <a:off x="6726200" y="2913543"/>
            <a:ext cx="1704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7" name="Google Shape;257;p28"/>
          <p:cNvSpPr txBox="1"/>
          <p:nvPr>
            <p:ph idx="6" type="subTitle"/>
          </p:nvPr>
        </p:nvSpPr>
        <p:spPr>
          <a:xfrm>
            <a:off x="6726200" y="2600945"/>
            <a:ext cx="17046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Font typeface="Rubik"/>
              <a:buNone/>
              <a:defRPr b="1" sz="18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58" name="Google Shape;258;p28"/>
          <p:cNvSpPr txBox="1"/>
          <p:nvPr>
            <p:ph idx="7" type="subTitle"/>
          </p:nvPr>
        </p:nvSpPr>
        <p:spPr>
          <a:xfrm>
            <a:off x="713223" y="4061075"/>
            <a:ext cx="1704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9" name="Google Shape;259;p28"/>
          <p:cNvSpPr txBox="1"/>
          <p:nvPr>
            <p:ph idx="8" type="subTitle"/>
          </p:nvPr>
        </p:nvSpPr>
        <p:spPr>
          <a:xfrm>
            <a:off x="713223" y="3748475"/>
            <a:ext cx="17046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ubik"/>
              <a:buNone/>
              <a:defRPr b="1" sz="18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60" name="Google Shape;260;p28"/>
          <p:cNvSpPr txBox="1"/>
          <p:nvPr>
            <p:ph idx="9" type="subTitle"/>
          </p:nvPr>
        </p:nvSpPr>
        <p:spPr>
          <a:xfrm>
            <a:off x="713200" y="2913538"/>
            <a:ext cx="1704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1" name="Google Shape;261;p28"/>
          <p:cNvSpPr txBox="1"/>
          <p:nvPr>
            <p:ph idx="13" type="subTitle"/>
          </p:nvPr>
        </p:nvSpPr>
        <p:spPr>
          <a:xfrm>
            <a:off x="713200" y="2600938"/>
            <a:ext cx="17046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ubik"/>
              <a:buNone/>
              <a:defRPr b="1" sz="18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62" name="Google Shape;262;p28"/>
          <p:cNvSpPr txBox="1"/>
          <p:nvPr>
            <p:ph idx="14" type="subTitle"/>
          </p:nvPr>
        </p:nvSpPr>
        <p:spPr>
          <a:xfrm>
            <a:off x="6726223" y="4061075"/>
            <a:ext cx="1704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3" name="Google Shape;263;p28"/>
          <p:cNvSpPr txBox="1"/>
          <p:nvPr>
            <p:ph idx="15" type="subTitle"/>
          </p:nvPr>
        </p:nvSpPr>
        <p:spPr>
          <a:xfrm>
            <a:off x="6726223" y="3748477"/>
            <a:ext cx="17046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Font typeface="Rubik"/>
              <a:buNone/>
              <a:defRPr b="1" sz="18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Rubik"/>
              <a:buNone/>
              <a:defRPr sz="30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64" name="Google Shape;264;p28"/>
          <p:cNvSpPr/>
          <p:nvPr/>
        </p:nvSpPr>
        <p:spPr>
          <a:xfrm>
            <a:off x="0" y="-7519"/>
            <a:ext cx="9144000" cy="26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8"/>
          <p:cNvSpPr/>
          <p:nvPr/>
        </p:nvSpPr>
        <p:spPr>
          <a:xfrm flipH="1" rot="5400000">
            <a:off x="4365622" y="-4441197"/>
            <a:ext cx="441881" cy="9173275"/>
          </a:xfrm>
          <a:custGeom>
            <a:rect b="b" l="l" r="r" t="t"/>
            <a:pathLst>
              <a:path extrusionOk="0" h="205748" w="8655">
                <a:moveTo>
                  <a:pt x="6393" y="0"/>
                </a:moveTo>
                <a:cubicBezTo>
                  <a:pt x="5329" y="7400"/>
                  <a:pt x="226" y="27929"/>
                  <a:pt x="7" y="44402"/>
                </a:cubicBezTo>
                <a:cubicBezTo>
                  <a:pt x="-212" y="60875"/>
                  <a:pt x="5053" y="80274"/>
                  <a:pt x="5081" y="98836"/>
                </a:cubicBezTo>
                <a:cubicBezTo>
                  <a:pt x="5109" y="117398"/>
                  <a:pt x="-423" y="137954"/>
                  <a:pt x="173" y="155773"/>
                </a:cubicBezTo>
                <a:cubicBezTo>
                  <a:pt x="769" y="173592"/>
                  <a:pt x="7241" y="197419"/>
                  <a:pt x="8655" y="205748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">
    <p:bg>
      <p:bgPr>
        <a:solidFill>
          <a:schemeClr val="lt2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/>
          <p:nvPr>
            <p:ph type="title"/>
          </p:nvPr>
        </p:nvSpPr>
        <p:spPr>
          <a:xfrm>
            <a:off x="2766150" y="615700"/>
            <a:ext cx="3611700" cy="6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8" name="Google Shape;268;p29"/>
          <p:cNvSpPr txBox="1"/>
          <p:nvPr>
            <p:ph idx="1" type="subTitle"/>
          </p:nvPr>
        </p:nvSpPr>
        <p:spPr>
          <a:xfrm>
            <a:off x="2334300" y="1908600"/>
            <a:ext cx="4475400" cy="9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9" name="Google Shape;269;p29"/>
          <p:cNvSpPr txBox="1"/>
          <p:nvPr>
            <p:ph idx="2" type="subTitle"/>
          </p:nvPr>
        </p:nvSpPr>
        <p:spPr>
          <a:xfrm>
            <a:off x="2793750" y="1458075"/>
            <a:ext cx="35565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0" name="Google Shape;270;p29"/>
          <p:cNvSpPr txBox="1"/>
          <p:nvPr/>
        </p:nvSpPr>
        <p:spPr>
          <a:xfrm>
            <a:off x="2706000" y="3630850"/>
            <a:ext cx="3732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71" name="Google Shape;271;p29"/>
          <p:cNvGrpSpPr/>
          <p:nvPr/>
        </p:nvGrpSpPr>
        <p:grpSpPr>
          <a:xfrm rot="10800000">
            <a:off x="7546740" y="2829222"/>
            <a:ext cx="1656810" cy="2314289"/>
            <a:chOff x="262634" y="1301192"/>
            <a:chExt cx="793606" cy="1108482"/>
          </a:xfrm>
        </p:grpSpPr>
        <p:sp>
          <p:nvSpPr>
            <p:cNvPr id="272" name="Google Shape;272;p29"/>
            <p:cNvSpPr/>
            <p:nvPr/>
          </p:nvSpPr>
          <p:spPr>
            <a:xfrm rot="-5400000">
              <a:off x="124923" y="1441852"/>
              <a:ext cx="1069027" cy="793606"/>
            </a:xfrm>
            <a:custGeom>
              <a:rect b="b" l="l" r="r" t="t"/>
              <a:pathLst>
                <a:path extrusionOk="0" h="110223" w="148476">
                  <a:moveTo>
                    <a:pt x="38617" y="27892"/>
                  </a:moveTo>
                  <a:cubicBezTo>
                    <a:pt x="77206" y="30580"/>
                    <a:pt x="90536" y="39429"/>
                    <a:pt x="85579" y="65249"/>
                  </a:cubicBezTo>
                  <a:cubicBezTo>
                    <a:pt x="79979" y="94484"/>
                    <a:pt x="100897" y="110222"/>
                    <a:pt x="127781" y="88463"/>
                  </a:cubicBezTo>
                  <a:cubicBezTo>
                    <a:pt x="135734" y="82023"/>
                    <a:pt x="142539" y="78662"/>
                    <a:pt x="148476" y="77430"/>
                  </a:cubicBezTo>
                  <a:lnTo>
                    <a:pt x="148476" y="0"/>
                  </a:lnTo>
                  <a:lnTo>
                    <a:pt x="8681" y="0"/>
                  </a:lnTo>
                  <a:cubicBezTo>
                    <a:pt x="0" y="9941"/>
                    <a:pt x="9521" y="25847"/>
                    <a:pt x="38617" y="2789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 rot="-5400000">
              <a:off x="97099" y="1469685"/>
              <a:ext cx="1105524" cy="774454"/>
            </a:xfrm>
            <a:custGeom>
              <a:rect b="b" l="l" r="r" t="t"/>
              <a:pathLst>
                <a:path extrusionOk="0" h="107563" w="153545">
                  <a:moveTo>
                    <a:pt x="105463" y="107535"/>
                  </a:moveTo>
                  <a:cubicBezTo>
                    <a:pt x="101766" y="107563"/>
                    <a:pt x="98154" y="106611"/>
                    <a:pt x="94989" y="104734"/>
                  </a:cubicBezTo>
                  <a:cubicBezTo>
                    <a:pt x="90565" y="102074"/>
                    <a:pt x="87316" y="97649"/>
                    <a:pt x="85524" y="91909"/>
                  </a:cubicBezTo>
                  <a:cubicBezTo>
                    <a:pt x="83704" y="85944"/>
                    <a:pt x="83508" y="78747"/>
                    <a:pt x="84992" y="70990"/>
                  </a:cubicBezTo>
                  <a:cubicBezTo>
                    <a:pt x="87176" y="59620"/>
                    <a:pt x="86056" y="51555"/>
                    <a:pt x="81491" y="45619"/>
                  </a:cubicBezTo>
                  <a:cubicBezTo>
                    <a:pt x="74854" y="36966"/>
                    <a:pt x="60657" y="32457"/>
                    <a:pt x="34109" y="30609"/>
                  </a:cubicBezTo>
                  <a:cubicBezTo>
                    <a:pt x="17335" y="29433"/>
                    <a:pt x="5657" y="23776"/>
                    <a:pt x="2101" y="15095"/>
                  </a:cubicBezTo>
                  <a:cubicBezTo>
                    <a:pt x="1" y="10026"/>
                    <a:pt x="1037" y="4537"/>
                    <a:pt x="5013" y="1"/>
                  </a:cubicBezTo>
                  <a:lnTo>
                    <a:pt x="5265" y="253"/>
                  </a:lnTo>
                  <a:cubicBezTo>
                    <a:pt x="1429" y="4649"/>
                    <a:pt x="365" y="10026"/>
                    <a:pt x="2409" y="14955"/>
                  </a:cubicBezTo>
                  <a:cubicBezTo>
                    <a:pt x="5937" y="23496"/>
                    <a:pt x="17503" y="29069"/>
                    <a:pt x="34137" y="30245"/>
                  </a:cubicBezTo>
                  <a:cubicBezTo>
                    <a:pt x="60797" y="32121"/>
                    <a:pt x="75051" y="36658"/>
                    <a:pt x="81771" y="45395"/>
                  </a:cubicBezTo>
                  <a:cubicBezTo>
                    <a:pt x="86420" y="51415"/>
                    <a:pt x="87540" y="59592"/>
                    <a:pt x="85356" y="71074"/>
                  </a:cubicBezTo>
                  <a:cubicBezTo>
                    <a:pt x="83872" y="78775"/>
                    <a:pt x="84068" y="85916"/>
                    <a:pt x="85888" y="91797"/>
                  </a:cubicBezTo>
                  <a:cubicBezTo>
                    <a:pt x="87624" y="97453"/>
                    <a:pt x="90845" y="101822"/>
                    <a:pt x="95157" y="104426"/>
                  </a:cubicBezTo>
                  <a:cubicBezTo>
                    <a:pt x="98294" y="106246"/>
                    <a:pt x="101850" y="107199"/>
                    <a:pt x="105463" y="107171"/>
                  </a:cubicBezTo>
                  <a:cubicBezTo>
                    <a:pt x="113108" y="107171"/>
                    <a:pt x="121929" y="103418"/>
                    <a:pt x="130918" y="96137"/>
                  </a:cubicBezTo>
                  <a:cubicBezTo>
                    <a:pt x="139151" y="89472"/>
                    <a:pt x="146544" y="85552"/>
                    <a:pt x="153489" y="84124"/>
                  </a:cubicBezTo>
                  <a:lnTo>
                    <a:pt x="153545" y="84460"/>
                  </a:lnTo>
                  <a:cubicBezTo>
                    <a:pt x="146656" y="85860"/>
                    <a:pt x="139347" y="89780"/>
                    <a:pt x="131142" y="96417"/>
                  </a:cubicBezTo>
                  <a:cubicBezTo>
                    <a:pt x="122097" y="103754"/>
                    <a:pt x="113192" y="107535"/>
                    <a:pt x="105463" y="107535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 rot="-5400000">
              <a:off x="178662" y="1385167"/>
              <a:ext cx="510116" cy="342166"/>
            </a:xfrm>
            <a:custGeom>
              <a:rect b="b" l="l" r="r" t="t"/>
              <a:pathLst>
                <a:path extrusionOk="0" h="47523" w="70458">
                  <a:moveTo>
                    <a:pt x="1485" y="0"/>
                  </a:moveTo>
                  <a:cubicBezTo>
                    <a:pt x="0" y="24167"/>
                    <a:pt x="22375" y="47522"/>
                    <a:pt x="44526" y="31504"/>
                  </a:cubicBezTo>
                  <a:cubicBezTo>
                    <a:pt x="55616" y="23467"/>
                    <a:pt x="64297" y="21787"/>
                    <a:pt x="70458" y="24223"/>
                  </a:cubicBezTo>
                  <a:lnTo>
                    <a:pt x="704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" name="Google Shape;275;p29"/>
          <p:cNvGrpSpPr/>
          <p:nvPr/>
        </p:nvGrpSpPr>
        <p:grpSpPr>
          <a:xfrm rot="10800000">
            <a:off x="-85880" y="-47166"/>
            <a:ext cx="1598218" cy="1348371"/>
            <a:chOff x="1559900" y="3575600"/>
            <a:chExt cx="821706" cy="693250"/>
          </a:xfrm>
        </p:grpSpPr>
        <p:sp>
          <p:nvSpPr>
            <p:cNvPr id="276" name="Google Shape;276;p29"/>
            <p:cNvSpPr/>
            <p:nvPr/>
          </p:nvSpPr>
          <p:spPr>
            <a:xfrm>
              <a:off x="1559900" y="3575600"/>
              <a:ext cx="821700" cy="693250"/>
            </a:xfrm>
            <a:custGeom>
              <a:rect b="b" l="l" r="r" t="t"/>
              <a:pathLst>
                <a:path extrusionOk="0" h="27730" w="32868">
                  <a:moveTo>
                    <a:pt x="22948" y="1"/>
                  </a:moveTo>
                  <a:cubicBezTo>
                    <a:pt x="22403" y="1"/>
                    <a:pt x="21852" y="37"/>
                    <a:pt x="21296" y="113"/>
                  </a:cubicBezTo>
                  <a:cubicBezTo>
                    <a:pt x="15843" y="840"/>
                    <a:pt x="11410" y="5223"/>
                    <a:pt x="8169" y="8424"/>
                  </a:cubicBezTo>
                  <a:cubicBezTo>
                    <a:pt x="6897" y="9676"/>
                    <a:pt x="5554" y="11008"/>
                    <a:pt x="4332" y="12463"/>
                  </a:cubicBezTo>
                  <a:lnTo>
                    <a:pt x="4191" y="12634"/>
                  </a:lnTo>
                  <a:cubicBezTo>
                    <a:pt x="3928" y="12957"/>
                    <a:pt x="3666" y="13290"/>
                    <a:pt x="3413" y="13624"/>
                  </a:cubicBezTo>
                  <a:lnTo>
                    <a:pt x="3292" y="13805"/>
                  </a:lnTo>
                  <a:cubicBezTo>
                    <a:pt x="3050" y="14129"/>
                    <a:pt x="2817" y="14452"/>
                    <a:pt x="2605" y="14785"/>
                  </a:cubicBezTo>
                  <a:cubicBezTo>
                    <a:pt x="2565" y="14846"/>
                    <a:pt x="2525" y="14906"/>
                    <a:pt x="2484" y="14967"/>
                  </a:cubicBezTo>
                  <a:cubicBezTo>
                    <a:pt x="1798" y="16047"/>
                    <a:pt x="1232" y="17198"/>
                    <a:pt x="818" y="18420"/>
                  </a:cubicBezTo>
                  <a:cubicBezTo>
                    <a:pt x="354" y="19874"/>
                    <a:pt x="111" y="21399"/>
                    <a:pt x="121" y="22934"/>
                  </a:cubicBezTo>
                  <a:cubicBezTo>
                    <a:pt x="131" y="24559"/>
                    <a:pt x="364" y="26165"/>
                    <a:pt x="818" y="27730"/>
                  </a:cubicBezTo>
                  <a:lnTo>
                    <a:pt x="939" y="27730"/>
                  </a:lnTo>
                  <a:cubicBezTo>
                    <a:pt x="10" y="24529"/>
                    <a:pt x="0" y="21268"/>
                    <a:pt x="939" y="18450"/>
                  </a:cubicBezTo>
                  <a:cubicBezTo>
                    <a:pt x="1353" y="17229"/>
                    <a:pt x="1929" y="16057"/>
                    <a:pt x="2636" y="14967"/>
                  </a:cubicBezTo>
                  <a:cubicBezTo>
                    <a:pt x="2676" y="14906"/>
                    <a:pt x="2706" y="14835"/>
                    <a:pt x="2747" y="14785"/>
                  </a:cubicBezTo>
                  <a:cubicBezTo>
                    <a:pt x="2969" y="14452"/>
                    <a:pt x="3201" y="14118"/>
                    <a:pt x="3443" y="13795"/>
                  </a:cubicBezTo>
                  <a:lnTo>
                    <a:pt x="3575" y="13624"/>
                  </a:lnTo>
                  <a:cubicBezTo>
                    <a:pt x="3827" y="13280"/>
                    <a:pt x="4090" y="12957"/>
                    <a:pt x="4362" y="12634"/>
                  </a:cubicBezTo>
                  <a:lnTo>
                    <a:pt x="4504" y="12452"/>
                  </a:lnTo>
                  <a:cubicBezTo>
                    <a:pt x="5705" y="11039"/>
                    <a:pt x="7018" y="9736"/>
                    <a:pt x="8270" y="8504"/>
                  </a:cubicBezTo>
                  <a:cubicBezTo>
                    <a:pt x="11491" y="5313"/>
                    <a:pt x="15904" y="951"/>
                    <a:pt x="21316" y="224"/>
                  </a:cubicBezTo>
                  <a:cubicBezTo>
                    <a:pt x="21851" y="154"/>
                    <a:pt x="22386" y="123"/>
                    <a:pt x="22932" y="123"/>
                  </a:cubicBezTo>
                  <a:cubicBezTo>
                    <a:pt x="26728" y="123"/>
                    <a:pt x="30222" y="1901"/>
                    <a:pt x="32868" y="4344"/>
                  </a:cubicBezTo>
                  <a:lnTo>
                    <a:pt x="32868" y="4172"/>
                  </a:lnTo>
                  <a:cubicBezTo>
                    <a:pt x="30210" y="1762"/>
                    <a:pt x="26735" y="1"/>
                    <a:pt x="2294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1641825" y="3662229"/>
              <a:ext cx="739742" cy="592620"/>
            </a:xfrm>
            <a:custGeom>
              <a:rect b="b" l="l" r="r" t="t"/>
              <a:pathLst>
                <a:path extrusionOk="0" h="21373" w="26679">
                  <a:moveTo>
                    <a:pt x="16750" y="1"/>
                  </a:moveTo>
                  <a:cubicBezTo>
                    <a:pt x="15939" y="1"/>
                    <a:pt x="15128" y="69"/>
                    <a:pt x="14329" y="209"/>
                  </a:cubicBezTo>
                  <a:cubicBezTo>
                    <a:pt x="10492" y="875"/>
                    <a:pt x="7009" y="3066"/>
                    <a:pt x="4545" y="6095"/>
                  </a:cubicBezTo>
                  <a:cubicBezTo>
                    <a:pt x="4494" y="6156"/>
                    <a:pt x="4454" y="6217"/>
                    <a:pt x="4403" y="6277"/>
                  </a:cubicBezTo>
                  <a:cubicBezTo>
                    <a:pt x="4151" y="6600"/>
                    <a:pt x="3909" y="6923"/>
                    <a:pt x="3676" y="7267"/>
                  </a:cubicBezTo>
                  <a:lnTo>
                    <a:pt x="3545" y="7438"/>
                  </a:lnTo>
                  <a:cubicBezTo>
                    <a:pt x="3384" y="7681"/>
                    <a:pt x="3232" y="7923"/>
                    <a:pt x="3081" y="8175"/>
                  </a:cubicBezTo>
                  <a:cubicBezTo>
                    <a:pt x="3030" y="8266"/>
                    <a:pt x="2980" y="8347"/>
                    <a:pt x="2939" y="8428"/>
                  </a:cubicBezTo>
                  <a:cubicBezTo>
                    <a:pt x="2899" y="8489"/>
                    <a:pt x="2869" y="8549"/>
                    <a:pt x="2838" y="8610"/>
                  </a:cubicBezTo>
                  <a:cubicBezTo>
                    <a:pt x="698" y="12447"/>
                    <a:pt x="1" y="17021"/>
                    <a:pt x="627" y="21373"/>
                  </a:cubicBezTo>
                  <a:lnTo>
                    <a:pt x="26679" y="21373"/>
                  </a:lnTo>
                  <a:lnTo>
                    <a:pt x="26679" y="3975"/>
                  </a:lnTo>
                  <a:cubicBezTo>
                    <a:pt x="24091" y="1396"/>
                    <a:pt x="20414" y="1"/>
                    <a:pt x="16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1956943" y="3914625"/>
              <a:ext cx="424663" cy="340205"/>
            </a:xfrm>
            <a:custGeom>
              <a:rect b="b" l="l" r="r" t="t"/>
              <a:pathLst>
                <a:path extrusionOk="0" h="21373" w="26679">
                  <a:moveTo>
                    <a:pt x="16750" y="1"/>
                  </a:moveTo>
                  <a:cubicBezTo>
                    <a:pt x="15939" y="1"/>
                    <a:pt x="15128" y="69"/>
                    <a:pt x="14329" y="209"/>
                  </a:cubicBezTo>
                  <a:cubicBezTo>
                    <a:pt x="10492" y="875"/>
                    <a:pt x="7009" y="3066"/>
                    <a:pt x="4545" y="6095"/>
                  </a:cubicBezTo>
                  <a:cubicBezTo>
                    <a:pt x="4494" y="6156"/>
                    <a:pt x="4454" y="6217"/>
                    <a:pt x="4403" y="6277"/>
                  </a:cubicBezTo>
                  <a:cubicBezTo>
                    <a:pt x="4151" y="6600"/>
                    <a:pt x="3909" y="6923"/>
                    <a:pt x="3676" y="7267"/>
                  </a:cubicBezTo>
                  <a:lnTo>
                    <a:pt x="3545" y="7438"/>
                  </a:lnTo>
                  <a:cubicBezTo>
                    <a:pt x="3384" y="7681"/>
                    <a:pt x="3232" y="7923"/>
                    <a:pt x="3081" y="8175"/>
                  </a:cubicBezTo>
                  <a:cubicBezTo>
                    <a:pt x="3030" y="8266"/>
                    <a:pt x="2980" y="8347"/>
                    <a:pt x="2939" y="8428"/>
                  </a:cubicBezTo>
                  <a:cubicBezTo>
                    <a:pt x="2899" y="8489"/>
                    <a:pt x="2869" y="8549"/>
                    <a:pt x="2838" y="8610"/>
                  </a:cubicBezTo>
                  <a:cubicBezTo>
                    <a:pt x="698" y="12447"/>
                    <a:pt x="1" y="17021"/>
                    <a:pt x="627" y="21373"/>
                  </a:cubicBezTo>
                  <a:lnTo>
                    <a:pt x="26679" y="21373"/>
                  </a:lnTo>
                  <a:lnTo>
                    <a:pt x="26679" y="3975"/>
                  </a:lnTo>
                  <a:cubicBezTo>
                    <a:pt x="24091" y="1396"/>
                    <a:pt x="20414" y="1"/>
                    <a:pt x="167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29"/>
          <p:cNvSpPr/>
          <p:nvPr/>
        </p:nvSpPr>
        <p:spPr>
          <a:xfrm>
            <a:off x="-85875" y="3619504"/>
            <a:ext cx="2697454" cy="1599543"/>
          </a:xfrm>
          <a:custGeom>
            <a:rect b="b" l="l" r="r" t="t"/>
            <a:pathLst>
              <a:path extrusionOk="0" h="48841" w="82365">
                <a:moveTo>
                  <a:pt x="10383" y="1"/>
                </a:moveTo>
                <a:cubicBezTo>
                  <a:pt x="6557" y="1"/>
                  <a:pt x="2855" y="1471"/>
                  <a:pt x="67" y="4134"/>
                </a:cubicBezTo>
                <a:lnTo>
                  <a:pt x="0" y="4201"/>
                </a:lnTo>
                <a:lnTo>
                  <a:pt x="0" y="4684"/>
                </a:lnTo>
                <a:lnTo>
                  <a:pt x="67" y="4601"/>
                </a:lnTo>
                <a:cubicBezTo>
                  <a:pt x="2433" y="2201"/>
                  <a:pt x="5582" y="702"/>
                  <a:pt x="8931" y="385"/>
                </a:cubicBezTo>
                <a:cubicBezTo>
                  <a:pt x="9410" y="343"/>
                  <a:pt x="9888" y="323"/>
                  <a:pt x="10365" y="323"/>
                </a:cubicBezTo>
                <a:cubicBezTo>
                  <a:pt x="14451" y="323"/>
                  <a:pt x="18417" y="1844"/>
                  <a:pt x="21462" y="4634"/>
                </a:cubicBezTo>
                <a:cubicBezTo>
                  <a:pt x="25011" y="7950"/>
                  <a:pt x="26177" y="12716"/>
                  <a:pt x="27244" y="17281"/>
                </a:cubicBezTo>
                <a:cubicBezTo>
                  <a:pt x="28260" y="21613"/>
                  <a:pt x="29293" y="26296"/>
                  <a:pt x="32609" y="29495"/>
                </a:cubicBezTo>
                <a:cubicBezTo>
                  <a:pt x="35580" y="32368"/>
                  <a:pt x="39659" y="33292"/>
                  <a:pt x="43685" y="33292"/>
                </a:cubicBezTo>
                <a:cubicBezTo>
                  <a:pt x="44469" y="33292"/>
                  <a:pt x="45251" y="33257"/>
                  <a:pt x="46023" y="33194"/>
                </a:cubicBezTo>
                <a:cubicBezTo>
                  <a:pt x="51655" y="32728"/>
                  <a:pt x="57003" y="30728"/>
                  <a:pt x="62635" y="30211"/>
                </a:cubicBezTo>
                <a:cubicBezTo>
                  <a:pt x="63461" y="30136"/>
                  <a:pt x="64292" y="30093"/>
                  <a:pt x="65122" y="30093"/>
                </a:cubicBezTo>
                <a:cubicBezTo>
                  <a:pt x="67223" y="30093"/>
                  <a:pt x="69317" y="30371"/>
                  <a:pt x="71300" y="31111"/>
                </a:cubicBezTo>
                <a:cubicBezTo>
                  <a:pt x="73583" y="31994"/>
                  <a:pt x="75616" y="33411"/>
                  <a:pt x="77232" y="35260"/>
                </a:cubicBezTo>
                <a:cubicBezTo>
                  <a:pt x="80415" y="38893"/>
                  <a:pt x="82048" y="43842"/>
                  <a:pt x="81948" y="48624"/>
                </a:cubicBezTo>
                <a:lnTo>
                  <a:pt x="81948" y="48840"/>
                </a:lnTo>
                <a:lnTo>
                  <a:pt x="82247" y="48840"/>
                </a:lnTo>
                <a:cubicBezTo>
                  <a:pt x="82364" y="45125"/>
                  <a:pt x="81481" y="41442"/>
                  <a:pt x="79698" y="38193"/>
                </a:cubicBezTo>
                <a:cubicBezTo>
                  <a:pt x="78565" y="36143"/>
                  <a:pt x="77049" y="34344"/>
                  <a:pt x="75199" y="32911"/>
                </a:cubicBezTo>
                <a:cubicBezTo>
                  <a:pt x="73100" y="31328"/>
                  <a:pt x="70634" y="30295"/>
                  <a:pt x="68017" y="29962"/>
                </a:cubicBezTo>
                <a:cubicBezTo>
                  <a:pt x="67034" y="29824"/>
                  <a:pt x="66054" y="29764"/>
                  <a:pt x="65077" y="29764"/>
                </a:cubicBezTo>
                <a:cubicBezTo>
                  <a:pt x="60130" y="29764"/>
                  <a:pt x="55267" y="31312"/>
                  <a:pt x="50438" y="32244"/>
                </a:cubicBezTo>
                <a:cubicBezTo>
                  <a:pt x="48233" y="32672"/>
                  <a:pt x="45875" y="32999"/>
                  <a:pt x="43535" y="32999"/>
                </a:cubicBezTo>
                <a:cubicBezTo>
                  <a:pt x="40588" y="32999"/>
                  <a:pt x="37670" y="32481"/>
                  <a:pt x="35125" y="30995"/>
                </a:cubicBezTo>
                <a:cubicBezTo>
                  <a:pt x="30693" y="28412"/>
                  <a:pt x="29077" y="23513"/>
                  <a:pt x="27943" y="18814"/>
                </a:cubicBezTo>
                <a:cubicBezTo>
                  <a:pt x="26860" y="14265"/>
                  <a:pt x="26011" y="9350"/>
                  <a:pt x="22911" y="5667"/>
                </a:cubicBezTo>
                <a:cubicBezTo>
                  <a:pt x="20012" y="2235"/>
                  <a:pt x="15580" y="235"/>
                  <a:pt x="11114" y="19"/>
                </a:cubicBezTo>
                <a:cubicBezTo>
                  <a:pt x="10870" y="7"/>
                  <a:pt x="10626" y="1"/>
                  <a:pt x="10383" y="1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9"/>
          <p:cNvSpPr/>
          <p:nvPr/>
        </p:nvSpPr>
        <p:spPr>
          <a:xfrm>
            <a:off x="8529783" y="0"/>
            <a:ext cx="673771" cy="1348383"/>
          </a:xfrm>
          <a:custGeom>
            <a:rect b="b" l="l" r="r" t="t"/>
            <a:pathLst>
              <a:path extrusionOk="0" h="24045" w="12015">
                <a:moveTo>
                  <a:pt x="1117" y="0"/>
                </a:moveTo>
                <a:lnTo>
                  <a:pt x="1117" y="17"/>
                </a:lnTo>
                <a:cubicBezTo>
                  <a:pt x="284" y="2899"/>
                  <a:pt x="84" y="5915"/>
                  <a:pt x="534" y="8865"/>
                </a:cubicBezTo>
                <a:cubicBezTo>
                  <a:pt x="1300" y="13880"/>
                  <a:pt x="4050" y="18429"/>
                  <a:pt x="8015" y="21562"/>
                </a:cubicBezTo>
                <a:cubicBezTo>
                  <a:pt x="9249" y="22528"/>
                  <a:pt x="10582" y="23378"/>
                  <a:pt x="12015" y="24045"/>
                </a:cubicBezTo>
                <a:lnTo>
                  <a:pt x="12015" y="23678"/>
                </a:lnTo>
                <a:cubicBezTo>
                  <a:pt x="8699" y="22078"/>
                  <a:pt x="5866" y="19596"/>
                  <a:pt x="3833" y="16530"/>
                </a:cubicBezTo>
                <a:cubicBezTo>
                  <a:pt x="1017" y="12214"/>
                  <a:pt x="1" y="6965"/>
                  <a:pt x="984" y="1916"/>
                </a:cubicBezTo>
                <a:cubicBezTo>
                  <a:pt x="1117" y="1267"/>
                  <a:pt x="1267" y="633"/>
                  <a:pt x="1450" y="17"/>
                </a:cubicBezTo>
                <a:lnTo>
                  <a:pt x="1450" y="0"/>
                </a:ln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13225" y="1415550"/>
            <a:ext cx="7717500" cy="31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Livvic"/>
              <a:buAutoNum type="arabicPeriod"/>
              <a:defRPr sz="1100"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Font typeface="Roboto Condensed Light"/>
              <a:buAutoNum type="romanLcPeriod"/>
              <a:defRPr sz="1100"/>
            </a:lvl9pPr>
          </a:lstStyle>
          <a:p/>
        </p:txBody>
      </p:sp>
      <p:sp>
        <p:nvSpPr>
          <p:cNvPr id="22" name="Google Shape;22;p4"/>
          <p:cNvSpPr/>
          <p:nvPr/>
        </p:nvSpPr>
        <p:spPr>
          <a:xfrm flipH="1" rot="10800000">
            <a:off x="0" y="4877500"/>
            <a:ext cx="9144000" cy="26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 rot="5400000">
            <a:off x="4365622" y="406103"/>
            <a:ext cx="441881" cy="9173275"/>
          </a:xfrm>
          <a:custGeom>
            <a:rect b="b" l="l" r="r" t="t"/>
            <a:pathLst>
              <a:path extrusionOk="0" h="205748" w="8655">
                <a:moveTo>
                  <a:pt x="6393" y="0"/>
                </a:moveTo>
                <a:cubicBezTo>
                  <a:pt x="5329" y="7400"/>
                  <a:pt x="226" y="27929"/>
                  <a:pt x="7" y="44402"/>
                </a:cubicBezTo>
                <a:cubicBezTo>
                  <a:pt x="-212" y="60875"/>
                  <a:pt x="5053" y="80274"/>
                  <a:pt x="5081" y="98836"/>
                </a:cubicBezTo>
                <a:cubicBezTo>
                  <a:pt x="5109" y="117398"/>
                  <a:pt x="-423" y="137954"/>
                  <a:pt x="173" y="155773"/>
                </a:cubicBezTo>
                <a:cubicBezTo>
                  <a:pt x="769" y="173592"/>
                  <a:pt x="7241" y="197419"/>
                  <a:pt x="8655" y="205748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7597175" y="2632125"/>
            <a:ext cx="762000" cy="76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7597175" y="3846575"/>
            <a:ext cx="762000" cy="76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-6450" y="2636300"/>
            <a:ext cx="5151000" cy="76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-6450" y="3850750"/>
            <a:ext cx="5151000" cy="76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/>
          <p:nvPr/>
        </p:nvSpPr>
        <p:spPr>
          <a:xfrm rot="-830136">
            <a:off x="1221038" y="2096209"/>
            <a:ext cx="4067578" cy="2849464"/>
          </a:xfrm>
          <a:custGeom>
            <a:rect b="b" l="l" r="r" t="t"/>
            <a:pathLst>
              <a:path extrusionOk="0" h="107563" w="153545">
                <a:moveTo>
                  <a:pt x="105463" y="107535"/>
                </a:moveTo>
                <a:cubicBezTo>
                  <a:pt x="101766" y="107563"/>
                  <a:pt x="98154" y="106611"/>
                  <a:pt x="94989" y="104734"/>
                </a:cubicBezTo>
                <a:cubicBezTo>
                  <a:pt x="90565" y="102074"/>
                  <a:pt x="87316" y="97649"/>
                  <a:pt x="85524" y="91909"/>
                </a:cubicBezTo>
                <a:cubicBezTo>
                  <a:pt x="83704" y="85944"/>
                  <a:pt x="83508" y="78747"/>
                  <a:pt x="84992" y="70990"/>
                </a:cubicBezTo>
                <a:cubicBezTo>
                  <a:pt x="87176" y="59620"/>
                  <a:pt x="86056" y="51555"/>
                  <a:pt x="81491" y="45619"/>
                </a:cubicBezTo>
                <a:cubicBezTo>
                  <a:pt x="74854" y="36966"/>
                  <a:pt x="60657" y="32457"/>
                  <a:pt x="34109" y="30609"/>
                </a:cubicBezTo>
                <a:cubicBezTo>
                  <a:pt x="17335" y="29433"/>
                  <a:pt x="5657" y="23776"/>
                  <a:pt x="2101" y="15095"/>
                </a:cubicBezTo>
                <a:cubicBezTo>
                  <a:pt x="1" y="10026"/>
                  <a:pt x="1037" y="4537"/>
                  <a:pt x="5013" y="1"/>
                </a:cubicBezTo>
                <a:lnTo>
                  <a:pt x="5265" y="253"/>
                </a:lnTo>
                <a:cubicBezTo>
                  <a:pt x="1429" y="4649"/>
                  <a:pt x="365" y="10026"/>
                  <a:pt x="2409" y="14955"/>
                </a:cubicBezTo>
                <a:cubicBezTo>
                  <a:pt x="5937" y="23496"/>
                  <a:pt x="17503" y="29069"/>
                  <a:pt x="34137" y="30245"/>
                </a:cubicBezTo>
                <a:cubicBezTo>
                  <a:pt x="60797" y="32121"/>
                  <a:pt x="75051" y="36658"/>
                  <a:pt x="81771" y="45395"/>
                </a:cubicBezTo>
                <a:cubicBezTo>
                  <a:pt x="86420" y="51415"/>
                  <a:pt x="87540" y="59592"/>
                  <a:pt x="85356" y="71074"/>
                </a:cubicBezTo>
                <a:cubicBezTo>
                  <a:pt x="83872" y="78775"/>
                  <a:pt x="84068" y="85916"/>
                  <a:pt x="85888" y="91797"/>
                </a:cubicBezTo>
                <a:cubicBezTo>
                  <a:pt x="87624" y="97453"/>
                  <a:pt x="90845" y="101822"/>
                  <a:pt x="95157" y="104426"/>
                </a:cubicBezTo>
                <a:cubicBezTo>
                  <a:pt x="98294" y="106246"/>
                  <a:pt x="101850" y="107199"/>
                  <a:pt x="105463" y="107171"/>
                </a:cubicBezTo>
                <a:cubicBezTo>
                  <a:pt x="113108" y="107171"/>
                  <a:pt x="121929" y="103418"/>
                  <a:pt x="130918" y="96137"/>
                </a:cubicBezTo>
                <a:cubicBezTo>
                  <a:pt x="139151" y="89472"/>
                  <a:pt x="146544" y="85552"/>
                  <a:pt x="153489" y="84124"/>
                </a:cubicBezTo>
                <a:lnTo>
                  <a:pt x="153545" y="84460"/>
                </a:lnTo>
                <a:cubicBezTo>
                  <a:pt x="146656" y="85860"/>
                  <a:pt x="139347" y="89780"/>
                  <a:pt x="131142" y="96417"/>
                </a:cubicBezTo>
                <a:cubicBezTo>
                  <a:pt x="122097" y="103754"/>
                  <a:pt x="113192" y="107535"/>
                  <a:pt x="105463" y="107535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/>
          <p:nvPr/>
        </p:nvSpPr>
        <p:spPr>
          <a:xfrm rot="3599956">
            <a:off x="6857951" y="2634928"/>
            <a:ext cx="2968335" cy="1442893"/>
          </a:xfrm>
          <a:custGeom>
            <a:rect b="b" l="l" r="r" t="t"/>
            <a:pathLst>
              <a:path extrusionOk="0" h="57717" w="118736">
                <a:moveTo>
                  <a:pt x="80567" y="57464"/>
                </a:moveTo>
                <a:cubicBezTo>
                  <a:pt x="76338" y="57464"/>
                  <a:pt x="71914" y="56344"/>
                  <a:pt x="67573" y="54132"/>
                </a:cubicBezTo>
                <a:cubicBezTo>
                  <a:pt x="61692" y="51135"/>
                  <a:pt x="56120" y="46207"/>
                  <a:pt x="51387" y="39850"/>
                </a:cubicBezTo>
                <a:cubicBezTo>
                  <a:pt x="36825" y="20247"/>
                  <a:pt x="12238" y="16635"/>
                  <a:pt x="28" y="17587"/>
                </a:cubicBezTo>
                <a:lnTo>
                  <a:pt x="0" y="17223"/>
                </a:lnTo>
                <a:cubicBezTo>
                  <a:pt x="12294" y="16271"/>
                  <a:pt x="36993" y="19911"/>
                  <a:pt x="51667" y="39626"/>
                </a:cubicBezTo>
                <a:cubicBezTo>
                  <a:pt x="56344" y="45927"/>
                  <a:pt x="61916" y="50827"/>
                  <a:pt x="67741" y="53796"/>
                </a:cubicBezTo>
                <a:cubicBezTo>
                  <a:pt x="73370" y="56680"/>
                  <a:pt x="79167" y="57716"/>
                  <a:pt x="84487" y="56764"/>
                </a:cubicBezTo>
                <a:cubicBezTo>
                  <a:pt x="93785" y="55112"/>
                  <a:pt x="100842" y="47663"/>
                  <a:pt x="104342" y="35845"/>
                </a:cubicBezTo>
                <a:cubicBezTo>
                  <a:pt x="109747" y="17643"/>
                  <a:pt x="114199" y="6246"/>
                  <a:pt x="118428" y="1"/>
                </a:cubicBezTo>
                <a:lnTo>
                  <a:pt x="118736" y="225"/>
                </a:lnTo>
                <a:cubicBezTo>
                  <a:pt x="114535" y="6414"/>
                  <a:pt x="110083" y="17755"/>
                  <a:pt x="104706" y="35957"/>
                </a:cubicBezTo>
                <a:cubicBezTo>
                  <a:pt x="101150" y="47915"/>
                  <a:pt x="94009" y="55420"/>
                  <a:pt x="84543" y="57100"/>
                </a:cubicBezTo>
                <a:cubicBezTo>
                  <a:pt x="83227" y="57352"/>
                  <a:pt x="81911" y="57464"/>
                  <a:pt x="80567" y="57464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713225" y="539500"/>
            <a:ext cx="5083200" cy="10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5144500" y="2859738"/>
            <a:ext cx="22383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3" name="Google Shape;33;p5"/>
          <p:cNvSpPr txBox="1"/>
          <p:nvPr>
            <p:ph idx="2" type="subTitle"/>
          </p:nvPr>
        </p:nvSpPr>
        <p:spPr>
          <a:xfrm>
            <a:off x="5144518" y="2476825"/>
            <a:ext cx="22383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3" type="subTitle"/>
          </p:nvPr>
        </p:nvSpPr>
        <p:spPr>
          <a:xfrm>
            <a:off x="5144525" y="4063850"/>
            <a:ext cx="22383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5" name="Google Shape;35;p5"/>
          <p:cNvSpPr txBox="1"/>
          <p:nvPr>
            <p:ph idx="4" type="subTitle"/>
          </p:nvPr>
        </p:nvSpPr>
        <p:spPr>
          <a:xfrm>
            <a:off x="5144528" y="3692825"/>
            <a:ext cx="22383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 flipH="1" rot="10800000">
            <a:off x="0" y="4877500"/>
            <a:ext cx="9144000" cy="26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9" name="Google Shape;39;p6"/>
          <p:cNvSpPr/>
          <p:nvPr/>
        </p:nvSpPr>
        <p:spPr>
          <a:xfrm rot="5400000">
            <a:off x="4365622" y="406103"/>
            <a:ext cx="441881" cy="9173275"/>
          </a:xfrm>
          <a:custGeom>
            <a:rect b="b" l="l" r="r" t="t"/>
            <a:pathLst>
              <a:path extrusionOk="0" h="205748" w="8655">
                <a:moveTo>
                  <a:pt x="6393" y="0"/>
                </a:moveTo>
                <a:cubicBezTo>
                  <a:pt x="5329" y="7400"/>
                  <a:pt x="226" y="27929"/>
                  <a:pt x="7" y="44402"/>
                </a:cubicBezTo>
                <a:cubicBezTo>
                  <a:pt x="-212" y="60875"/>
                  <a:pt x="5053" y="80274"/>
                  <a:pt x="5081" y="98836"/>
                </a:cubicBezTo>
                <a:cubicBezTo>
                  <a:pt x="5109" y="117398"/>
                  <a:pt x="-423" y="137954"/>
                  <a:pt x="173" y="155773"/>
                </a:cubicBezTo>
                <a:cubicBezTo>
                  <a:pt x="769" y="173592"/>
                  <a:pt x="7241" y="197419"/>
                  <a:pt x="8655" y="205748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Google Shape;40;p6"/>
          <p:cNvSpPr/>
          <p:nvPr/>
        </p:nvSpPr>
        <p:spPr>
          <a:xfrm>
            <a:off x="5676650" y="4978850"/>
            <a:ext cx="2951700" cy="2467500"/>
          </a:xfrm>
          <a:prstGeom prst="chord">
            <a:avLst>
              <a:gd fmla="val 14004096" name="adj1"/>
              <a:gd fmla="val 18299157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idx="1" type="subTitle"/>
          </p:nvPr>
        </p:nvSpPr>
        <p:spPr>
          <a:xfrm>
            <a:off x="713225" y="1718200"/>
            <a:ext cx="4157100" cy="25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713225" y="539500"/>
            <a:ext cx="38598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4" name="Google Shape;44;p7"/>
          <p:cNvSpPr/>
          <p:nvPr/>
        </p:nvSpPr>
        <p:spPr>
          <a:xfrm rot="5400000">
            <a:off x="4493950" y="531650"/>
            <a:ext cx="5181900" cy="411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5025300" y="106684"/>
            <a:ext cx="4118655" cy="2002058"/>
          </a:xfrm>
          <a:custGeom>
            <a:rect b="b" l="l" r="r" t="t"/>
            <a:pathLst>
              <a:path extrusionOk="0" h="57717" w="118736">
                <a:moveTo>
                  <a:pt x="80567" y="57464"/>
                </a:moveTo>
                <a:cubicBezTo>
                  <a:pt x="76338" y="57464"/>
                  <a:pt x="71914" y="56344"/>
                  <a:pt x="67573" y="54132"/>
                </a:cubicBezTo>
                <a:cubicBezTo>
                  <a:pt x="61692" y="51135"/>
                  <a:pt x="56120" y="46207"/>
                  <a:pt x="51387" y="39850"/>
                </a:cubicBezTo>
                <a:cubicBezTo>
                  <a:pt x="36825" y="20247"/>
                  <a:pt x="12238" y="16635"/>
                  <a:pt x="28" y="17587"/>
                </a:cubicBezTo>
                <a:lnTo>
                  <a:pt x="0" y="17223"/>
                </a:lnTo>
                <a:cubicBezTo>
                  <a:pt x="12294" y="16271"/>
                  <a:pt x="36993" y="19911"/>
                  <a:pt x="51667" y="39626"/>
                </a:cubicBezTo>
                <a:cubicBezTo>
                  <a:pt x="56344" y="45927"/>
                  <a:pt x="61916" y="50827"/>
                  <a:pt x="67741" y="53796"/>
                </a:cubicBezTo>
                <a:cubicBezTo>
                  <a:pt x="73370" y="56680"/>
                  <a:pt x="79167" y="57716"/>
                  <a:pt x="84487" y="56764"/>
                </a:cubicBezTo>
                <a:cubicBezTo>
                  <a:pt x="93785" y="55112"/>
                  <a:pt x="100842" y="47663"/>
                  <a:pt x="104342" y="35845"/>
                </a:cubicBezTo>
                <a:cubicBezTo>
                  <a:pt x="109747" y="17643"/>
                  <a:pt x="114199" y="6246"/>
                  <a:pt x="118428" y="1"/>
                </a:cubicBezTo>
                <a:lnTo>
                  <a:pt x="118736" y="225"/>
                </a:lnTo>
                <a:cubicBezTo>
                  <a:pt x="114535" y="6414"/>
                  <a:pt x="110083" y="17755"/>
                  <a:pt x="104706" y="35957"/>
                </a:cubicBezTo>
                <a:cubicBezTo>
                  <a:pt x="101150" y="47915"/>
                  <a:pt x="94009" y="55420"/>
                  <a:pt x="84543" y="57100"/>
                </a:cubicBezTo>
                <a:cubicBezTo>
                  <a:pt x="83227" y="57352"/>
                  <a:pt x="81911" y="57464"/>
                  <a:pt x="80567" y="57464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5706850" y="2651150"/>
            <a:ext cx="2857100" cy="2492350"/>
          </a:xfrm>
          <a:custGeom>
            <a:rect b="b" l="l" r="r" t="t"/>
            <a:pathLst>
              <a:path extrusionOk="0" h="99694" w="114284">
                <a:moveTo>
                  <a:pt x="82023" y="32429"/>
                </a:moveTo>
                <a:cubicBezTo>
                  <a:pt x="82723" y="11006"/>
                  <a:pt x="83003" y="4761"/>
                  <a:pt x="74658" y="1961"/>
                </a:cubicBezTo>
                <a:cubicBezTo>
                  <a:pt x="68749" y="1"/>
                  <a:pt x="63765" y="4089"/>
                  <a:pt x="59452" y="10194"/>
                </a:cubicBezTo>
                <a:cubicBezTo>
                  <a:pt x="57688" y="12714"/>
                  <a:pt x="54075" y="23132"/>
                  <a:pt x="45982" y="23300"/>
                </a:cubicBezTo>
                <a:cubicBezTo>
                  <a:pt x="38337" y="23440"/>
                  <a:pt x="34585" y="21256"/>
                  <a:pt x="23243" y="18147"/>
                </a:cubicBezTo>
                <a:cubicBezTo>
                  <a:pt x="8625" y="14171"/>
                  <a:pt x="0" y="25792"/>
                  <a:pt x="20583" y="42398"/>
                </a:cubicBezTo>
                <a:cubicBezTo>
                  <a:pt x="39402" y="57576"/>
                  <a:pt x="51275" y="79139"/>
                  <a:pt x="50127" y="99694"/>
                </a:cubicBezTo>
                <a:lnTo>
                  <a:pt x="114283" y="99694"/>
                </a:lnTo>
                <a:cubicBezTo>
                  <a:pt x="95241" y="89752"/>
                  <a:pt x="80847" y="69254"/>
                  <a:pt x="82023" y="3242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7"/>
          <p:cNvSpPr/>
          <p:nvPr/>
        </p:nvSpPr>
        <p:spPr>
          <a:xfrm>
            <a:off x="6061875" y="2497775"/>
            <a:ext cx="796050" cy="444575"/>
          </a:xfrm>
          <a:custGeom>
            <a:rect b="b" l="l" r="r" t="t"/>
            <a:pathLst>
              <a:path extrusionOk="0" h="17783" w="31842">
                <a:moveTo>
                  <a:pt x="8486" y="4593"/>
                </a:moveTo>
                <a:cubicBezTo>
                  <a:pt x="561" y="3221"/>
                  <a:pt x="1" y="10558"/>
                  <a:pt x="14731" y="14170"/>
                </a:cubicBezTo>
                <a:cubicBezTo>
                  <a:pt x="29489" y="17783"/>
                  <a:pt x="31841" y="7226"/>
                  <a:pt x="29069" y="3613"/>
                </a:cubicBezTo>
                <a:cubicBezTo>
                  <a:pt x="26268" y="1"/>
                  <a:pt x="19884" y="6525"/>
                  <a:pt x="8486" y="459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5918400" y="2379675"/>
            <a:ext cx="1071563" cy="680778"/>
          </a:xfrm>
          <a:custGeom>
            <a:rect b="b" l="l" r="r" t="t"/>
            <a:pathLst>
              <a:path extrusionOk="0" h="17783" w="31842">
                <a:moveTo>
                  <a:pt x="8486" y="4593"/>
                </a:moveTo>
                <a:cubicBezTo>
                  <a:pt x="561" y="3221"/>
                  <a:pt x="1" y="10558"/>
                  <a:pt x="14731" y="14170"/>
                </a:cubicBezTo>
                <a:cubicBezTo>
                  <a:pt x="29489" y="17783"/>
                  <a:pt x="31841" y="7226"/>
                  <a:pt x="29069" y="3613"/>
                </a:cubicBezTo>
                <a:cubicBezTo>
                  <a:pt x="26268" y="1"/>
                  <a:pt x="19884" y="6525"/>
                  <a:pt x="8486" y="4593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5411513" y="1693200"/>
            <a:ext cx="2914500" cy="9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1" name="Google Shape;51;p8"/>
          <p:cNvSpPr txBox="1"/>
          <p:nvPr>
            <p:ph idx="1" type="subTitle"/>
          </p:nvPr>
        </p:nvSpPr>
        <p:spPr>
          <a:xfrm>
            <a:off x="5410813" y="2640600"/>
            <a:ext cx="2914500" cy="8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993513" y="968450"/>
            <a:ext cx="3610800" cy="21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9"/>
          <p:cNvSpPr txBox="1"/>
          <p:nvPr>
            <p:ph idx="1" type="subTitle"/>
          </p:nvPr>
        </p:nvSpPr>
        <p:spPr>
          <a:xfrm>
            <a:off x="993513" y="3365425"/>
            <a:ext cx="2835900" cy="9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713225" y="539500"/>
            <a:ext cx="2940900" cy="22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bik"/>
              <a:buNone/>
              <a:defRPr b="1" sz="3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bik"/>
              <a:buNone/>
              <a:defRPr b="1" sz="3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bik"/>
              <a:buNone/>
              <a:defRPr b="1" sz="3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bik"/>
              <a:buNone/>
              <a:defRPr b="1" sz="3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bik"/>
              <a:buNone/>
              <a:defRPr b="1" sz="3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bik"/>
              <a:buNone/>
              <a:defRPr b="1" sz="3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bik"/>
              <a:buNone/>
              <a:defRPr b="1" sz="3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bik"/>
              <a:buNone/>
              <a:defRPr b="1" sz="3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bik"/>
              <a:buNone/>
              <a:defRPr b="1" sz="3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302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○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302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■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302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302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○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302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■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302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302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○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302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aleway"/>
              <a:buChar char="■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0"/>
          <p:cNvPicPr preferRelativeResize="0"/>
          <p:nvPr/>
        </p:nvPicPr>
        <p:blipFill>
          <a:blip r:embed="rId3">
            <a:alphaModFix amt="62000"/>
          </a:blip>
          <a:stretch>
            <a:fillRect/>
          </a:stretch>
        </p:blipFill>
        <p:spPr>
          <a:xfrm>
            <a:off x="8451" y="0"/>
            <a:ext cx="9127099" cy="51435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6" name="Google Shape;286;p30"/>
          <p:cNvGraphicFramePr/>
          <p:nvPr/>
        </p:nvGraphicFramePr>
        <p:xfrm>
          <a:off x="5328200" y="97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{47CB196F-DC91-41F2-8F0B-9D214F95D0ED}</a:tableStyleId>
              </a:tblPr>
              <a:tblGrid>
                <a:gridCol w="1518200"/>
                <a:gridCol w="2172375"/>
              </a:tblGrid>
              <a:tr h="32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20">
                          <a:solidFill>
                            <a:schemeClr val="dk1"/>
                          </a:solidFill>
                        </a:rPr>
                        <a:t>Día, Fecha:</a:t>
                      </a:r>
                      <a:endParaRPr b="1" sz="142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jueves, 10/08/2023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20">
                          <a:solidFill>
                            <a:schemeClr val="dk1"/>
                          </a:solidFill>
                        </a:rPr>
                        <a:t>Hora de inicio:</a:t>
                      </a:r>
                      <a:endParaRPr b="1" sz="142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07:10 - 08:50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7" name="Google Shape;287;p30"/>
          <p:cNvSpPr txBox="1"/>
          <p:nvPr/>
        </p:nvSpPr>
        <p:spPr>
          <a:xfrm>
            <a:off x="375250" y="2258300"/>
            <a:ext cx="8511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0771 INTRODUCCIÓN A LA PROGRAMACION Y COMPUTACION 2 [N]</a:t>
            </a:r>
            <a:endParaRPr sz="2000"/>
          </a:p>
        </p:txBody>
      </p:sp>
      <p:sp>
        <p:nvSpPr>
          <p:cNvPr id="288" name="Google Shape;288;p30"/>
          <p:cNvSpPr txBox="1"/>
          <p:nvPr/>
        </p:nvSpPr>
        <p:spPr>
          <a:xfrm>
            <a:off x="1778700" y="2900750"/>
            <a:ext cx="5586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Sergio Mynor David Felipe Zapeta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9"/>
          <p:cNvSpPr txBox="1"/>
          <p:nvPr>
            <p:ph idx="1" type="subTitle"/>
          </p:nvPr>
        </p:nvSpPr>
        <p:spPr>
          <a:xfrm>
            <a:off x="713225" y="2688050"/>
            <a:ext cx="3010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Qué</a:t>
            </a:r>
            <a:r>
              <a:rPr lang="en" sz="2100">
                <a:solidFill>
                  <a:schemeClr val="dk2"/>
                </a:solidFill>
              </a:rPr>
              <a:t> operaciones tiene una lista?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389" name="Google Shape;389;p39"/>
          <p:cNvSpPr txBox="1"/>
          <p:nvPr>
            <p:ph type="title"/>
          </p:nvPr>
        </p:nvSpPr>
        <p:spPr>
          <a:xfrm>
            <a:off x="713225" y="992600"/>
            <a:ext cx="26991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Lista Enlazada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90" name="Google Shape;39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0225" y="168525"/>
            <a:ext cx="4765925" cy="194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5025" y="3406950"/>
            <a:ext cx="4809399" cy="131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9"/>
          <p:cNvSpPr/>
          <p:nvPr/>
        </p:nvSpPr>
        <p:spPr>
          <a:xfrm>
            <a:off x="7101750" y="3947125"/>
            <a:ext cx="298200" cy="19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0"/>
          <p:cNvSpPr txBox="1"/>
          <p:nvPr>
            <p:ph type="title"/>
          </p:nvPr>
        </p:nvSpPr>
        <p:spPr>
          <a:xfrm flipH="1">
            <a:off x="5497450" y="992600"/>
            <a:ext cx="31797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Propiedades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Lista Enlazada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8" name="Google Shape;398;p40"/>
          <p:cNvSpPr txBox="1"/>
          <p:nvPr>
            <p:ph idx="1" type="subTitle"/>
          </p:nvPr>
        </p:nvSpPr>
        <p:spPr>
          <a:xfrm flipH="1">
            <a:off x="5380150" y="2995800"/>
            <a:ext cx="3297000" cy="15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python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9" name="Google Shape;399;p40"/>
          <p:cNvSpPr txBox="1"/>
          <p:nvPr/>
        </p:nvSpPr>
        <p:spPr>
          <a:xfrm>
            <a:off x="1337500" y="553050"/>
            <a:ext cx="3522900" cy="3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listaVacia?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Agregar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AgregarPos(pos)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AgregarInicio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AgregarFinal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AgregarOrdenado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Eliminar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Eliminar(pos)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ImprimirNodos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GenerarGrafica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Buscar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Modificar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GetSize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1"/>
          <p:cNvSpPr txBox="1"/>
          <p:nvPr>
            <p:ph idx="1" type="subTitle"/>
          </p:nvPr>
        </p:nvSpPr>
        <p:spPr>
          <a:xfrm>
            <a:off x="713225" y="2688050"/>
            <a:ext cx="3010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Python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405" name="Google Shape;405;p41"/>
          <p:cNvSpPr txBox="1"/>
          <p:nvPr>
            <p:ph type="title"/>
          </p:nvPr>
        </p:nvSpPr>
        <p:spPr>
          <a:xfrm>
            <a:off x="713225" y="992600"/>
            <a:ext cx="26991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Ejemplo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Lista Enlazada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406" name="Google Shape;40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6625" y="257225"/>
            <a:ext cx="4891399" cy="448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2"/>
          <p:cNvSpPr txBox="1"/>
          <p:nvPr>
            <p:ph type="title"/>
          </p:nvPr>
        </p:nvSpPr>
        <p:spPr>
          <a:xfrm>
            <a:off x="4620711" y="3316975"/>
            <a:ext cx="38100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Graphviz</a:t>
            </a:r>
            <a:endParaRPr/>
          </a:p>
        </p:txBody>
      </p:sp>
      <p:sp>
        <p:nvSpPr>
          <p:cNvPr id="412" name="Google Shape;412;p42"/>
          <p:cNvSpPr txBox="1"/>
          <p:nvPr>
            <p:ph idx="1" type="subTitle"/>
          </p:nvPr>
        </p:nvSpPr>
        <p:spPr>
          <a:xfrm>
            <a:off x="1724475" y="3959025"/>
            <a:ext cx="67062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utilizada para visualizar diagramas y representaciones gráficas de estructuras de datos y grafos</a:t>
            </a:r>
            <a:endParaRPr/>
          </a:p>
        </p:txBody>
      </p:sp>
      <p:sp>
        <p:nvSpPr>
          <p:cNvPr id="413" name="Google Shape;413;p42"/>
          <p:cNvSpPr/>
          <p:nvPr/>
        </p:nvSpPr>
        <p:spPr>
          <a:xfrm>
            <a:off x="0" y="0"/>
            <a:ext cx="3141161" cy="1526903"/>
          </a:xfrm>
          <a:custGeom>
            <a:rect b="b" l="l" r="r" t="t"/>
            <a:pathLst>
              <a:path extrusionOk="0" h="57717" w="118736">
                <a:moveTo>
                  <a:pt x="80567" y="57464"/>
                </a:moveTo>
                <a:cubicBezTo>
                  <a:pt x="76338" y="57464"/>
                  <a:pt x="71914" y="56344"/>
                  <a:pt x="67573" y="54132"/>
                </a:cubicBezTo>
                <a:cubicBezTo>
                  <a:pt x="61692" y="51135"/>
                  <a:pt x="56120" y="46207"/>
                  <a:pt x="51387" y="39850"/>
                </a:cubicBezTo>
                <a:cubicBezTo>
                  <a:pt x="36825" y="20247"/>
                  <a:pt x="12238" y="16635"/>
                  <a:pt x="28" y="17587"/>
                </a:cubicBezTo>
                <a:lnTo>
                  <a:pt x="0" y="17223"/>
                </a:lnTo>
                <a:cubicBezTo>
                  <a:pt x="12294" y="16271"/>
                  <a:pt x="36993" y="19911"/>
                  <a:pt x="51667" y="39626"/>
                </a:cubicBezTo>
                <a:cubicBezTo>
                  <a:pt x="56344" y="45927"/>
                  <a:pt x="61916" y="50827"/>
                  <a:pt x="67741" y="53796"/>
                </a:cubicBezTo>
                <a:cubicBezTo>
                  <a:pt x="73370" y="56680"/>
                  <a:pt x="79167" y="57716"/>
                  <a:pt x="84487" y="56764"/>
                </a:cubicBezTo>
                <a:cubicBezTo>
                  <a:pt x="93785" y="55112"/>
                  <a:pt x="100842" y="47663"/>
                  <a:pt x="104342" y="35845"/>
                </a:cubicBezTo>
                <a:cubicBezTo>
                  <a:pt x="109747" y="17643"/>
                  <a:pt x="114199" y="6246"/>
                  <a:pt x="118428" y="1"/>
                </a:cubicBezTo>
                <a:lnTo>
                  <a:pt x="118736" y="225"/>
                </a:lnTo>
                <a:cubicBezTo>
                  <a:pt x="114535" y="6414"/>
                  <a:pt x="110083" y="17755"/>
                  <a:pt x="104706" y="35957"/>
                </a:cubicBezTo>
                <a:cubicBezTo>
                  <a:pt x="101150" y="47915"/>
                  <a:pt x="94009" y="55420"/>
                  <a:pt x="84543" y="57100"/>
                </a:cubicBezTo>
                <a:cubicBezTo>
                  <a:pt x="83227" y="57352"/>
                  <a:pt x="81911" y="57464"/>
                  <a:pt x="80567" y="57464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2"/>
          <p:cNvSpPr/>
          <p:nvPr/>
        </p:nvSpPr>
        <p:spPr>
          <a:xfrm flipH="1" rot="10800000">
            <a:off x="0" y="1341897"/>
            <a:ext cx="9144000" cy="2691183"/>
          </a:xfrm>
          <a:custGeom>
            <a:rect b="b" l="l" r="r" t="t"/>
            <a:pathLst>
              <a:path extrusionOk="0" h="78215" w="265756">
                <a:moveTo>
                  <a:pt x="227195" y="77851"/>
                </a:moveTo>
                <a:cubicBezTo>
                  <a:pt x="226551" y="77851"/>
                  <a:pt x="225879" y="77823"/>
                  <a:pt x="225235" y="77795"/>
                </a:cubicBezTo>
                <a:cubicBezTo>
                  <a:pt x="212073" y="77095"/>
                  <a:pt x="199835" y="69281"/>
                  <a:pt x="192498" y="56932"/>
                </a:cubicBezTo>
                <a:cubicBezTo>
                  <a:pt x="182893" y="40774"/>
                  <a:pt x="171327" y="30861"/>
                  <a:pt x="157158" y="26604"/>
                </a:cubicBezTo>
                <a:cubicBezTo>
                  <a:pt x="140131" y="21479"/>
                  <a:pt x="118988" y="24168"/>
                  <a:pt x="92581" y="34809"/>
                </a:cubicBezTo>
                <a:cubicBezTo>
                  <a:pt x="73790" y="42398"/>
                  <a:pt x="54832" y="42538"/>
                  <a:pt x="37806" y="35201"/>
                </a:cubicBezTo>
                <a:cubicBezTo>
                  <a:pt x="22656" y="28704"/>
                  <a:pt x="9242" y="16271"/>
                  <a:pt x="1" y="169"/>
                </a:cubicBezTo>
                <a:lnTo>
                  <a:pt x="337" y="1"/>
                </a:lnTo>
                <a:cubicBezTo>
                  <a:pt x="9522" y="16019"/>
                  <a:pt x="22880" y="28396"/>
                  <a:pt x="37974" y="34893"/>
                </a:cubicBezTo>
                <a:cubicBezTo>
                  <a:pt x="54888" y="42146"/>
                  <a:pt x="73734" y="42006"/>
                  <a:pt x="92441" y="34473"/>
                </a:cubicBezTo>
                <a:cubicBezTo>
                  <a:pt x="118960" y="23804"/>
                  <a:pt x="140131" y="21115"/>
                  <a:pt x="157270" y="26240"/>
                </a:cubicBezTo>
                <a:cubicBezTo>
                  <a:pt x="171523" y="30525"/>
                  <a:pt x="183173" y="40522"/>
                  <a:pt x="192806" y="56764"/>
                </a:cubicBezTo>
                <a:cubicBezTo>
                  <a:pt x="200087" y="69001"/>
                  <a:pt x="212213" y="76730"/>
                  <a:pt x="225235" y="77431"/>
                </a:cubicBezTo>
                <a:cubicBezTo>
                  <a:pt x="239741" y="78215"/>
                  <a:pt x="254022" y="70262"/>
                  <a:pt x="265448" y="55028"/>
                </a:cubicBezTo>
                <a:lnTo>
                  <a:pt x="265756" y="55252"/>
                </a:lnTo>
                <a:cubicBezTo>
                  <a:pt x="254751" y="69898"/>
                  <a:pt x="241141" y="77851"/>
                  <a:pt x="227195" y="77851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2"/>
          <p:cNvSpPr/>
          <p:nvPr/>
        </p:nvSpPr>
        <p:spPr>
          <a:xfrm>
            <a:off x="0" y="0"/>
            <a:ext cx="3001415" cy="1418400"/>
          </a:xfrm>
          <a:custGeom>
            <a:rect b="b" l="l" r="r" t="t"/>
            <a:pathLst>
              <a:path extrusionOk="0" h="56736" w="107984">
                <a:moveTo>
                  <a:pt x="47355" y="34501"/>
                </a:moveTo>
                <a:cubicBezTo>
                  <a:pt x="63597" y="56343"/>
                  <a:pt x="88437" y="56735"/>
                  <a:pt x="96054" y="30944"/>
                </a:cubicBezTo>
                <a:cubicBezTo>
                  <a:pt x="100366" y="16326"/>
                  <a:pt x="103643" y="6441"/>
                  <a:pt x="107983" y="0"/>
                </a:cubicBezTo>
                <a:lnTo>
                  <a:pt x="1" y="0"/>
                </a:lnTo>
                <a:lnTo>
                  <a:pt x="1" y="13974"/>
                </a:lnTo>
                <a:cubicBezTo>
                  <a:pt x="12827" y="12966"/>
                  <a:pt x="34641" y="17390"/>
                  <a:pt x="47355" y="345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3"/>
          <p:cNvSpPr txBox="1"/>
          <p:nvPr>
            <p:ph type="title"/>
          </p:nvPr>
        </p:nvSpPr>
        <p:spPr>
          <a:xfrm flipH="1">
            <a:off x="5513575" y="956175"/>
            <a:ext cx="31152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Instalación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421" name="Google Shape;421;p43"/>
          <p:cNvSpPr txBox="1"/>
          <p:nvPr>
            <p:ph idx="1" type="subTitle"/>
          </p:nvPr>
        </p:nvSpPr>
        <p:spPr>
          <a:xfrm flipH="1">
            <a:off x="5380150" y="1708125"/>
            <a:ext cx="3297000" cy="22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Graphviz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2" name="Google Shape;422;p43"/>
          <p:cNvSpPr txBox="1"/>
          <p:nvPr/>
        </p:nvSpPr>
        <p:spPr>
          <a:xfrm>
            <a:off x="434550" y="665925"/>
            <a:ext cx="4135800" cy="18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Url: 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https://pypi.org/project/graphviz/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Comando: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pip install graphviz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|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pip3 install graphviz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23" name="Google Shape;42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50" y="2696625"/>
            <a:ext cx="4272776" cy="18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4"/>
          <p:cNvSpPr txBox="1"/>
          <p:nvPr>
            <p:ph idx="1" type="subTitle"/>
          </p:nvPr>
        </p:nvSpPr>
        <p:spPr>
          <a:xfrm>
            <a:off x="713225" y="2688050"/>
            <a:ext cx="3010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Estructura del diagrama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429" name="Google Shape;429;p44"/>
          <p:cNvSpPr txBox="1"/>
          <p:nvPr>
            <p:ph type="title"/>
          </p:nvPr>
        </p:nvSpPr>
        <p:spPr>
          <a:xfrm>
            <a:off x="713225" y="992600"/>
            <a:ext cx="26991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Creación</a:t>
            </a:r>
            <a:r>
              <a:rPr lang="en">
                <a:solidFill>
                  <a:schemeClr val="dk2"/>
                </a:solidFill>
              </a:rPr>
              <a:t> Objeto dot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30" name="Google Shape;430;p44"/>
          <p:cNvSpPr/>
          <p:nvPr/>
        </p:nvSpPr>
        <p:spPr>
          <a:xfrm>
            <a:off x="7101750" y="3947125"/>
            <a:ext cx="298200" cy="19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4"/>
          <p:cNvSpPr txBox="1"/>
          <p:nvPr/>
        </p:nvSpPr>
        <p:spPr>
          <a:xfrm>
            <a:off x="4538050" y="746550"/>
            <a:ext cx="3902100" cy="3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Importación</a:t>
            </a: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 de la </a:t>
            </a: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librería</a:t>
            </a: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: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import graphviz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Definición</a:t>
            </a: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 del diagrama: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dot = graphviz.Digraph('structs', filename='structs.gv', node_attr={'shape': 'record', 'fontname':'Helvetica'})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5"/>
          <p:cNvSpPr txBox="1"/>
          <p:nvPr>
            <p:ph type="title"/>
          </p:nvPr>
        </p:nvSpPr>
        <p:spPr>
          <a:xfrm flipH="1">
            <a:off x="5497450" y="992600"/>
            <a:ext cx="31797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Ajustes del diagrama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7" name="Google Shape;437;p45"/>
          <p:cNvSpPr txBox="1"/>
          <p:nvPr>
            <p:ph idx="1" type="subTitle"/>
          </p:nvPr>
        </p:nvSpPr>
        <p:spPr>
          <a:xfrm flipH="1">
            <a:off x="5380150" y="2995800"/>
            <a:ext cx="3297000" cy="15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Graphviz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8" name="Google Shape;438;p45"/>
          <p:cNvSpPr txBox="1"/>
          <p:nvPr/>
        </p:nvSpPr>
        <p:spPr>
          <a:xfrm>
            <a:off x="104025" y="891650"/>
            <a:ext cx="5538600" cy="3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Raleway"/>
                <a:ea typeface="Raleway"/>
                <a:cs typeface="Raleway"/>
                <a:sym typeface="Raleway"/>
              </a:rPr>
              <a:t>Creación</a:t>
            </a:r>
            <a:r>
              <a:rPr b="1" lang="en" sz="1300">
                <a:latin typeface="Raleway"/>
                <a:ea typeface="Raleway"/>
                <a:cs typeface="Raleway"/>
                <a:sym typeface="Raleway"/>
              </a:rPr>
              <a:t> de un nodo:</a:t>
            </a:r>
            <a:endParaRPr b="1"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dot.node('id_nodo', 'Valor_nodo')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Crea la </a:t>
            </a: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relación</a:t>
            </a: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 entre dos nodos:</a:t>
            </a:r>
            <a:endParaRPr b="1"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dot.edge(‘id_nodo_Xo’, ‘id_nodo_Xf’)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Genera el archivo:</a:t>
            </a:r>
            <a:endParaRPr b="1"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self.dot.render(outfile='img/structs.png').replace('\\', '/')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        'img/structs.png'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"/>
          <p:cNvSpPr txBox="1"/>
          <p:nvPr>
            <p:ph type="ctrTitle"/>
          </p:nvPr>
        </p:nvSpPr>
        <p:spPr>
          <a:xfrm>
            <a:off x="713225" y="1737725"/>
            <a:ext cx="2383500" cy="23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#4 IPC2 N</a:t>
            </a:r>
            <a:endParaRPr/>
          </a:p>
        </p:txBody>
      </p:sp>
      <p:sp>
        <p:nvSpPr>
          <p:cNvPr id="294" name="Google Shape;294;p31"/>
          <p:cNvSpPr txBox="1"/>
          <p:nvPr>
            <p:ph idx="1" type="subTitle"/>
          </p:nvPr>
        </p:nvSpPr>
        <p:spPr>
          <a:xfrm>
            <a:off x="105475" y="4049075"/>
            <a:ext cx="34641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Sergio Mynor David Felipe Zapeta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00" name="Google Shape;300;p32"/>
          <p:cNvSpPr txBox="1"/>
          <p:nvPr>
            <p:ph idx="1" type="subTitle"/>
          </p:nvPr>
        </p:nvSpPr>
        <p:spPr>
          <a:xfrm>
            <a:off x="1354373" y="1740950"/>
            <a:ext cx="1704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Del proyecto</a:t>
            </a:r>
            <a:endParaRPr/>
          </a:p>
        </p:txBody>
      </p:sp>
      <p:sp>
        <p:nvSpPr>
          <p:cNvPr id="301" name="Google Shape;301;p32"/>
          <p:cNvSpPr txBox="1"/>
          <p:nvPr>
            <p:ph idx="2" type="subTitle"/>
          </p:nvPr>
        </p:nvSpPr>
        <p:spPr>
          <a:xfrm>
            <a:off x="1354373" y="1428350"/>
            <a:ext cx="17046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Dudas</a:t>
            </a:r>
            <a:endParaRPr sz="1700"/>
          </a:p>
        </p:txBody>
      </p:sp>
      <p:sp>
        <p:nvSpPr>
          <p:cNvPr id="302" name="Google Shape;302;p32"/>
          <p:cNvSpPr txBox="1"/>
          <p:nvPr>
            <p:ph idx="3" type="subTitle"/>
          </p:nvPr>
        </p:nvSpPr>
        <p:spPr>
          <a:xfrm>
            <a:off x="6085048" y="1740974"/>
            <a:ext cx="1704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Instalación</a:t>
            </a:r>
            <a:endParaRPr/>
          </a:p>
        </p:txBody>
      </p:sp>
      <p:sp>
        <p:nvSpPr>
          <p:cNvPr id="303" name="Google Shape;303;p32"/>
          <p:cNvSpPr txBox="1"/>
          <p:nvPr>
            <p:ph idx="4" type="subTitle"/>
          </p:nvPr>
        </p:nvSpPr>
        <p:spPr>
          <a:xfrm>
            <a:off x="6085048" y="1428375"/>
            <a:ext cx="17046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Graphviz</a:t>
            </a:r>
            <a:endParaRPr/>
          </a:p>
        </p:txBody>
      </p:sp>
      <p:sp>
        <p:nvSpPr>
          <p:cNvPr id="304" name="Google Shape;304;p32"/>
          <p:cNvSpPr txBox="1"/>
          <p:nvPr>
            <p:ph idx="5" type="subTitle"/>
          </p:nvPr>
        </p:nvSpPr>
        <p:spPr>
          <a:xfrm>
            <a:off x="6085025" y="2913543"/>
            <a:ext cx="1704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Listas enlazadas y </a:t>
            </a:r>
            <a:r>
              <a:rPr lang="en"/>
              <a:t>gráficas</a:t>
            </a:r>
            <a:endParaRPr/>
          </a:p>
        </p:txBody>
      </p:sp>
      <p:sp>
        <p:nvSpPr>
          <p:cNvPr id="305" name="Google Shape;305;p32"/>
          <p:cNvSpPr txBox="1"/>
          <p:nvPr>
            <p:ph idx="6" type="subTitle"/>
          </p:nvPr>
        </p:nvSpPr>
        <p:spPr>
          <a:xfrm>
            <a:off x="6085025" y="2600945"/>
            <a:ext cx="17046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Ejemplos</a:t>
            </a:r>
            <a:endParaRPr/>
          </a:p>
        </p:txBody>
      </p:sp>
      <p:sp>
        <p:nvSpPr>
          <p:cNvPr id="306" name="Google Shape;306;p32"/>
          <p:cNvSpPr txBox="1"/>
          <p:nvPr>
            <p:ph idx="7" type="subTitle"/>
          </p:nvPr>
        </p:nvSpPr>
        <p:spPr>
          <a:xfrm>
            <a:off x="1354373" y="4061075"/>
            <a:ext cx="1704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Teoria</a:t>
            </a:r>
            <a:endParaRPr/>
          </a:p>
        </p:txBody>
      </p:sp>
      <p:sp>
        <p:nvSpPr>
          <p:cNvPr id="307" name="Google Shape;307;p32"/>
          <p:cNvSpPr txBox="1"/>
          <p:nvPr>
            <p:ph idx="8" type="subTitle"/>
          </p:nvPr>
        </p:nvSpPr>
        <p:spPr>
          <a:xfrm>
            <a:off x="1354373" y="3748475"/>
            <a:ext cx="17046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Nodos</a:t>
            </a:r>
            <a:endParaRPr/>
          </a:p>
        </p:txBody>
      </p:sp>
      <p:sp>
        <p:nvSpPr>
          <p:cNvPr id="308" name="Google Shape;308;p32"/>
          <p:cNvSpPr txBox="1"/>
          <p:nvPr>
            <p:ph idx="9" type="subTitle"/>
          </p:nvPr>
        </p:nvSpPr>
        <p:spPr>
          <a:xfrm>
            <a:off x="1354350" y="2913538"/>
            <a:ext cx="17046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Clase anterior</a:t>
            </a:r>
            <a:endParaRPr/>
          </a:p>
        </p:txBody>
      </p:sp>
      <p:sp>
        <p:nvSpPr>
          <p:cNvPr id="309" name="Google Shape;309;p32"/>
          <p:cNvSpPr txBox="1"/>
          <p:nvPr>
            <p:ph idx="13" type="subTitle"/>
          </p:nvPr>
        </p:nvSpPr>
        <p:spPr>
          <a:xfrm>
            <a:off x="1354350" y="2600938"/>
            <a:ext cx="17046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Repaso</a:t>
            </a:r>
            <a:endParaRPr/>
          </a:p>
        </p:txBody>
      </p:sp>
      <p:sp>
        <p:nvSpPr>
          <p:cNvPr id="310" name="Google Shape;310;p32"/>
          <p:cNvSpPr txBox="1"/>
          <p:nvPr/>
        </p:nvSpPr>
        <p:spPr>
          <a:xfrm>
            <a:off x="713225" y="1579825"/>
            <a:ext cx="9186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01</a:t>
            </a:r>
            <a:endParaRPr b="1" sz="30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11" name="Google Shape;311;p32"/>
          <p:cNvSpPr txBox="1"/>
          <p:nvPr/>
        </p:nvSpPr>
        <p:spPr>
          <a:xfrm>
            <a:off x="713225" y="2722150"/>
            <a:ext cx="9186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02</a:t>
            </a:r>
            <a:endParaRPr b="1" sz="30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12" name="Google Shape;312;p32"/>
          <p:cNvSpPr txBox="1"/>
          <p:nvPr/>
        </p:nvSpPr>
        <p:spPr>
          <a:xfrm>
            <a:off x="713225" y="3864475"/>
            <a:ext cx="9186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03</a:t>
            </a:r>
            <a:endParaRPr b="1" sz="30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13" name="Google Shape;313;p32"/>
          <p:cNvSpPr txBox="1"/>
          <p:nvPr/>
        </p:nvSpPr>
        <p:spPr>
          <a:xfrm>
            <a:off x="7512175" y="1579825"/>
            <a:ext cx="9186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04</a:t>
            </a:r>
            <a:endParaRPr b="1" sz="30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14" name="Google Shape;314;p32"/>
          <p:cNvSpPr txBox="1"/>
          <p:nvPr/>
        </p:nvSpPr>
        <p:spPr>
          <a:xfrm>
            <a:off x="7512175" y="2722150"/>
            <a:ext cx="9186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05</a:t>
            </a:r>
            <a:endParaRPr b="1" sz="30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315" name="Google Shape;315;p32"/>
          <p:cNvGrpSpPr/>
          <p:nvPr/>
        </p:nvGrpSpPr>
        <p:grpSpPr>
          <a:xfrm>
            <a:off x="3180151" y="1417101"/>
            <a:ext cx="2783632" cy="960116"/>
            <a:chOff x="3051667" y="1417101"/>
            <a:chExt cx="2783632" cy="960116"/>
          </a:xfrm>
        </p:grpSpPr>
        <p:grpSp>
          <p:nvGrpSpPr>
            <p:cNvPr id="316" name="Google Shape;316;p32"/>
            <p:cNvGrpSpPr/>
            <p:nvPr/>
          </p:nvGrpSpPr>
          <p:grpSpPr>
            <a:xfrm>
              <a:off x="3051667" y="1417101"/>
              <a:ext cx="935858" cy="941766"/>
              <a:chOff x="-1118226" y="1483050"/>
              <a:chExt cx="1690801" cy="1701475"/>
            </a:xfrm>
          </p:grpSpPr>
          <p:sp>
            <p:nvSpPr>
              <p:cNvPr id="317" name="Google Shape;317;p32"/>
              <p:cNvSpPr/>
              <p:nvPr/>
            </p:nvSpPr>
            <p:spPr>
              <a:xfrm>
                <a:off x="-1118225" y="1483050"/>
                <a:ext cx="1690800" cy="1690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32"/>
              <p:cNvSpPr/>
              <p:nvPr/>
            </p:nvSpPr>
            <p:spPr>
              <a:xfrm>
                <a:off x="-1118226" y="1711826"/>
                <a:ext cx="1309736" cy="1472699"/>
              </a:xfrm>
              <a:custGeom>
                <a:rect b="b" l="l" r="r" t="t"/>
                <a:pathLst>
                  <a:path extrusionOk="0" h="33606" w="29889">
                    <a:moveTo>
                      <a:pt x="20510" y="1"/>
                    </a:moveTo>
                    <a:cubicBezTo>
                      <a:pt x="20023" y="1"/>
                      <a:pt x="19536" y="30"/>
                      <a:pt x="19054" y="82"/>
                    </a:cubicBezTo>
                    <a:cubicBezTo>
                      <a:pt x="13208" y="728"/>
                      <a:pt x="7816" y="5141"/>
                      <a:pt x="6392" y="10765"/>
                    </a:cubicBezTo>
                    <a:cubicBezTo>
                      <a:pt x="6240" y="11351"/>
                      <a:pt x="6139" y="11936"/>
                      <a:pt x="6089" y="12532"/>
                    </a:cubicBezTo>
                    <a:cubicBezTo>
                      <a:pt x="5746" y="16006"/>
                      <a:pt x="6816" y="19641"/>
                      <a:pt x="5725" y="22953"/>
                    </a:cubicBezTo>
                    <a:cubicBezTo>
                      <a:pt x="5160" y="24629"/>
                      <a:pt x="4080" y="26093"/>
                      <a:pt x="2646" y="27113"/>
                    </a:cubicBezTo>
                    <a:cubicBezTo>
                      <a:pt x="1929" y="27618"/>
                      <a:pt x="949" y="28072"/>
                      <a:pt x="0" y="28113"/>
                    </a:cubicBezTo>
                    <a:lnTo>
                      <a:pt x="0" y="31394"/>
                    </a:lnTo>
                    <a:cubicBezTo>
                      <a:pt x="1646" y="30970"/>
                      <a:pt x="3141" y="30051"/>
                      <a:pt x="4423" y="28951"/>
                    </a:cubicBezTo>
                    <a:cubicBezTo>
                      <a:pt x="7311" y="26436"/>
                      <a:pt x="9209" y="22973"/>
                      <a:pt x="9775" y="19186"/>
                    </a:cubicBezTo>
                    <a:cubicBezTo>
                      <a:pt x="10088" y="17046"/>
                      <a:pt x="9966" y="14844"/>
                      <a:pt x="10421" y="12734"/>
                    </a:cubicBezTo>
                    <a:cubicBezTo>
                      <a:pt x="10562" y="12068"/>
                      <a:pt x="10764" y="11411"/>
                      <a:pt x="11027" y="10775"/>
                    </a:cubicBezTo>
                    <a:cubicBezTo>
                      <a:pt x="12289" y="7695"/>
                      <a:pt x="14854" y="5151"/>
                      <a:pt x="17964" y="3990"/>
                    </a:cubicBezTo>
                    <a:cubicBezTo>
                      <a:pt x="18862" y="3650"/>
                      <a:pt x="19823" y="3423"/>
                      <a:pt x="20778" y="3423"/>
                    </a:cubicBezTo>
                    <a:cubicBezTo>
                      <a:pt x="21100" y="3423"/>
                      <a:pt x="21422" y="3449"/>
                      <a:pt x="21740" y="3505"/>
                    </a:cubicBezTo>
                    <a:cubicBezTo>
                      <a:pt x="24557" y="4000"/>
                      <a:pt x="26526" y="6847"/>
                      <a:pt x="26769" y="9695"/>
                    </a:cubicBezTo>
                    <a:cubicBezTo>
                      <a:pt x="27011" y="12552"/>
                      <a:pt x="25860" y="15349"/>
                      <a:pt x="24386" y="17803"/>
                    </a:cubicBezTo>
                    <a:cubicBezTo>
                      <a:pt x="23739" y="18883"/>
                      <a:pt x="23023" y="19934"/>
                      <a:pt x="22265" y="20943"/>
                    </a:cubicBezTo>
                    <a:cubicBezTo>
                      <a:pt x="21801" y="21559"/>
                      <a:pt x="21326" y="22175"/>
                      <a:pt x="20841" y="22781"/>
                    </a:cubicBezTo>
                    <a:cubicBezTo>
                      <a:pt x="19074" y="25002"/>
                      <a:pt x="17186" y="27194"/>
                      <a:pt x="16156" y="29839"/>
                    </a:cubicBezTo>
                    <a:cubicBezTo>
                      <a:pt x="15702" y="31051"/>
                      <a:pt x="15389" y="32323"/>
                      <a:pt x="15247" y="33606"/>
                    </a:cubicBezTo>
                    <a:lnTo>
                      <a:pt x="17752" y="33606"/>
                    </a:lnTo>
                    <a:cubicBezTo>
                      <a:pt x="17772" y="33393"/>
                      <a:pt x="17802" y="33192"/>
                      <a:pt x="17843" y="32980"/>
                    </a:cubicBezTo>
                    <a:cubicBezTo>
                      <a:pt x="18105" y="31223"/>
                      <a:pt x="18469" y="29445"/>
                      <a:pt x="19387" y="27931"/>
                    </a:cubicBezTo>
                    <a:cubicBezTo>
                      <a:pt x="20135" y="26719"/>
                      <a:pt x="21195" y="25750"/>
                      <a:pt x="22265" y="24801"/>
                    </a:cubicBezTo>
                    <a:cubicBezTo>
                      <a:pt x="22609" y="24488"/>
                      <a:pt x="22942" y="24185"/>
                      <a:pt x="23275" y="23872"/>
                    </a:cubicBezTo>
                    <a:cubicBezTo>
                      <a:pt x="25789" y="21509"/>
                      <a:pt x="27829" y="18601"/>
                      <a:pt x="28859" y="15319"/>
                    </a:cubicBezTo>
                    <a:cubicBezTo>
                      <a:pt x="29889" y="12037"/>
                      <a:pt x="29848" y="8362"/>
                      <a:pt x="28425" y="5232"/>
                    </a:cubicBezTo>
                    <a:cubicBezTo>
                      <a:pt x="27617" y="3434"/>
                      <a:pt x="26324" y="1798"/>
                      <a:pt x="24578" y="900"/>
                    </a:cubicBezTo>
                    <a:cubicBezTo>
                      <a:pt x="23331" y="247"/>
                      <a:pt x="21923" y="1"/>
                      <a:pt x="20510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32"/>
              <p:cNvSpPr/>
              <p:nvPr/>
            </p:nvSpPr>
            <p:spPr>
              <a:xfrm>
                <a:off x="-1117350" y="1861431"/>
                <a:ext cx="1183228" cy="1323089"/>
              </a:xfrm>
              <a:custGeom>
                <a:rect b="b" l="l" r="r" t="t"/>
                <a:pathLst>
                  <a:path extrusionOk="0" h="30192" w="27002">
                    <a:moveTo>
                      <a:pt x="20784" y="0"/>
                    </a:moveTo>
                    <a:cubicBezTo>
                      <a:pt x="19827" y="0"/>
                      <a:pt x="18867" y="232"/>
                      <a:pt x="17964" y="565"/>
                    </a:cubicBezTo>
                    <a:cubicBezTo>
                      <a:pt x="14834" y="1737"/>
                      <a:pt x="12279" y="4281"/>
                      <a:pt x="11017" y="7351"/>
                    </a:cubicBezTo>
                    <a:cubicBezTo>
                      <a:pt x="10754" y="7987"/>
                      <a:pt x="10552" y="8643"/>
                      <a:pt x="10411" y="9310"/>
                    </a:cubicBezTo>
                    <a:cubicBezTo>
                      <a:pt x="9957" y="11430"/>
                      <a:pt x="10078" y="13622"/>
                      <a:pt x="9765" y="15762"/>
                    </a:cubicBezTo>
                    <a:cubicBezTo>
                      <a:pt x="9199" y="19549"/>
                      <a:pt x="7301" y="23012"/>
                      <a:pt x="4413" y="25527"/>
                    </a:cubicBezTo>
                    <a:cubicBezTo>
                      <a:pt x="3141" y="26627"/>
                      <a:pt x="1636" y="27546"/>
                      <a:pt x="0" y="27970"/>
                    </a:cubicBezTo>
                    <a:lnTo>
                      <a:pt x="0" y="30192"/>
                    </a:lnTo>
                    <a:lnTo>
                      <a:pt x="2020" y="30192"/>
                    </a:lnTo>
                    <a:cubicBezTo>
                      <a:pt x="2161" y="30101"/>
                      <a:pt x="2303" y="30010"/>
                      <a:pt x="2444" y="29909"/>
                    </a:cubicBezTo>
                    <a:cubicBezTo>
                      <a:pt x="8563" y="25658"/>
                      <a:pt x="11713" y="18337"/>
                      <a:pt x="13844" y="11198"/>
                    </a:cubicBezTo>
                    <a:cubicBezTo>
                      <a:pt x="14228" y="9906"/>
                      <a:pt x="14611" y="8573"/>
                      <a:pt x="15167" y="7351"/>
                    </a:cubicBezTo>
                    <a:cubicBezTo>
                      <a:pt x="15520" y="6543"/>
                      <a:pt x="15995" y="5786"/>
                      <a:pt x="16560" y="5099"/>
                    </a:cubicBezTo>
                    <a:cubicBezTo>
                      <a:pt x="17587" y="3901"/>
                      <a:pt x="19183" y="3066"/>
                      <a:pt x="20718" y="3066"/>
                    </a:cubicBezTo>
                    <a:cubicBezTo>
                      <a:pt x="21357" y="3066"/>
                      <a:pt x="21986" y="3211"/>
                      <a:pt x="22558" y="3534"/>
                    </a:cubicBezTo>
                    <a:cubicBezTo>
                      <a:pt x="24154" y="4433"/>
                      <a:pt x="24840" y="6452"/>
                      <a:pt x="24648" y="8280"/>
                    </a:cubicBezTo>
                    <a:cubicBezTo>
                      <a:pt x="24457" y="10098"/>
                      <a:pt x="23548" y="11754"/>
                      <a:pt x="22578" y="13298"/>
                    </a:cubicBezTo>
                    <a:cubicBezTo>
                      <a:pt x="22467" y="13480"/>
                      <a:pt x="22356" y="13652"/>
                      <a:pt x="22245" y="13834"/>
                    </a:cubicBezTo>
                    <a:cubicBezTo>
                      <a:pt x="20175" y="17065"/>
                      <a:pt x="17802" y="20114"/>
                      <a:pt x="15934" y="23477"/>
                    </a:cubicBezTo>
                    <a:cubicBezTo>
                      <a:pt x="14763" y="25577"/>
                      <a:pt x="13783" y="27849"/>
                      <a:pt x="13258" y="30192"/>
                    </a:cubicBezTo>
                    <a:lnTo>
                      <a:pt x="15227" y="30192"/>
                    </a:lnTo>
                    <a:cubicBezTo>
                      <a:pt x="15369" y="28899"/>
                      <a:pt x="15682" y="27637"/>
                      <a:pt x="16136" y="26415"/>
                    </a:cubicBezTo>
                    <a:cubicBezTo>
                      <a:pt x="17156" y="23780"/>
                      <a:pt x="19054" y="21578"/>
                      <a:pt x="20821" y="19357"/>
                    </a:cubicBezTo>
                    <a:cubicBezTo>
                      <a:pt x="21306" y="18751"/>
                      <a:pt x="21781" y="18145"/>
                      <a:pt x="22245" y="17519"/>
                    </a:cubicBezTo>
                    <a:cubicBezTo>
                      <a:pt x="22992" y="16499"/>
                      <a:pt x="23719" y="15459"/>
                      <a:pt x="24366" y="14379"/>
                    </a:cubicBezTo>
                    <a:cubicBezTo>
                      <a:pt x="25840" y="11925"/>
                      <a:pt x="27001" y="9128"/>
                      <a:pt x="26759" y="6281"/>
                    </a:cubicBezTo>
                    <a:cubicBezTo>
                      <a:pt x="26527" y="3423"/>
                      <a:pt x="24558" y="576"/>
                      <a:pt x="21730" y="81"/>
                    </a:cubicBezTo>
                    <a:cubicBezTo>
                      <a:pt x="21417" y="26"/>
                      <a:pt x="21101" y="0"/>
                      <a:pt x="207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0" name="Google Shape;320;p32"/>
            <p:cNvGrpSpPr/>
            <p:nvPr/>
          </p:nvGrpSpPr>
          <p:grpSpPr>
            <a:xfrm>
              <a:off x="4899299" y="1421312"/>
              <a:ext cx="936000" cy="955905"/>
              <a:chOff x="4937547" y="1352475"/>
              <a:chExt cx="936000" cy="955905"/>
            </a:xfrm>
          </p:grpSpPr>
          <p:sp>
            <p:nvSpPr>
              <p:cNvPr id="321" name="Google Shape;321;p32"/>
              <p:cNvSpPr/>
              <p:nvPr/>
            </p:nvSpPr>
            <p:spPr>
              <a:xfrm>
                <a:off x="4937547" y="1352483"/>
                <a:ext cx="936000" cy="936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32"/>
              <p:cNvSpPr/>
              <p:nvPr/>
            </p:nvSpPr>
            <p:spPr>
              <a:xfrm>
                <a:off x="5255525" y="1352475"/>
                <a:ext cx="407595" cy="955905"/>
              </a:xfrm>
              <a:custGeom>
                <a:rect b="b" l="l" r="r" t="t"/>
                <a:pathLst>
                  <a:path extrusionOk="0" h="16975" w="7393">
                    <a:moveTo>
                      <a:pt x="1435" y="0"/>
                    </a:moveTo>
                    <a:cubicBezTo>
                      <a:pt x="768" y="828"/>
                      <a:pt x="354" y="1828"/>
                      <a:pt x="233" y="2888"/>
                    </a:cubicBezTo>
                    <a:cubicBezTo>
                      <a:pt x="1" y="4978"/>
                      <a:pt x="819" y="7069"/>
                      <a:pt x="2020" y="8785"/>
                    </a:cubicBezTo>
                    <a:cubicBezTo>
                      <a:pt x="2858" y="9997"/>
                      <a:pt x="3908" y="11087"/>
                      <a:pt x="4534" y="12420"/>
                    </a:cubicBezTo>
                    <a:cubicBezTo>
                      <a:pt x="5161" y="13763"/>
                      <a:pt x="5272" y="15490"/>
                      <a:pt x="4292" y="16601"/>
                    </a:cubicBezTo>
                    <a:cubicBezTo>
                      <a:pt x="4181" y="16732"/>
                      <a:pt x="4050" y="16863"/>
                      <a:pt x="3919" y="16974"/>
                    </a:cubicBezTo>
                    <a:lnTo>
                      <a:pt x="6817" y="16974"/>
                    </a:lnTo>
                    <a:cubicBezTo>
                      <a:pt x="7392" y="15318"/>
                      <a:pt x="7301" y="13420"/>
                      <a:pt x="6443" y="11875"/>
                    </a:cubicBezTo>
                    <a:cubicBezTo>
                      <a:pt x="5696" y="10522"/>
                      <a:pt x="4464" y="9492"/>
                      <a:pt x="3484" y="8300"/>
                    </a:cubicBezTo>
                    <a:cubicBezTo>
                      <a:pt x="2495" y="7099"/>
                      <a:pt x="1717" y="5544"/>
                      <a:pt x="2091" y="4039"/>
                    </a:cubicBezTo>
                    <a:cubicBezTo>
                      <a:pt x="2555" y="2232"/>
                      <a:pt x="4423" y="1283"/>
                      <a:pt x="58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32"/>
              <p:cNvSpPr/>
              <p:nvPr/>
            </p:nvSpPr>
            <p:spPr>
              <a:xfrm>
                <a:off x="5350776" y="1352475"/>
                <a:ext cx="407595" cy="955905"/>
              </a:xfrm>
              <a:custGeom>
                <a:rect b="b" l="l" r="r" t="t"/>
                <a:pathLst>
                  <a:path extrusionOk="0" h="16975" w="7393">
                    <a:moveTo>
                      <a:pt x="1435" y="0"/>
                    </a:moveTo>
                    <a:cubicBezTo>
                      <a:pt x="768" y="828"/>
                      <a:pt x="354" y="1828"/>
                      <a:pt x="233" y="2888"/>
                    </a:cubicBezTo>
                    <a:cubicBezTo>
                      <a:pt x="1" y="4978"/>
                      <a:pt x="819" y="7069"/>
                      <a:pt x="2020" y="8785"/>
                    </a:cubicBezTo>
                    <a:cubicBezTo>
                      <a:pt x="2858" y="9997"/>
                      <a:pt x="3908" y="11087"/>
                      <a:pt x="4534" y="12420"/>
                    </a:cubicBezTo>
                    <a:cubicBezTo>
                      <a:pt x="5161" y="13763"/>
                      <a:pt x="5272" y="15490"/>
                      <a:pt x="4292" y="16601"/>
                    </a:cubicBezTo>
                    <a:cubicBezTo>
                      <a:pt x="4181" y="16732"/>
                      <a:pt x="4050" y="16863"/>
                      <a:pt x="3919" y="16974"/>
                    </a:cubicBezTo>
                    <a:lnTo>
                      <a:pt x="6817" y="16974"/>
                    </a:lnTo>
                    <a:cubicBezTo>
                      <a:pt x="7392" y="15318"/>
                      <a:pt x="7301" y="13420"/>
                      <a:pt x="6443" y="11875"/>
                    </a:cubicBezTo>
                    <a:cubicBezTo>
                      <a:pt x="5696" y="10522"/>
                      <a:pt x="4464" y="9492"/>
                      <a:pt x="3484" y="8300"/>
                    </a:cubicBezTo>
                    <a:cubicBezTo>
                      <a:pt x="2495" y="7099"/>
                      <a:pt x="1717" y="5544"/>
                      <a:pt x="2091" y="4039"/>
                    </a:cubicBezTo>
                    <a:cubicBezTo>
                      <a:pt x="2555" y="2232"/>
                      <a:pt x="4423" y="1283"/>
                      <a:pt x="5817" y="0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4" name="Google Shape;324;p32"/>
          <p:cNvGrpSpPr/>
          <p:nvPr/>
        </p:nvGrpSpPr>
        <p:grpSpPr>
          <a:xfrm rot="-5400000">
            <a:off x="3180080" y="2646061"/>
            <a:ext cx="936000" cy="949217"/>
            <a:chOff x="3011122" y="2646133"/>
            <a:chExt cx="936000" cy="949217"/>
          </a:xfrm>
        </p:grpSpPr>
        <p:sp>
          <p:nvSpPr>
            <p:cNvPr id="325" name="Google Shape;325;p32"/>
            <p:cNvSpPr/>
            <p:nvPr/>
          </p:nvSpPr>
          <p:spPr>
            <a:xfrm>
              <a:off x="3011122" y="2646133"/>
              <a:ext cx="936000" cy="936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3321730" y="2969100"/>
              <a:ext cx="555997" cy="626245"/>
            </a:xfrm>
            <a:custGeom>
              <a:rect b="b" l="l" r="r" t="t"/>
              <a:pathLst>
                <a:path extrusionOk="0" h="4610" w="4182">
                  <a:moveTo>
                    <a:pt x="1443" y="1"/>
                  </a:moveTo>
                  <a:cubicBezTo>
                    <a:pt x="740" y="1"/>
                    <a:pt x="127" y="366"/>
                    <a:pt x="71" y="1207"/>
                  </a:cubicBezTo>
                  <a:cubicBezTo>
                    <a:pt x="1" y="2328"/>
                    <a:pt x="102" y="3469"/>
                    <a:pt x="162" y="4610"/>
                  </a:cubicBezTo>
                  <a:lnTo>
                    <a:pt x="1253" y="4610"/>
                  </a:lnTo>
                  <a:cubicBezTo>
                    <a:pt x="1273" y="4307"/>
                    <a:pt x="1263" y="4014"/>
                    <a:pt x="1253" y="3711"/>
                  </a:cubicBezTo>
                  <a:cubicBezTo>
                    <a:pt x="1223" y="3166"/>
                    <a:pt x="1142" y="2631"/>
                    <a:pt x="1000" y="2116"/>
                  </a:cubicBezTo>
                  <a:cubicBezTo>
                    <a:pt x="879" y="1682"/>
                    <a:pt x="849" y="1217"/>
                    <a:pt x="1394" y="1066"/>
                  </a:cubicBezTo>
                  <a:cubicBezTo>
                    <a:pt x="1470" y="1049"/>
                    <a:pt x="1547" y="1041"/>
                    <a:pt x="1624" y="1041"/>
                  </a:cubicBezTo>
                  <a:cubicBezTo>
                    <a:pt x="1874" y="1041"/>
                    <a:pt x="2120" y="1128"/>
                    <a:pt x="2313" y="1298"/>
                  </a:cubicBezTo>
                  <a:cubicBezTo>
                    <a:pt x="2555" y="1520"/>
                    <a:pt x="2737" y="1803"/>
                    <a:pt x="2858" y="2106"/>
                  </a:cubicBezTo>
                  <a:cubicBezTo>
                    <a:pt x="3192" y="2893"/>
                    <a:pt x="3323" y="3752"/>
                    <a:pt x="3232" y="4610"/>
                  </a:cubicBezTo>
                  <a:lnTo>
                    <a:pt x="4151" y="4610"/>
                  </a:lnTo>
                  <a:cubicBezTo>
                    <a:pt x="4171" y="4347"/>
                    <a:pt x="4181" y="4075"/>
                    <a:pt x="4181" y="3812"/>
                  </a:cubicBezTo>
                  <a:cubicBezTo>
                    <a:pt x="4171" y="2681"/>
                    <a:pt x="3919" y="1480"/>
                    <a:pt x="3101" y="682"/>
                  </a:cubicBezTo>
                  <a:cubicBezTo>
                    <a:pt x="2663" y="249"/>
                    <a:pt x="2023" y="1"/>
                    <a:pt x="1443" y="1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3435855" y="3107375"/>
              <a:ext cx="327728" cy="487974"/>
            </a:xfrm>
            <a:custGeom>
              <a:rect b="b" l="l" r="r" t="t"/>
              <a:pathLst>
                <a:path extrusionOk="0" h="3570" w="2465">
                  <a:moveTo>
                    <a:pt x="776" y="1"/>
                  </a:moveTo>
                  <a:cubicBezTo>
                    <a:pt x="699" y="1"/>
                    <a:pt x="622" y="9"/>
                    <a:pt x="546" y="26"/>
                  </a:cubicBezTo>
                  <a:cubicBezTo>
                    <a:pt x="1" y="187"/>
                    <a:pt x="21" y="642"/>
                    <a:pt x="152" y="1066"/>
                  </a:cubicBezTo>
                  <a:cubicBezTo>
                    <a:pt x="294" y="1591"/>
                    <a:pt x="375" y="2126"/>
                    <a:pt x="405" y="2671"/>
                  </a:cubicBezTo>
                  <a:cubicBezTo>
                    <a:pt x="415" y="2974"/>
                    <a:pt x="415" y="3267"/>
                    <a:pt x="405" y="3570"/>
                  </a:cubicBezTo>
                  <a:lnTo>
                    <a:pt x="859" y="3570"/>
                  </a:lnTo>
                  <a:cubicBezTo>
                    <a:pt x="900" y="3267"/>
                    <a:pt x="920" y="2974"/>
                    <a:pt x="920" y="2671"/>
                  </a:cubicBezTo>
                  <a:cubicBezTo>
                    <a:pt x="930" y="2217"/>
                    <a:pt x="890" y="1762"/>
                    <a:pt x="799" y="1318"/>
                  </a:cubicBezTo>
                  <a:cubicBezTo>
                    <a:pt x="758" y="1146"/>
                    <a:pt x="637" y="864"/>
                    <a:pt x="809" y="722"/>
                  </a:cubicBezTo>
                  <a:cubicBezTo>
                    <a:pt x="856" y="683"/>
                    <a:pt x="906" y="668"/>
                    <a:pt x="957" y="668"/>
                  </a:cubicBezTo>
                  <a:cubicBezTo>
                    <a:pt x="1089" y="668"/>
                    <a:pt x="1223" y="779"/>
                    <a:pt x="1304" y="874"/>
                  </a:cubicBezTo>
                  <a:cubicBezTo>
                    <a:pt x="1546" y="1207"/>
                    <a:pt x="1697" y="1591"/>
                    <a:pt x="1748" y="2005"/>
                  </a:cubicBezTo>
                  <a:cubicBezTo>
                    <a:pt x="1839" y="2520"/>
                    <a:pt x="1849" y="3045"/>
                    <a:pt x="1778" y="3570"/>
                  </a:cubicBezTo>
                  <a:lnTo>
                    <a:pt x="2374" y="3570"/>
                  </a:lnTo>
                  <a:cubicBezTo>
                    <a:pt x="2465" y="2712"/>
                    <a:pt x="2334" y="1853"/>
                    <a:pt x="2010" y="1066"/>
                  </a:cubicBezTo>
                  <a:cubicBezTo>
                    <a:pt x="1889" y="763"/>
                    <a:pt x="1697" y="480"/>
                    <a:pt x="1455" y="258"/>
                  </a:cubicBezTo>
                  <a:cubicBezTo>
                    <a:pt x="1270" y="88"/>
                    <a:pt x="1025" y="1"/>
                    <a:pt x="7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" name="Google Shape;328;p32"/>
          <p:cNvGrpSpPr/>
          <p:nvPr/>
        </p:nvGrpSpPr>
        <p:grpSpPr>
          <a:xfrm>
            <a:off x="5027712" y="2644519"/>
            <a:ext cx="942994" cy="942340"/>
            <a:chOff x="4899227" y="2644519"/>
            <a:chExt cx="942994" cy="942340"/>
          </a:xfrm>
        </p:grpSpPr>
        <p:sp>
          <p:nvSpPr>
            <p:cNvPr id="329" name="Google Shape;329;p32"/>
            <p:cNvSpPr/>
            <p:nvPr/>
          </p:nvSpPr>
          <p:spPr>
            <a:xfrm rot="5400000">
              <a:off x="4899227" y="2644519"/>
              <a:ext cx="936000" cy="93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5229350" y="2662150"/>
              <a:ext cx="612865" cy="924682"/>
            </a:xfrm>
            <a:custGeom>
              <a:rect b="b" l="l" r="r" t="t"/>
              <a:pathLst>
                <a:path extrusionOk="0" h="39491" w="25862">
                  <a:moveTo>
                    <a:pt x="25862" y="0"/>
                  </a:moveTo>
                  <a:cubicBezTo>
                    <a:pt x="19896" y="2733"/>
                    <a:pt x="14598" y="6732"/>
                    <a:pt x="10315" y="11697"/>
                  </a:cubicBezTo>
                  <a:cubicBezTo>
                    <a:pt x="4533" y="18446"/>
                    <a:pt x="984" y="26844"/>
                    <a:pt x="168" y="35708"/>
                  </a:cubicBezTo>
                  <a:cubicBezTo>
                    <a:pt x="68" y="36958"/>
                    <a:pt x="1" y="38224"/>
                    <a:pt x="1" y="39491"/>
                  </a:cubicBezTo>
                  <a:lnTo>
                    <a:pt x="334" y="39491"/>
                  </a:lnTo>
                  <a:cubicBezTo>
                    <a:pt x="351" y="34259"/>
                    <a:pt x="1317" y="29077"/>
                    <a:pt x="3184" y="24178"/>
                  </a:cubicBezTo>
                  <a:cubicBezTo>
                    <a:pt x="6249" y="16263"/>
                    <a:pt x="11748" y="9431"/>
                    <a:pt x="18663" y="4532"/>
                  </a:cubicBezTo>
                  <a:cubicBezTo>
                    <a:pt x="20929" y="2916"/>
                    <a:pt x="23329" y="1516"/>
                    <a:pt x="25862" y="350"/>
                  </a:cubicBezTo>
                  <a:lnTo>
                    <a:pt x="2586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5318600" y="2852475"/>
              <a:ext cx="523622" cy="734384"/>
            </a:xfrm>
            <a:custGeom>
              <a:rect b="b" l="l" r="r" t="t"/>
              <a:pathLst>
                <a:path extrusionOk="0" h="30660" w="21546">
                  <a:moveTo>
                    <a:pt x="21546" y="0"/>
                  </a:moveTo>
                  <a:cubicBezTo>
                    <a:pt x="19546" y="900"/>
                    <a:pt x="17613" y="1983"/>
                    <a:pt x="15797" y="3200"/>
                  </a:cubicBezTo>
                  <a:cubicBezTo>
                    <a:pt x="9965" y="7165"/>
                    <a:pt x="5183" y="12697"/>
                    <a:pt x="2500" y="19246"/>
                  </a:cubicBezTo>
                  <a:cubicBezTo>
                    <a:pt x="1000" y="22878"/>
                    <a:pt x="167" y="26744"/>
                    <a:pt x="1" y="30660"/>
                  </a:cubicBezTo>
                  <a:lnTo>
                    <a:pt x="3117" y="30660"/>
                  </a:lnTo>
                  <a:cubicBezTo>
                    <a:pt x="3133" y="30443"/>
                    <a:pt x="3150" y="30210"/>
                    <a:pt x="3183" y="30010"/>
                  </a:cubicBezTo>
                  <a:cubicBezTo>
                    <a:pt x="3833" y="24078"/>
                    <a:pt x="6583" y="18579"/>
                    <a:pt x="10748" y="14330"/>
                  </a:cubicBezTo>
                  <a:cubicBezTo>
                    <a:pt x="13831" y="11214"/>
                    <a:pt x="17497" y="8732"/>
                    <a:pt x="21546" y="7049"/>
                  </a:cubicBezTo>
                  <a:lnTo>
                    <a:pt x="215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2" name="Google Shape;332;p32"/>
          <p:cNvCxnSpPr>
            <a:stCxn id="317" idx="2"/>
            <a:endCxn id="325" idx="3"/>
          </p:cNvCxnSpPr>
          <p:nvPr/>
        </p:nvCxnSpPr>
        <p:spPr>
          <a:xfrm flipH="1">
            <a:off x="3641480" y="2352959"/>
            <a:ext cx="6600" cy="29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32"/>
          <p:cNvCxnSpPr>
            <a:stCxn id="325" idx="1"/>
            <a:endCxn id="334" idx="2"/>
          </p:cNvCxnSpPr>
          <p:nvPr/>
        </p:nvCxnSpPr>
        <p:spPr>
          <a:xfrm flipH="1">
            <a:off x="3641172" y="3588670"/>
            <a:ext cx="300" cy="327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32"/>
          <p:cNvCxnSpPr>
            <a:stCxn id="329" idx="1"/>
            <a:endCxn id="321" idx="2"/>
          </p:cNvCxnSpPr>
          <p:nvPr/>
        </p:nvCxnSpPr>
        <p:spPr>
          <a:xfrm rot="10800000">
            <a:off x="5495712" y="2357419"/>
            <a:ext cx="0" cy="287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32"/>
          <p:cNvCxnSpPr>
            <a:stCxn id="334" idx="1"/>
            <a:endCxn id="321" idx="1"/>
          </p:cNvCxnSpPr>
          <p:nvPr/>
        </p:nvCxnSpPr>
        <p:spPr>
          <a:xfrm flipH="1" rot="10800000">
            <a:off x="4109294" y="1889317"/>
            <a:ext cx="918600" cy="24951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37" name="Google Shape;337;p32"/>
          <p:cNvGrpSpPr/>
          <p:nvPr/>
        </p:nvGrpSpPr>
        <p:grpSpPr>
          <a:xfrm rot="10800000">
            <a:off x="3173294" y="3916417"/>
            <a:ext cx="949847" cy="949233"/>
            <a:chOff x="4849150" y="3916400"/>
            <a:chExt cx="949847" cy="949233"/>
          </a:xfrm>
        </p:grpSpPr>
        <p:sp>
          <p:nvSpPr>
            <p:cNvPr id="334" name="Google Shape;334;p32"/>
            <p:cNvSpPr/>
            <p:nvPr/>
          </p:nvSpPr>
          <p:spPr>
            <a:xfrm>
              <a:off x="4862997" y="3929633"/>
              <a:ext cx="936000" cy="93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4849150" y="3916400"/>
              <a:ext cx="683600" cy="919600"/>
            </a:xfrm>
            <a:custGeom>
              <a:rect b="b" l="l" r="r" t="t"/>
              <a:pathLst>
                <a:path extrusionOk="0" h="36784" w="27344">
                  <a:moveTo>
                    <a:pt x="24778" y="0"/>
                  </a:moveTo>
                  <a:cubicBezTo>
                    <a:pt x="24778" y="67"/>
                    <a:pt x="24761" y="150"/>
                    <a:pt x="24761" y="233"/>
                  </a:cubicBezTo>
                  <a:cubicBezTo>
                    <a:pt x="24694" y="1150"/>
                    <a:pt x="24678" y="2083"/>
                    <a:pt x="24694" y="3016"/>
                  </a:cubicBezTo>
                  <a:cubicBezTo>
                    <a:pt x="24811" y="8698"/>
                    <a:pt x="26394" y="14263"/>
                    <a:pt x="26177" y="19962"/>
                  </a:cubicBezTo>
                  <a:cubicBezTo>
                    <a:pt x="26077" y="22745"/>
                    <a:pt x="25527" y="25561"/>
                    <a:pt x="24178" y="28027"/>
                  </a:cubicBezTo>
                  <a:cubicBezTo>
                    <a:pt x="22995" y="30160"/>
                    <a:pt x="21362" y="32009"/>
                    <a:pt x="19362" y="33426"/>
                  </a:cubicBezTo>
                  <a:cubicBezTo>
                    <a:pt x="16612" y="35378"/>
                    <a:pt x="13334" y="36466"/>
                    <a:pt x="10021" y="36466"/>
                  </a:cubicBezTo>
                  <a:cubicBezTo>
                    <a:pt x="8556" y="36466"/>
                    <a:pt x="7084" y="36253"/>
                    <a:pt x="5649" y="35808"/>
                  </a:cubicBezTo>
                  <a:cubicBezTo>
                    <a:pt x="3782" y="35209"/>
                    <a:pt x="2033" y="34292"/>
                    <a:pt x="483" y="33092"/>
                  </a:cubicBezTo>
                  <a:cubicBezTo>
                    <a:pt x="317" y="32976"/>
                    <a:pt x="167" y="32842"/>
                    <a:pt x="0" y="32709"/>
                  </a:cubicBezTo>
                  <a:lnTo>
                    <a:pt x="0" y="33126"/>
                  </a:lnTo>
                  <a:cubicBezTo>
                    <a:pt x="167" y="33259"/>
                    <a:pt x="317" y="33376"/>
                    <a:pt x="483" y="33509"/>
                  </a:cubicBezTo>
                  <a:cubicBezTo>
                    <a:pt x="1416" y="34192"/>
                    <a:pt x="2399" y="34792"/>
                    <a:pt x="3449" y="35292"/>
                  </a:cubicBezTo>
                  <a:cubicBezTo>
                    <a:pt x="5564" y="36288"/>
                    <a:pt x="7850" y="36784"/>
                    <a:pt x="10136" y="36784"/>
                  </a:cubicBezTo>
                  <a:cubicBezTo>
                    <a:pt x="12516" y="36784"/>
                    <a:pt x="14895" y="36246"/>
                    <a:pt x="17079" y="35175"/>
                  </a:cubicBezTo>
                  <a:cubicBezTo>
                    <a:pt x="21578" y="33009"/>
                    <a:pt x="24844" y="28927"/>
                    <a:pt x="25994" y="24078"/>
                  </a:cubicBezTo>
                  <a:cubicBezTo>
                    <a:pt x="27344" y="18213"/>
                    <a:pt x="25811" y="12231"/>
                    <a:pt x="25227" y="6365"/>
                  </a:cubicBezTo>
                  <a:cubicBezTo>
                    <a:pt x="24994" y="4332"/>
                    <a:pt x="24944" y="2266"/>
                    <a:pt x="25077" y="233"/>
                  </a:cubicBezTo>
                  <a:cubicBezTo>
                    <a:pt x="25077" y="150"/>
                    <a:pt x="25094" y="67"/>
                    <a:pt x="2509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4861225" y="3921800"/>
              <a:ext cx="494900" cy="800200"/>
            </a:xfrm>
            <a:custGeom>
              <a:rect b="b" l="l" r="r" t="t"/>
              <a:pathLst>
                <a:path extrusionOk="0" h="32008" w="19796">
                  <a:moveTo>
                    <a:pt x="16413" y="1"/>
                  </a:moveTo>
                  <a:cubicBezTo>
                    <a:pt x="16013" y="1384"/>
                    <a:pt x="15730" y="2800"/>
                    <a:pt x="15563" y="4216"/>
                  </a:cubicBezTo>
                  <a:cubicBezTo>
                    <a:pt x="15313" y="6249"/>
                    <a:pt x="15363" y="8249"/>
                    <a:pt x="15480" y="10282"/>
                  </a:cubicBezTo>
                  <a:cubicBezTo>
                    <a:pt x="15597" y="12315"/>
                    <a:pt x="15747" y="14364"/>
                    <a:pt x="15480" y="16380"/>
                  </a:cubicBezTo>
                  <a:cubicBezTo>
                    <a:pt x="15230" y="18163"/>
                    <a:pt x="14647" y="19879"/>
                    <a:pt x="13564" y="21329"/>
                  </a:cubicBezTo>
                  <a:cubicBezTo>
                    <a:pt x="12531" y="22695"/>
                    <a:pt x="11181" y="23779"/>
                    <a:pt x="9648" y="24495"/>
                  </a:cubicBezTo>
                  <a:cubicBezTo>
                    <a:pt x="8304" y="25149"/>
                    <a:pt x="6858" y="25471"/>
                    <a:pt x="5417" y="25471"/>
                  </a:cubicBezTo>
                  <a:cubicBezTo>
                    <a:pt x="3519" y="25471"/>
                    <a:pt x="1630" y="24911"/>
                    <a:pt x="0" y="23812"/>
                  </a:cubicBezTo>
                  <a:lnTo>
                    <a:pt x="0" y="29061"/>
                  </a:lnTo>
                  <a:cubicBezTo>
                    <a:pt x="433" y="29444"/>
                    <a:pt x="900" y="29810"/>
                    <a:pt x="1383" y="30127"/>
                  </a:cubicBezTo>
                  <a:cubicBezTo>
                    <a:pt x="3262" y="31394"/>
                    <a:pt x="5412" y="32007"/>
                    <a:pt x="7578" y="32007"/>
                  </a:cubicBezTo>
                  <a:cubicBezTo>
                    <a:pt x="9426" y="32007"/>
                    <a:pt x="11286" y="31561"/>
                    <a:pt x="12997" y="30694"/>
                  </a:cubicBezTo>
                  <a:cubicBezTo>
                    <a:pt x="14780" y="29777"/>
                    <a:pt x="16330" y="28461"/>
                    <a:pt x="17496" y="26844"/>
                  </a:cubicBezTo>
                  <a:cubicBezTo>
                    <a:pt x="18862" y="24945"/>
                    <a:pt x="19512" y="22695"/>
                    <a:pt x="19646" y="20363"/>
                  </a:cubicBezTo>
                  <a:cubicBezTo>
                    <a:pt x="19796" y="17680"/>
                    <a:pt x="19329" y="14997"/>
                    <a:pt x="18946" y="12348"/>
                  </a:cubicBezTo>
                  <a:cubicBezTo>
                    <a:pt x="18579" y="9698"/>
                    <a:pt x="18346" y="7049"/>
                    <a:pt x="18696" y="4366"/>
                  </a:cubicBezTo>
                  <a:cubicBezTo>
                    <a:pt x="18912" y="2883"/>
                    <a:pt x="19262" y="1417"/>
                    <a:pt x="197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3"/>
          <p:cNvSpPr txBox="1"/>
          <p:nvPr>
            <p:ph type="title"/>
          </p:nvPr>
        </p:nvSpPr>
        <p:spPr>
          <a:xfrm>
            <a:off x="0" y="1943900"/>
            <a:ext cx="40221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Dudas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5" name="Google Shape;345;p33"/>
          <p:cNvSpPr txBox="1"/>
          <p:nvPr/>
        </p:nvSpPr>
        <p:spPr>
          <a:xfrm>
            <a:off x="4793800" y="509975"/>
            <a:ext cx="3810300" cy="41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Momento para resolver dudas del primer proyecto.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4"/>
          <p:cNvSpPr txBox="1"/>
          <p:nvPr>
            <p:ph type="title"/>
          </p:nvPr>
        </p:nvSpPr>
        <p:spPr>
          <a:xfrm flipH="1">
            <a:off x="5158800" y="983675"/>
            <a:ext cx="39852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Repaso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351" name="Google Shape;351;p34"/>
          <p:cNvSpPr txBox="1"/>
          <p:nvPr/>
        </p:nvSpPr>
        <p:spPr>
          <a:xfrm>
            <a:off x="1055325" y="673975"/>
            <a:ext cx="3902100" cy="29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Sentencias de python: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If, 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elif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range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funciones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clases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5"/>
          <p:cNvSpPr txBox="1"/>
          <p:nvPr>
            <p:ph type="title"/>
          </p:nvPr>
        </p:nvSpPr>
        <p:spPr>
          <a:xfrm>
            <a:off x="4620711" y="3316975"/>
            <a:ext cx="38100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Nodo</a:t>
            </a:r>
            <a:endParaRPr/>
          </a:p>
        </p:txBody>
      </p:sp>
      <p:sp>
        <p:nvSpPr>
          <p:cNvPr id="357" name="Google Shape;357;p35"/>
          <p:cNvSpPr txBox="1"/>
          <p:nvPr>
            <p:ph idx="1" type="subTitle"/>
          </p:nvPr>
        </p:nvSpPr>
        <p:spPr>
          <a:xfrm>
            <a:off x="1619650" y="3959025"/>
            <a:ext cx="68109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elemento básico que se utiliza para construir estructuras de datos, como listas enlazadas, árboles, grafos. Cada nodo contiene información y, en el caso de estructuras enlazadas, una referencia o puntero al siguiente nodo en la secuencia</a:t>
            </a:r>
            <a:endParaRPr/>
          </a:p>
        </p:txBody>
      </p:sp>
      <p:sp>
        <p:nvSpPr>
          <p:cNvPr id="358" name="Google Shape;358;p35"/>
          <p:cNvSpPr/>
          <p:nvPr/>
        </p:nvSpPr>
        <p:spPr>
          <a:xfrm>
            <a:off x="0" y="0"/>
            <a:ext cx="3141161" cy="1526903"/>
          </a:xfrm>
          <a:custGeom>
            <a:rect b="b" l="l" r="r" t="t"/>
            <a:pathLst>
              <a:path extrusionOk="0" h="57717" w="118736">
                <a:moveTo>
                  <a:pt x="80567" y="57464"/>
                </a:moveTo>
                <a:cubicBezTo>
                  <a:pt x="76338" y="57464"/>
                  <a:pt x="71914" y="56344"/>
                  <a:pt x="67573" y="54132"/>
                </a:cubicBezTo>
                <a:cubicBezTo>
                  <a:pt x="61692" y="51135"/>
                  <a:pt x="56120" y="46207"/>
                  <a:pt x="51387" y="39850"/>
                </a:cubicBezTo>
                <a:cubicBezTo>
                  <a:pt x="36825" y="20247"/>
                  <a:pt x="12238" y="16635"/>
                  <a:pt x="28" y="17587"/>
                </a:cubicBezTo>
                <a:lnTo>
                  <a:pt x="0" y="17223"/>
                </a:lnTo>
                <a:cubicBezTo>
                  <a:pt x="12294" y="16271"/>
                  <a:pt x="36993" y="19911"/>
                  <a:pt x="51667" y="39626"/>
                </a:cubicBezTo>
                <a:cubicBezTo>
                  <a:pt x="56344" y="45927"/>
                  <a:pt x="61916" y="50827"/>
                  <a:pt x="67741" y="53796"/>
                </a:cubicBezTo>
                <a:cubicBezTo>
                  <a:pt x="73370" y="56680"/>
                  <a:pt x="79167" y="57716"/>
                  <a:pt x="84487" y="56764"/>
                </a:cubicBezTo>
                <a:cubicBezTo>
                  <a:pt x="93785" y="55112"/>
                  <a:pt x="100842" y="47663"/>
                  <a:pt x="104342" y="35845"/>
                </a:cubicBezTo>
                <a:cubicBezTo>
                  <a:pt x="109747" y="17643"/>
                  <a:pt x="114199" y="6246"/>
                  <a:pt x="118428" y="1"/>
                </a:cubicBezTo>
                <a:lnTo>
                  <a:pt x="118736" y="225"/>
                </a:lnTo>
                <a:cubicBezTo>
                  <a:pt x="114535" y="6414"/>
                  <a:pt x="110083" y="17755"/>
                  <a:pt x="104706" y="35957"/>
                </a:cubicBezTo>
                <a:cubicBezTo>
                  <a:pt x="101150" y="47915"/>
                  <a:pt x="94009" y="55420"/>
                  <a:pt x="84543" y="57100"/>
                </a:cubicBezTo>
                <a:cubicBezTo>
                  <a:pt x="83227" y="57352"/>
                  <a:pt x="81911" y="57464"/>
                  <a:pt x="80567" y="57464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5"/>
          <p:cNvSpPr/>
          <p:nvPr/>
        </p:nvSpPr>
        <p:spPr>
          <a:xfrm flipH="1" rot="10800000">
            <a:off x="0" y="1341897"/>
            <a:ext cx="9144000" cy="2691183"/>
          </a:xfrm>
          <a:custGeom>
            <a:rect b="b" l="l" r="r" t="t"/>
            <a:pathLst>
              <a:path extrusionOk="0" h="78215" w="265756">
                <a:moveTo>
                  <a:pt x="227195" y="77851"/>
                </a:moveTo>
                <a:cubicBezTo>
                  <a:pt x="226551" y="77851"/>
                  <a:pt x="225879" y="77823"/>
                  <a:pt x="225235" y="77795"/>
                </a:cubicBezTo>
                <a:cubicBezTo>
                  <a:pt x="212073" y="77095"/>
                  <a:pt x="199835" y="69281"/>
                  <a:pt x="192498" y="56932"/>
                </a:cubicBezTo>
                <a:cubicBezTo>
                  <a:pt x="182893" y="40774"/>
                  <a:pt x="171327" y="30861"/>
                  <a:pt x="157158" y="26604"/>
                </a:cubicBezTo>
                <a:cubicBezTo>
                  <a:pt x="140131" y="21479"/>
                  <a:pt x="118988" y="24168"/>
                  <a:pt x="92581" y="34809"/>
                </a:cubicBezTo>
                <a:cubicBezTo>
                  <a:pt x="73790" y="42398"/>
                  <a:pt x="54832" y="42538"/>
                  <a:pt x="37806" y="35201"/>
                </a:cubicBezTo>
                <a:cubicBezTo>
                  <a:pt x="22656" y="28704"/>
                  <a:pt x="9242" y="16271"/>
                  <a:pt x="1" y="169"/>
                </a:cubicBezTo>
                <a:lnTo>
                  <a:pt x="337" y="1"/>
                </a:lnTo>
                <a:cubicBezTo>
                  <a:pt x="9522" y="16019"/>
                  <a:pt x="22880" y="28396"/>
                  <a:pt x="37974" y="34893"/>
                </a:cubicBezTo>
                <a:cubicBezTo>
                  <a:pt x="54888" y="42146"/>
                  <a:pt x="73734" y="42006"/>
                  <a:pt x="92441" y="34473"/>
                </a:cubicBezTo>
                <a:cubicBezTo>
                  <a:pt x="118960" y="23804"/>
                  <a:pt x="140131" y="21115"/>
                  <a:pt x="157270" y="26240"/>
                </a:cubicBezTo>
                <a:cubicBezTo>
                  <a:pt x="171523" y="30525"/>
                  <a:pt x="183173" y="40522"/>
                  <a:pt x="192806" y="56764"/>
                </a:cubicBezTo>
                <a:cubicBezTo>
                  <a:pt x="200087" y="69001"/>
                  <a:pt x="212213" y="76730"/>
                  <a:pt x="225235" y="77431"/>
                </a:cubicBezTo>
                <a:cubicBezTo>
                  <a:pt x="239741" y="78215"/>
                  <a:pt x="254022" y="70262"/>
                  <a:pt x="265448" y="55028"/>
                </a:cubicBezTo>
                <a:lnTo>
                  <a:pt x="265756" y="55252"/>
                </a:lnTo>
                <a:cubicBezTo>
                  <a:pt x="254751" y="69898"/>
                  <a:pt x="241141" y="77851"/>
                  <a:pt x="227195" y="77851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5"/>
          <p:cNvSpPr/>
          <p:nvPr/>
        </p:nvSpPr>
        <p:spPr>
          <a:xfrm>
            <a:off x="0" y="0"/>
            <a:ext cx="3001415" cy="1418400"/>
          </a:xfrm>
          <a:custGeom>
            <a:rect b="b" l="l" r="r" t="t"/>
            <a:pathLst>
              <a:path extrusionOk="0" h="56736" w="107984">
                <a:moveTo>
                  <a:pt x="47355" y="34501"/>
                </a:moveTo>
                <a:cubicBezTo>
                  <a:pt x="63597" y="56343"/>
                  <a:pt x="88437" y="56735"/>
                  <a:pt x="96054" y="30944"/>
                </a:cubicBezTo>
                <a:cubicBezTo>
                  <a:pt x="100366" y="16326"/>
                  <a:pt x="103643" y="6441"/>
                  <a:pt x="107983" y="0"/>
                </a:cubicBezTo>
                <a:lnTo>
                  <a:pt x="1" y="0"/>
                </a:lnTo>
                <a:lnTo>
                  <a:pt x="1" y="13974"/>
                </a:lnTo>
                <a:cubicBezTo>
                  <a:pt x="12827" y="12966"/>
                  <a:pt x="34641" y="17390"/>
                  <a:pt x="47355" y="345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6"/>
          <p:cNvSpPr txBox="1"/>
          <p:nvPr>
            <p:ph idx="1" type="subTitle"/>
          </p:nvPr>
        </p:nvSpPr>
        <p:spPr>
          <a:xfrm>
            <a:off x="713225" y="2688050"/>
            <a:ext cx="3010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Qué</a:t>
            </a:r>
            <a:r>
              <a:rPr lang="en" sz="2100">
                <a:solidFill>
                  <a:schemeClr val="dk2"/>
                </a:solidFill>
              </a:rPr>
              <a:t> otras propiedades puede tener?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366" name="Google Shape;366;p36"/>
          <p:cNvSpPr txBox="1"/>
          <p:nvPr>
            <p:ph type="title"/>
          </p:nvPr>
        </p:nvSpPr>
        <p:spPr>
          <a:xfrm>
            <a:off x="713225" y="992600"/>
            <a:ext cx="26991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Nodo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67" name="Google Shape;36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775" y="926350"/>
            <a:ext cx="4524375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7"/>
          <p:cNvSpPr txBox="1"/>
          <p:nvPr>
            <p:ph type="title"/>
          </p:nvPr>
        </p:nvSpPr>
        <p:spPr>
          <a:xfrm flipH="1">
            <a:off x="6449650" y="983675"/>
            <a:ext cx="22275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Ejemplo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Nodo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373" name="Google Shape;373;p37"/>
          <p:cNvSpPr txBox="1"/>
          <p:nvPr>
            <p:ph idx="1" type="subTitle"/>
          </p:nvPr>
        </p:nvSpPr>
        <p:spPr>
          <a:xfrm flipH="1">
            <a:off x="5380150" y="2317725"/>
            <a:ext cx="3297000" cy="22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Python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74" name="Google Shape;37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250" y="192725"/>
            <a:ext cx="401819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8"/>
          <p:cNvSpPr txBox="1"/>
          <p:nvPr>
            <p:ph type="title"/>
          </p:nvPr>
        </p:nvSpPr>
        <p:spPr>
          <a:xfrm>
            <a:off x="4620711" y="3316975"/>
            <a:ext cx="38100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Lista Enlazada</a:t>
            </a:r>
            <a:endParaRPr/>
          </a:p>
        </p:txBody>
      </p:sp>
      <p:sp>
        <p:nvSpPr>
          <p:cNvPr id="380" name="Google Shape;380;p38"/>
          <p:cNvSpPr txBox="1"/>
          <p:nvPr>
            <p:ph idx="1" type="subTitle"/>
          </p:nvPr>
        </p:nvSpPr>
        <p:spPr>
          <a:xfrm>
            <a:off x="386200" y="3959025"/>
            <a:ext cx="80445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s una estructura de datos lineal en la que los elementos, llamados nodos, están vinculados entre sí mediante punteros. Cada nodo contiene un valor o dato y un puntero que apunta al siguiente nodo en la secuencia. La lista enlazada se caracteriza por su flexibilidad y capacidad de crecimiento dinámico,</a:t>
            </a:r>
            <a:endParaRPr/>
          </a:p>
        </p:txBody>
      </p:sp>
      <p:sp>
        <p:nvSpPr>
          <p:cNvPr id="381" name="Google Shape;381;p38"/>
          <p:cNvSpPr/>
          <p:nvPr/>
        </p:nvSpPr>
        <p:spPr>
          <a:xfrm>
            <a:off x="0" y="0"/>
            <a:ext cx="3141161" cy="1526903"/>
          </a:xfrm>
          <a:custGeom>
            <a:rect b="b" l="l" r="r" t="t"/>
            <a:pathLst>
              <a:path extrusionOk="0" h="57717" w="118736">
                <a:moveTo>
                  <a:pt x="80567" y="57464"/>
                </a:moveTo>
                <a:cubicBezTo>
                  <a:pt x="76338" y="57464"/>
                  <a:pt x="71914" y="56344"/>
                  <a:pt x="67573" y="54132"/>
                </a:cubicBezTo>
                <a:cubicBezTo>
                  <a:pt x="61692" y="51135"/>
                  <a:pt x="56120" y="46207"/>
                  <a:pt x="51387" y="39850"/>
                </a:cubicBezTo>
                <a:cubicBezTo>
                  <a:pt x="36825" y="20247"/>
                  <a:pt x="12238" y="16635"/>
                  <a:pt x="28" y="17587"/>
                </a:cubicBezTo>
                <a:lnTo>
                  <a:pt x="0" y="17223"/>
                </a:lnTo>
                <a:cubicBezTo>
                  <a:pt x="12294" y="16271"/>
                  <a:pt x="36993" y="19911"/>
                  <a:pt x="51667" y="39626"/>
                </a:cubicBezTo>
                <a:cubicBezTo>
                  <a:pt x="56344" y="45927"/>
                  <a:pt x="61916" y="50827"/>
                  <a:pt x="67741" y="53796"/>
                </a:cubicBezTo>
                <a:cubicBezTo>
                  <a:pt x="73370" y="56680"/>
                  <a:pt x="79167" y="57716"/>
                  <a:pt x="84487" y="56764"/>
                </a:cubicBezTo>
                <a:cubicBezTo>
                  <a:pt x="93785" y="55112"/>
                  <a:pt x="100842" y="47663"/>
                  <a:pt x="104342" y="35845"/>
                </a:cubicBezTo>
                <a:cubicBezTo>
                  <a:pt x="109747" y="17643"/>
                  <a:pt x="114199" y="6246"/>
                  <a:pt x="118428" y="1"/>
                </a:cubicBezTo>
                <a:lnTo>
                  <a:pt x="118736" y="225"/>
                </a:lnTo>
                <a:cubicBezTo>
                  <a:pt x="114535" y="6414"/>
                  <a:pt x="110083" y="17755"/>
                  <a:pt x="104706" y="35957"/>
                </a:cubicBezTo>
                <a:cubicBezTo>
                  <a:pt x="101150" y="47915"/>
                  <a:pt x="94009" y="55420"/>
                  <a:pt x="84543" y="57100"/>
                </a:cubicBezTo>
                <a:cubicBezTo>
                  <a:pt x="83227" y="57352"/>
                  <a:pt x="81911" y="57464"/>
                  <a:pt x="80567" y="57464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8"/>
          <p:cNvSpPr/>
          <p:nvPr/>
        </p:nvSpPr>
        <p:spPr>
          <a:xfrm flipH="1" rot="10800000">
            <a:off x="0" y="1341897"/>
            <a:ext cx="9144000" cy="2691183"/>
          </a:xfrm>
          <a:custGeom>
            <a:rect b="b" l="l" r="r" t="t"/>
            <a:pathLst>
              <a:path extrusionOk="0" h="78215" w="265756">
                <a:moveTo>
                  <a:pt x="227195" y="77851"/>
                </a:moveTo>
                <a:cubicBezTo>
                  <a:pt x="226551" y="77851"/>
                  <a:pt x="225879" y="77823"/>
                  <a:pt x="225235" y="77795"/>
                </a:cubicBezTo>
                <a:cubicBezTo>
                  <a:pt x="212073" y="77095"/>
                  <a:pt x="199835" y="69281"/>
                  <a:pt x="192498" y="56932"/>
                </a:cubicBezTo>
                <a:cubicBezTo>
                  <a:pt x="182893" y="40774"/>
                  <a:pt x="171327" y="30861"/>
                  <a:pt x="157158" y="26604"/>
                </a:cubicBezTo>
                <a:cubicBezTo>
                  <a:pt x="140131" y="21479"/>
                  <a:pt x="118988" y="24168"/>
                  <a:pt x="92581" y="34809"/>
                </a:cubicBezTo>
                <a:cubicBezTo>
                  <a:pt x="73790" y="42398"/>
                  <a:pt x="54832" y="42538"/>
                  <a:pt x="37806" y="35201"/>
                </a:cubicBezTo>
                <a:cubicBezTo>
                  <a:pt x="22656" y="28704"/>
                  <a:pt x="9242" y="16271"/>
                  <a:pt x="1" y="169"/>
                </a:cubicBezTo>
                <a:lnTo>
                  <a:pt x="337" y="1"/>
                </a:lnTo>
                <a:cubicBezTo>
                  <a:pt x="9522" y="16019"/>
                  <a:pt x="22880" y="28396"/>
                  <a:pt x="37974" y="34893"/>
                </a:cubicBezTo>
                <a:cubicBezTo>
                  <a:pt x="54888" y="42146"/>
                  <a:pt x="73734" y="42006"/>
                  <a:pt x="92441" y="34473"/>
                </a:cubicBezTo>
                <a:cubicBezTo>
                  <a:pt x="118960" y="23804"/>
                  <a:pt x="140131" y="21115"/>
                  <a:pt x="157270" y="26240"/>
                </a:cubicBezTo>
                <a:cubicBezTo>
                  <a:pt x="171523" y="30525"/>
                  <a:pt x="183173" y="40522"/>
                  <a:pt x="192806" y="56764"/>
                </a:cubicBezTo>
                <a:cubicBezTo>
                  <a:pt x="200087" y="69001"/>
                  <a:pt x="212213" y="76730"/>
                  <a:pt x="225235" y="77431"/>
                </a:cubicBezTo>
                <a:cubicBezTo>
                  <a:pt x="239741" y="78215"/>
                  <a:pt x="254022" y="70262"/>
                  <a:pt x="265448" y="55028"/>
                </a:cubicBezTo>
                <a:lnTo>
                  <a:pt x="265756" y="55252"/>
                </a:lnTo>
                <a:cubicBezTo>
                  <a:pt x="254751" y="69898"/>
                  <a:pt x="241141" y="77851"/>
                  <a:pt x="227195" y="77851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8"/>
          <p:cNvSpPr/>
          <p:nvPr/>
        </p:nvSpPr>
        <p:spPr>
          <a:xfrm>
            <a:off x="0" y="0"/>
            <a:ext cx="3001415" cy="1418400"/>
          </a:xfrm>
          <a:custGeom>
            <a:rect b="b" l="l" r="r" t="t"/>
            <a:pathLst>
              <a:path extrusionOk="0" h="56736" w="107984">
                <a:moveTo>
                  <a:pt x="47355" y="34501"/>
                </a:moveTo>
                <a:cubicBezTo>
                  <a:pt x="63597" y="56343"/>
                  <a:pt x="88437" y="56735"/>
                  <a:pt x="96054" y="30944"/>
                </a:cubicBezTo>
                <a:cubicBezTo>
                  <a:pt x="100366" y="16326"/>
                  <a:pt x="103643" y="6441"/>
                  <a:pt x="107983" y="0"/>
                </a:cubicBezTo>
                <a:lnTo>
                  <a:pt x="1" y="0"/>
                </a:lnTo>
                <a:lnTo>
                  <a:pt x="1" y="13974"/>
                </a:lnTo>
                <a:cubicBezTo>
                  <a:pt x="12827" y="12966"/>
                  <a:pt x="34641" y="17390"/>
                  <a:pt x="47355" y="345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021's Main Color by Slidesgo">
  <a:themeElements>
    <a:clrScheme name="Simple Light">
      <a:dk1>
        <a:srgbClr val="353535"/>
      </a:dk1>
      <a:lt1>
        <a:srgbClr val="FFFFFF"/>
      </a:lt1>
      <a:dk2>
        <a:srgbClr val="353535"/>
      </a:dk2>
      <a:lt2>
        <a:srgbClr val="F5DF4D"/>
      </a:lt2>
      <a:accent1>
        <a:srgbClr val="F5DF4D"/>
      </a:accent1>
      <a:accent2>
        <a:srgbClr val="939597"/>
      </a:accent2>
      <a:accent3>
        <a:srgbClr val="F5DF4D"/>
      </a:accent3>
      <a:accent4>
        <a:srgbClr val="CCCCCC"/>
      </a:accent4>
      <a:accent5>
        <a:srgbClr val="B7B7B7"/>
      </a:accent5>
      <a:accent6>
        <a:srgbClr val="353535"/>
      </a:accent6>
      <a:hlink>
        <a:srgbClr val="3535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